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56" r:id="rId5"/>
    <p:sldId id="260" r:id="rId6"/>
    <p:sldId id="261" r:id="rId7"/>
    <p:sldId id="262" r:id="rId8"/>
    <p:sldId id="286" r:id="rId9"/>
    <p:sldId id="264" r:id="rId10"/>
    <p:sldId id="290" r:id="rId11"/>
    <p:sldId id="265" r:id="rId12"/>
    <p:sldId id="279" r:id="rId13"/>
    <p:sldId id="280" r:id="rId14"/>
    <p:sldId id="268" r:id="rId15"/>
    <p:sldId id="283" r:id="rId16"/>
    <p:sldId id="281" r:id="rId17"/>
    <p:sldId id="288" r:id="rId18"/>
    <p:sldId id="285" r:id="rId19"/>
    <p:sldId id="284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3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81" y="0"/>
            <a:ext cx="9144000" cy="3405537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31912" y="898525"/>
            <a:ext cx="6169045" cy="15303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МУНИЦИПАЛЬНОЕ БЮДЖЕТНОЕ ДОШКОЛЬНОЕ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ОБРАЗОВАТЕЛЬНОЕ УЧРЕЖДЕНИЕ "ДЕТСКИЙ   САД  № 17  "РОДНИЧОК" ГОРОДА-КУРОРТА ЖЕЛЕЗНОВОДСКА СТАВРОПОЛЬСКОГО КРАЯ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F8A"/>
                </a:solidFill>
                <a:effectLst/>
                <a:latin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428728" y="2786058"/>
            <a:ext cx="6143668" cy="13668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РАЗВИВАЮЩАЯ ИНТЕРАКТИВНАЯ   ИГРА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"ПУТЕШЕСТВИЕ     МУРАВЬИШКИ"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85786" y="4500570"/>
            <a:ext cx="67865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БИКТИМИРОВА СВЕТЛАНА ВАСИЛЬЕВНА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педагог-психолог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ПЕРЕВЕРЗЕВА ОКСАНА НИКОЛАЕВНА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ОСИПОВА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ЖАННА МЕЖЛУМОВНА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Documents and Settings\Администратор\Рабочий стол\картинки для мнемо\1e4ad346e9e3d16aa73c37870fa1d05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54" y="3786190"/>
            <a:ext cx="1805330" cy="25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пчела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7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4" name="Picture 3" descr="C:\Documents and Settings\Администратор\Рабочий стол\картинки для мнемо\img_56e661555b1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86" y="1268760"/>
            <a:ext cx="5471428" cy="461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0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Администратор\Рабочий стол\картинки для мнемо\romashka_kartinki_dlya_detey_7_261447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184576" cy="751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1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Рабочий стол\картинки для мнемо\f125b980e75682e235b5702f93c395e5--plant-illustration-botanical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554" y="188640"/>
            <a:ext cx="5012606" cy="642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60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Администратор\Рабочий стол\картинки для мнемо\205788d98f5d6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146899" cy="651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51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картинки для мнемо\69464209-vector-blue-bluebell-flowers-isolated-on-a-white-background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4807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6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картинки для мнемо\06917dfda04cfa17acb3c41df0295671--clover-flower-tattoo-flower-images-f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243"/>
            <a:ext cx="3456384" cy="645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6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Администратор\Рабочий стол\картинки для мнемо\645-Anophe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10678"/>
            <a:ext cx="7604933" cy="473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1"/>
          <a:stretch/>
        </p:blipFill>
        <p:spPr>
          <a:xfrm>
            <a:off x="0" y="0"/>
            <a:ext cx="9144000" cy="289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Documents and Settings\Администратор\Рабочий стол\картинки для мнемо\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27384"/>
            <a:ext cx="6984776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20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9652" y="1124744"/>
            <a:ext cx="540060" cy="49685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68" y="1354946"/>
            <a:ext cx="4056510" cy="47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8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23"/>
          <a:stretch/>
        </p:blipFill>
        <p:spPr>
          <a:xfrm>
            <a:off x="260310" y="3925460"/>
            <a:ext cx="8883690" cy="2921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5169" r="2763" b="24682"/>
          <a:stretch/>
        </p:blipFill>
        <p:spPr>
          <a:xfrm rot="20919901">
            <a:off x="309084" y="4724803"/>
            <a:ext cx="2291501" cy="97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6.93802E-7 L 0.49844 -0.07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13" y="-35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81" y="0"/>
            <a:ext cx="9144000" cy="3405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5169" r="2763" b="24682"/>
          <a:stretch/>
        </p:blipFill>
        <p:spPr>
          <a:xfrm flipH="1">
            <a:off x="683568" y="5204611"/>
            <a:ext cx="2208722" cy="8897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7" t="12670" r="2521" b="3771"/>
          <a:stretch/>
        </p:blipFill>
        <p:spPr>
          <a:xfrm flipH="1">
            <a:off x="-8182" y="2348880"/>
            <a:ext cx="5444277" cy="449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8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62500" decel="375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73767 -0.06106 L 0.08402 -0.029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91" y="15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2" t="8312" r="10585" b="2686"/>
          <a:stretch/>
        </p:blipFill>
        <p:spPr>
          <a:xfrm>
            <a:off x="3588479" y="1484785"/>
            <a:ext cx="4407806" cy="5373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5169" r="2763" b="24682"/>
          <a:stretch/>
        </p:blipFill>
        <p:spPr>
          <a:xfrm>
            <a:off x="540520" y="5618886"/>
            <a:ext cx="2341180" cy="97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20907E-6 L 0.67535 0.00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67" y="4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7" t="10044" r="15052" b="23138"/>
          <a:stretch/>
        </p:blipFill>
        <p:spPr>
          <a:xfrm rot="11876772">
            <a:off x="3480557" y="3459074"/>
            <a:ext cx="5419091" cy="26238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5169" r="2763" b="24682"/>
          <a:stretch/>
        </p:blipFill>
        <p:spPr>
          <a:xfrm rot="20743952">
            <a:off x="547074" y="4650387"/>
            <a:ext cx="2926342" cy="121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5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2082 L -0.0033 -0.16443 C -0.0033 -0.22896 0.11285 -0.30805 0.20764 -0.30805 L 0.41858 -0.3080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4" y="-14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0" t="11562" r="15052" b="23137"/>
          <a:stretch/>
        </p:blipFill>
        <p:spPr>
          <a:xfrm rot="11876772">
            <a:off x="323715" y="3289642"/>
            <a:ext cx="2579328" cy="1343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5169" r="2763" b="24682"/>
          <a:stretch/>
        </p:blipFill>
        <p:spPr>
          <a:xfrm rot="20743952">
            <a:off x="630515" y="2889840"/>
            <a:ext cx="1527336" cy="6330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80" y="4819586"/>
            <a:ext cx="9179841" cy="207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23034E-6 L 0.6783 0.011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06" y="5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0259E-6 L 0.70955 0.006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69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" y="0"/>
            <a:ext cx="9176619" cy="3405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0" t="11562" r="15052" b="23137"/>
          <a:stretch/>
        </p:blipFill>
        <p:spPr>
          <a:xfrm rot="11876772">
            <a:off x="1259819" y="1690563"/>
            <a:ext cx="2579328" cy="1343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5169" r="2763" b="24682"/>
          <a:stretch/>
        </p:blipFill>
        <p:spPr>
          <a:xfrm rot="20743952">
            <a:off x="1566619" y="1297747"/>
            <a:ext cx="1527336" cy="6330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3347" r="4"/>
          <a:stretch/>
        </p:blipFill>
        <p:spPr>
          <a:xfrm>
            <a:off x="1" y="4926842"/>
            <a:ext cx="9144000" cy="193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0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78816E-7 L 0.21285 -8.78816E-7 C 0.30833 -8.78816E-7 0.42587 0.10315 0.42587 0.18756 L 0.42587 0.3748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187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37743E-6 L 0.21285 2.37743E-6 C 0.30833 2.37743E-6 0.42587 0.10314 0.42587 0.18756 L 0.42587 0.37488 " pathEditMode="relative" rAng="0" ptsTypes="FfFF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187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1026" name="Picture 2" descr="C:\Documents and Settings\Администратор\Рабочий стол\картинки для мнемо\img_56e6609f94ab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5199112" cy="44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0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05537"/>
          </a:xfrm>
          <a:prstGeom prst="rect">
            <a:avLst/>
          </a:prstGeom>
        </p:spPr>
      </p:pic>
      <p:pic>
        <p:nvPicPr>
          <p:cNvPr id="2051" name="Picture 3" descr="C:\Documents and Settings\Администратор\Рабочий стол\картинки для мнемо\post-1180962-12792868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086" y="2204864"/>
            <a:ext cx="4219106" cy="411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0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43</Words>
  <Application>Microsoft Office PowerPoint</Application>
  <PresentationFormat>Экран (4:3)</PresentationFormat>
  <Paragraphs>12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34</cp:revision>
  <dcterms:modified xsi:type="dcterms:W3CDTF">2022-04-25T11:59:17Z</dcterms:modified>
</cp:coreProperties>
</file>