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772400" cy="297976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экологических представлений через проектную деятельность в ДОО»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373216"/>
            <a:ext cx="6400800" cy="81649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А.С.Жабина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№ 4 г. Аши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43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Предметно-содержательная область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монопроект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рамках одной области знаний, одного раздела программы);</a:t>
            </a:r>
          </a:p>
          <a:p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(несколько разделов программы, несколько областей знания).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090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Характер контактов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детей одной группы;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детей нескольких групп;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детей дошкольного образовательного учреждения, района и т.д.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28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Количество участников проекта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/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парный;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441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Продолжительность проекта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краткосрочные (от 1 недели  – до 1 месяца);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среднесрочный (от 1 месяца – до  2- 3 месяцев);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(от 3 месяцев – полугодовой и дольше).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81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359024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с дошкольниками предусматривает соблюдение определенной последовательности этапов: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темы проекта, его типа, количества участников.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проблемы.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цели.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Обдумывание шагов по достижению цели, форм и методов работы, распределение ролей.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участников проекта по своим задачам.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Промежуточное обсуждение полученных данных.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проектов.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 обсуждение, результаты внешней оценки,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164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реализации проектной деятельности: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значимой для детей в исследовательском, творческом плане проблемы, задачи.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теоретическая, познавательная значимость предполагаемых результатов.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содержательной части проекта.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исследовательских методов («мозговой штурм», эксперименты, опыты, наблюдения и др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475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проектной деятельности дошкольников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Подражательно-исполнительский (3,5-5 лет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Развивающий (5-6 лет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Творческий (6-7 лет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7150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тапы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постановка цели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 исследовательский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поиск ответов на поставленные вопросы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обобщение результатов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277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разработки и проведения проекта: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Педагог ставит перед собой цель, исходя из потребностей и интересов детей.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Вовлекает дошкольников в решение проблемы (обозначение “детской цели”).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Намечает план достижения цели, поддерживая интерес детей и родителей.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4.Обсуждает план с семьями воспитанников.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Обращается за рекомендациями к специалистам ДОУ (творческий поиск).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Вместе с детьми и родителями составляет план-схему проведения проекта и вывешивает ее на видное место.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447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16530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Совместно с родителями и детьми собирает информацию, материал по проекту.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Проводит занятия, игры, наблюдения, поездки – все мероприятия основной части проекта.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Дает домашние задания и детям, и родителям – выполнение самостоятельных творческих работ (поделки, рисунки, альбомы, приложения, поиск материала, информации).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Организует презентацию проекта (праздник, открытое занятие, акция, КВН).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Совместно с детьми составляет книгу или альбом по выполненному проекту.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Подводит итоги: обобщает опыт и выступает на педсовете.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3907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00378"/>
            <a:ext cx="8229600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“Мир окружающий ребенка – это прежде всего мир природы, с безграничным богатством явлений, с неисчерпаемой красотой. Здесь, в природе, вечный источник детского разума”.</a:t>
            </a:r>
            <a:b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i="1" dirty="0" err="1" smtClean="0">
                <a:solidFill>
                  <a:srgbClr val="002060"/>
                </a:solidFill>
              </a:rPr>
              <a:t>В.Сухомлинский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Андрюфель\Desktop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284985"/>
            <a:ext cx="5119031" cy="3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943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тому, кто был глух к природе с детства, кто в детские годы не подобрал выпавшего из гнезда птенца, не открыл для себя красоты первой весенней травы, к тому потом с трудом достучится чувство прекрасного, чувство поэзии, а может быть, и простая человечность”.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r>
              <a:rPr lang="ru-RU" sz="2400" dirty="0" smtClean="0"/>
              <a:t> 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70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экологического воспитания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начал экологической культуры: правильного отношения ребенка к природе, его окружающей, к себе и людям как к части природы, к вещам и материалам природного происхождения, которыми он пользуется. </a:t>
            </a:r>
          </a:p>
          <a:p>
            <a:endParaRPr lang="ru-RU" dirty="0"/>
          </a:p>
        </p:txBody>
      </p:sp>
      <p:pic>
        <p:nvPicPr>
          <p:cNvPr id="2050" name="Picture 2" descr="C:\Users\Андрюфель\Desktop\426681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3093938" cy="309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86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экологического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Занятия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Походы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праздники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досуги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Ознакомление детей с природой в повседневной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Элементарная поисковая деятельность детей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95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экологического воспитания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методы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наблюдение, рассматривание картин, демонстрация моделей, кинофильмов,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диафильмов.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элементарные опыты и моделирование.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и детей, чтение художественных произведений о природе, беседы.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75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является уникальным средством обеспечения сотрудничества, сотворчества детей, педагогов и родителей, способом реализации личностно-ориентированных подходов к дошкольному образованию.</a:t>
            </a:r>
          </a:p>
          <a:p>
            <a:endParaRPr lang="ru-RU" dirty="0"/>
          </a:p>
        </p:txBody>
      </p:sp>
      <p:pic>
        <p:nvPicPr>
          <p:cNvPr id="3074" name="Picture 2" descr="C:\Users\Андрюф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57149"/>
            <a:ext cx="34861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465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экологических проектов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это, прежде всего, решение определенных задач в процессе исследования.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Андрюфель\Desktop\e760d59293baffff6d2c585b899423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05064"/>
            <a:ext cx="4465632" cy="234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086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теоретические позиции проектного обучения: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внимания – ребенок.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процесс строится в логике деятельности, имеющий личностный смысл для ребенка, что повышает его мотивацию к познанию.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темп работы над проектом обеспечивает выход каждого ребенка на свой уровень развития.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осознанное усвоение базовых знаний обеспечивается за счет универсального их использования в разных ситуациях.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186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можно классифицировать по следующим основаниям</a:t>
            </a:r>
            <a:r>
              <a:rPr lang="ru-RU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Доминирующая в проекте деятельность: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«Дерево», «Птицы нашего края» и др.);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«Праздник у ворот» и др.);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«Цветы в вазе», «Сказки наоборот» и др.);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сюжетно-ролевая игра «Колобок и его друзья»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013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630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Семинар для педагогов «Формирование у детей экологических представлений через проектную деятельность в ДОО»   </vt:lpstr>
      <vt:lpstr>Презентация PowerPoint</vt:lpstr>
      <vt:lpstr>Презентация PowerPoint</vt:lpstr>
      <vt:lpstr>Формы экологического воспитания</vt:lpstr>
      <vt:lpstr>Методы экологического воспитания</vt:lpstr>
      <vt:lpstr>Презентация PowerPoint</vt:lpstr>
      <vt:lpstr>Разработка экологических проектов  </vt:lpstr>
      <vt:lpstr>Основные теоретические позиции проектного обучения: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Проектная деятельность с дошкольниками предусматривает соблюдение определенной последовательности этапов: </vt:lpstr>
      <vt:lpstr>Требования к реализации проектной деятельности:</vt:lpstr>
      <vt:lpstr>Три уровня проектной деятельности дошкольников</vt:lpstr>
      <vt:lpstr>Этапы проекта: </vt:lpstr>
      <vt:lpstr>Этапы разработки и проведения проекта: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для педагогов «Формирование у детей экологических представлений через проектную деятельность в ДОО»   </dc:title>
  <dc:creator>Андрюфель</dc:creator>
  <cp:lastModifiedBy>Андрюфель</cp:lastModifiedBy>
  <cp:revision>7</cp:revision>
  <dcterms:created xsi:type="dcterms:W3CDTF">2021-11-28T16:31:52Z</dcterms:created>
  <dcterms:modified xsi:type="dcterms:W3CDTF">2021-11-28T18:13:08Z</dcterms:modified>
</cp:coreProperties>
</file>