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A134E48-0067-4078-9AE9-32D48D1DB8E1}">
          <p14:sldIdLst>
            <p14:sldId id="256"/>
            <p14:sldId id="257"/>
            <p14:sldId id="265"/>
            <p14:sldId id="258"/>
            <p14:sldId id="259"/>
            <p14:sldId id="260"/>
            <p14:sldId id="261"/>
            <p14:sldId id="262"/>
            <p14:sldId id="263"/>
            <p14:sldId id="264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165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348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9410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660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92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306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80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831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39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51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86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036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29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200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396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49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00C41-2886-431B-826E-16FD87680274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354A9A-B5F4-42DB-A5CE-94BDDAC91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280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s-world.ru/klass-presmykayushhiesya/" TargetMode="External"/><Relationship Id="rId2" Type="http://schemas.openxmlformats.org/officeDocument/2006/relationships/hyperlink" Target="https://tepka.ru/biologia/54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fotables.ru/biologiya/37-biologiya-zhivotnykh/409-klass-presmykayushchiesya-ikh-stroenie-klassifikatsiya-i-proiskhozhdenie-tablitsa-skhema" TargetMode="External"/><Relationship Id="rId4" Type="http://schemas.openxmlformats.org/officeDocument/2006/relationships/hyperlink" Target="https://videouroki.net/video/12-vnutriennieie-stroieniie-priesmykaiushchikhsia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9506676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Презентация на тему: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«Класс Пресмыкающиеся (рептилии)»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7993" y="5021562"/>
            <a:ext cx="9144000" cy="165576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Обучающаяся 7 «В» класса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Шанина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Варвара</a:t>
            </a:r>
          </a:p>
          <a:p>
            <a:pPr algn="r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439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Размножение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1633" y="1696417"/>
            <a:ext cx="4184035" cy="388077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Пресмыкающиеся первыми среди позвоночных расстались с водной средой и отправились в глубь континентов.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Зародыш внутри яйца обеспечен всем необходимым на первое время: и защитой, и питанием.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75668" y="921892"/>
            <a:ext cx="4805892" cy="360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81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Список литературы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https://tepka.ru/biologia/54.html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https://animals-world.ru/klass-presmykayushhiesya/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https://videouroki.net/video/12-vnutriennieie-stroieniie-priesmykaiushchikhsia.html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https://infotables.ru/biologiya/37-biologiya-zhivotnykh/409-klass-presmykayushchiesya-ikh-stroenie-klassifikatsiya-i-proiskhozhdenie-tablitsa-skhema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367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914" y="23680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358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703" y="531813"/>
            <a:ext cx="10515600" cy="103275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настоящее время насчитывается около 7000 рептилий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514" y="1427037"/>
            <a:ext cx="8205704" cy="543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09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Происхождение пресмыкающихся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870434" cy="435133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Более 240 миллионов лет назад появились первые пресмыкающиеся.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Очень быстро они заняли сушу, воду и воздух.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329" y="1577620"/>
            <a:ext cx="3026595" cy="17016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2297" y="1825625"/>
            <a:ext cx="3081502" cy="20293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634" y="3414185"/>
            <a:ext cx="3354081" cy="22658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2297" y="4001294"/>
            <a:ext cx="3526428" cy="198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05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Внешнее строение рептилий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914400" y="1930728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Тело пресмыкающегося учёные подразделяют на следующие отделы: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Голова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Шея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Туловище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Хвост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Передние и задние конечности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Исключение составляют змеи.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7510" y="1572748"/>
            <a:ext cx="51816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325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Скелет пресмыкающихся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скелете пресмыкающихся различают отделы: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Череп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Позвоночник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Рёбра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Скелеты конечностей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Скелеты поясов передних и задних конечностей (кроме змей)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728" y="1333754"/>
            <a:ext cx="6628852" cy="372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276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Внутреннее строение рептилий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670738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Организм пресмыкающегося состоит из тех же систем органов что и у земноводных, но имеет ряд особенностей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3041850"/>
            <a:ext cx="4184650" cy="211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95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Кровеносная система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9662" y="1270000"/>
            <a:ext cx="5068373" cy="388077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Сердце пресмыкающихся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трёхкамерное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но в желудочке имеется неполная перегородка.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Полного разделения на два независимых круга кровообращения у пресмыкающихся (включая крокодилов) не происходит, поскольку венозная и артериальная кровь смешиваются в спинной аорте. Подобно рыбам и амфибиям, все пресмыкающиеся – холоднокровные животные.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41241" y="609600"/>
            <a:ext cx="4877429" cy="589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27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Нервная система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3986049" cy="43513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головном мозге пресмыкающихся наиболее развиты передний мозг и мозжечок.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Причина в большей «агрессивности» среды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19019" y="803584"/>
            <a:ext cx="5620407" cy="419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2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Органы дыхания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1633" y="1519144"/>
            <a:ext cx="4184035" cy="388077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Органами дыхания пресмыкающихся являются лёгкие. Их строение более сложно чем у земноводных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Поскольку тело покрыто чешуйками, кожное дыхание у пресмыкающихся отсутствует, и лёгкие являются единственным дыхательным органом.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035" y="838555"/>
            <a:ext cx="5953836" cy="446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5039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</TotalTime>
  <Words>263</Words>
  <Application>Microsoft Office PowerPoint</Application>
  <PresentationFormat>Произвольный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Презентация на тему: «Класс Пресмыкающиеся (рептилии)»</vt:lpstr>
      <vt:lpstr>В настоящее время насчитывается около 7000 рептилий</vt:lpstr>
      <vt:lpstr>Происхождение пресмыкающихся</vt:lpstr>
      <vt:lpstr>Внешнее строение рептилий</vt:lpstr>
      <vt:lpstr>Скелет пресмыкающихся</vt:lpstr>
      <vt:lpstr>Внутреннее строение рептилий</vt:lpstr>
      <vt:lpstr>Кровеносная система</vt:lpstr>
      <vt:lpstr>Нервная система</vt:lpstr>
      <vt:lpstr>Органы дыхания</vt:lpstr>
      <vt:lpstr>Размножение</vt:lpstr>
      <vt:lpstr>Список литературы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Пользователь</cp:lastModifiedBy>
  <cp:revision>7</cp:revision>
  <dcterms:created xsi:type="dcterms:W3CDTF">2022-04-19T17:44:20Z</dcterms:created>
  <dcterms:modified xsi:type="dcterms:W3CDTF">2022-04-25T09:38:52Z</dcterms:modified>
</cp:coreProperties>
</file>