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B58-FE4A-4BA7-86DC-6E748FFE305E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B58-FE4A-4BA7-86DC-6E748FFE305E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B58-FE4A-4BA7-86DC-6E748FFE305E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B58-FE4A-4BA7-86DC-6E748FFE305E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B58-FE4A-4BA7-86DC-6E748FFE305E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B58-FE4A-4BA7-86DC-6E748FFE305E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B58-FE4A-4BA7-86DC-6E748FFE305E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B58-FE4A-4BA7-86DC-6E748FFE305E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B58-FE4A-4BA7-86DC-6E748FFE305E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B58-FE4A-4BA7-86DC-6E748FFE305E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B58-FE4A-4BA7-86DC-6E748FFE305E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8E5B58-FE4A-4BA7-86DC-6E748FFE305E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2071678"/>
            <a:ext cx="7072362" cy="1894362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ctr"/>
            <a:r>
              <a:rPr lang="ru-RU" sz="6600" cap="none" dirty="0" smtClean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«</a:t>
            </a:r>
            <a:r>
              <a:rPr lang="ru-RU" sz="6600" cap="none" dirty="0" smtClean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Зима»</a:t>
            </a:r>
            <a:endParaRPr lang="ru-RU" sz="6600" cap="none" dirty="0">
              <a:ln w="10541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57158" y="928670"/>
            <a:ext cx="2462242" cy="4079435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Ой, насыпало снежка! Вывожу коня-дружка.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За верёвочку-узду через двор коня веду,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С горки вниз на нем лечу, а назад его тащу. 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 descr="санки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1076" r="11076"/>
          <a:stretch>
            <a:fillRect/>
          </a:stretch>
        </p:blipFill>
        <p:spPr>
          <a:xfrm rot="420000">
            <a:off x="3114889" y="1198074"/>
            <a:ext cx="5316657" cy="4248698"/>
          </a:xfr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14282" y="785794"/>
            <a:ext cx="2605118" cy="422231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Меня не растили – из снега слепили.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Вместо носа ловко вставили морковку.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Глазки – угольки, ручки – сучки.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Холодный большой. Кто я такой?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 descr="snegovik.gif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5029" b="15029"/>
          <a:stretch>
            <a:fillRect/>
          </a:stretch>
        </p:blipFill>
        <p:spPr>
          <a:xfrm rot="420000">
            <a:off x="3194669" y="1202953"/>
            <a:ext cx="5254457" cy="3956370"/>
          </a:xfr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785794"/>
            <a:ext cx="7851648" cy="18288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3228536"/>
            <a:ext cx="4143404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imgprevi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2643182"/>
            <a:ext cx="5143536" cy="371477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зим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нк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ransition spd="med">
    <p:fad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ор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newsflash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ыж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42900"/>
            <a:ext cx="9144000" cy="7000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 dir="r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егови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wedg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ежк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14282" y="785794"/>
            <a:ext cx="2605118" cy="422231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Мои новые дружки и блестящи, и легки,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И на льду со мной резвятся, и мороза не боятся. 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 descr="коньки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442" b="7442"/>
          <a:stretch>
            <a:fillRect/>
          </a:stretch>
        </p:blipFill>
        <p:spPr>
          <a:xfrm rot="420000">
            <a:off x="3293368" y="1137271"/>
            <a:ext cx="4836232" cy="3931920"/>
          </a:xfr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28596" y="1071547"/>
            <a:ext cx="2390804" cy="228601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Две новые кленовые подошвы двухметровые: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На них поставил две ноги – и по большим снегам беги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 descr="лыжи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 rot="420000">
            <a:off x="3258392" y="1202515"/>
            <a:ext cx="5121351" cy="3931920"/>
          </a:xfrm>
          <a:prstGeom prst="rect">
            <a:avLst/>
          </a:prstGeom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1941</TotalTime>
  <Words>90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«Зима»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«Зимние забавы»</dc:title>
  <dc:creator>тпт</dc:creator>
  <cp:lastModifiedBy>Тото</cp:lastModifiedBy>
  <cp:revision>56</cp:revision>
  <dcterms:created xsi:type="dcterms:W3CDTF">2014-12-14T14:55:58Z</dcterms:created>
  <dcterms:modified xsi:type="dcterms:W3CDTF">2018-12-06T15:29:38Z</dcterms:modified>
</cp:coreProperties>
</file>