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altLang="zh-CN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1" y="3645024"/>
            <a:ext cx="4896544" cy="2863069"/>
          </a:xfrm>
        </p:spPr>
        <p:txBody>
          <a:bodyPr>
            <a:normAutofit/>
          </a:bodyPr>
          <a:lstStyle/>
          <a:p>
            <a:r>
              <a:rPr lang="ru-RU" altLang="zh-CN" b="1" dirty="0" smtClean="0"/>
              <a:t>Изготовила: обучающиеся </a:t>
            </a:r>
          </a:p>
          <a:p>
            <a:r>
              <a:rPr lang="ru-RU" altLang="zh-CN" b="1" dirty="0" smtClean="0"/>
              <a:t>МБОУ ДО ПЦ «</a:t>
            </a:r>
            <a:r>
              <a:rPr lang="ru-RU" altLang="zh-CN" b="1" dirty="0" err="1" smtClean="0"/>
              <a:t>Челээш</a:t>
            </a:r>
            <a:r>
              <a:rPr lang="ru-RU" altLang="zh-CN" b="1" dirty="0" smtClean="0"/>
              <a:t>» </a:t>
            </a:r>
          </a:p>
          <a:p>
            <a:r>
              <a:rPr lang="ru-RU" altLang="zh-CN" b="1" dirty="0" err="1" smtClean="0"/>
              <a:t>Хомушку</a:t>
            </a:r>
            <a:r>
              <a:rPr lang="ru-RU" altLang="zh-CN" b="1" dirty="0" smtClean="0"/>
              <a:t> Ай-Луна </a:t>
            </a:r>
          </a:p>
          <a:p>
            <a:r>
              <a:rPr lang="ru-RU" altLang="zh-CN" b="1" dirty="0" smtClean="0"/>
              <a:t>Подготовила: педагог </a:t>
            </a:r>
          </a:p>
          <a:p>
            <a:r>
              <a:rPr lang="ru-RU" altLang="zh-CN" b="1" dirty="0" err="1" smtClean="0"/>
              <a:t>Оюн</a:t>
            </a:r>
            <a:r>
              <a:rPr lang="ru-RU" altLang="zh-CN" b="1" dirty="0" smtClean="0"/>
              <a:t> </a:t>
            </a:r>
            <a:r>
              <a:rPr lang="ru-RU" altLang="zh-CN" b="1" dirty="0" err="1" smtClean="0"/>
              <a:t>Алдынай</a:t>
            </a:r>
            <a:r>
              <a:rPr lang="ru-RU" altLang="zh-CN" b="1" dirty="0" smtClean="0"/>
              <a:t> Юрьевна</a:t>
            </a:r>
            <a:endParaRPr lang="zh-CN" altLang="en-US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32551"/>
            <a:ext cx="4820581" cy="2376263"/>
          </a:xfrm>
        </p:spPr>
        <p:txBody>
          <a:bodyPr/>
          <a:lstStyle/>
          <a:p>
            <a:pPr marL="182880" indent="0">
              <a:buNone/>
            </a:pPr>
            <a:r>
              <a:rPr lang="ru-RU" altLang="zh-CN" sz="8800" dirty="0" smtClean="0"/>
              <a:t>Брелок-кукла</a:t>
            </a:r>
            <a:endParaRPr lang="zh-CN" altLang="en-US" sz="8800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61860" y="1646852"/>
            <a:ext cx="6247445" cy="347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97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36904" cy="6264696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zh-CN" sz="6000" dirty="0" smtClean="0">
                <a:solidFill>
                  <a:schemeClr val="tx2">
                    <a:lumMod val="75000"/>
                  </a:schemeClr>
                </a:solidFill>
              </a:rPr>
              <a:t>Инструменты:</a:t>
            </a:r>
            <a:r>
              <a:rPr lang="ru-RU" altLang="zh-CN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altLang="zh-CN" dirty="0" smtClean="0"/>
              <a:t/>
            </a:r>
            <a:br>
              <a:rPr lang="ru-RU" altLang="zh-CN" dirty="0" smtClean="0"/>
            </a:br>
            <a:r>
              <a:rPr lang="ru-RU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горячий клей, акриловая краска, кисть.</a:t>
            </a:r>
            <a:br>
              <a:rPr lang="ru-RU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altLang="zh-CN" sz="6000" dirty="0" smtClean="0">
                <a:solidFill>
                  <a:schemeClr val="tx2">
                    <a:lumMod val="75000"/>
                  </a:schemeClr>
                </a:solidFill>
              </a:rPr>
              <a:t>Материалы:</a:t>
            </a:r>
            <a:r>
              <a:rPr lang="ru-RU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altLang="zh-CN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кажык</a:t>
            </a:r>
            <a:r>
              <a:rPr lang="ru-RU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шнур, бусинка диаметром1,2см, бусинка диаметром 0,8см</a:t>
            </a:r>
            <a:br>
              <a:rPr lang="ru-RU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21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560840" cy="2016224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zh-CN" sz="6000" dirty="0" smtClean="0"/>
              <a:t>Ход Работы:</a:t>
            </a:r>
            <a:br>
              <a:rPr lang="ru-RU" altLang="zh-CN" sz="6000" dirty="0" smtClean="0"/>
            </a:br>
            <a:r>
              <a:rPr lang="ru-RU" altLang="zh-CN" sz="4000" dirty="0" smtClean="0"/>
              <a:t>Покраска </a:t>
            </a:r>
            <a:r>
              <a:rPr lang="ru-RU" altLang="zh-CN" sz="4000" dirty="0" err="1" smtClean="0"/>
              <a:t>кажыка</a:t>
            </a:r>
            <a:r>
              <a:rPr lang="ru-RU" altLang="zh-CN" sz="4000" dirty="0" smtClean="0"/>
              <a:t> акриловой краской</a:t>
            </a:r>
            <a:endParaRPr lang="zh-CN" altLang="en-US" sz="4000" dirty="0"/>
          </a:p>
        </p:txBody>
      </p:sp>
      <p:pic>
        <p:nvPicPr>
          <p:cNvPr id="7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854" y="2492896"/>
            <a:ext cx="5670827" cy="3187005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5670827" cy="3187004"/>
          </a:xfrm>
        </p:spPr>
      </p:pic>
    </p:spTree>
    <p:extLst>
      <p:ext uri="{BB962C8B-B14F-4D97-AF65-F5344CB8AC3E}">
        <p14:creationId xmlns:p14="http://schemas.microsoft.com/office/powerpoint/2010/main" val="2234564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08911" cy="227687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zh-CN" sz="4000" dirty="0" smtClean="0"/>
              <a:t>Изготовление рук и ног и головы с подвязкой </a:t>
            </a:r>
            <a:br>
              <a:rPr lang="ru-RU" altLang="zh-CN" sz="4000" dirty="0" smtClean="0"/>
            </a:br>
            <a:r>
              <a:rPr lang="ru-RU" altLang="zh-CN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шнур вдеваем </a:t>
            </a:r>
            <a:r>
              <a:rPr lang="ru-RU" altLang="zh-CN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бусы,на</a:t>
            </a:r>
            <a:r>
              <a:rPr lang="ru-RU" altLang="zh-CN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конце шнура завязываем узелок </a:t>
            </a:r>
            <a:br>
              <a:rPr lang="ru-RU" altLang="zh-CN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altLang="zh-CN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altLang="zh-CN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zh-CN" altLang="en-US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4"/>
            <a:ext cx="7992888" cy="4492004"/>
          </a:xfrm>
        </p:spPr>
      </p:pic>
    </p:spTree>
    <p:extLst>
      <p:ext uri="{BB962C8B-B14F-4D97-AF65-F5344CB8AC3E}">
        <p14:creationId xmlns:p14="http://schemas.microsoft.com/office/powerpoint/2010/main" val="3256871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188640"/>
            <a:ext cx="4824536" cy="6408712"/>
          </a:xfrm>
        </p:spPr>
        <p:txBody>
          <a:bodyPr/>
          <a:lstStyle/>
          <a:p>
            <a:pPr marL="0" indent="0">
              <a:buNone/>
            </a:pPr>
            <a:r>
              <a:rPr lang="ru-RU" altLang="zh-CN" dirty="0" smtClean="0"/>
              <a:t>Соединение конечностей и головы куклы к туловищу при помощи </a:t>
            </a:r>
            <a:r>
              <a:rPr lang="ru-RU" altLang="zh-CN" dirty="0" err="1" smtClean="0"/>
              <a:t>термоклея</a:t>
            </a:r>
            <a:endParaRPr lang="zh-CN" alt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07535" y="1453866"/>
            <a:ext cx="6534533" cy="3672408"/>
          </a:xfrm>
        </p:spPr>
      </p:pic>
    </p:spTree>
    <p:extLst>
      <p:ext uri="{BB962C8B-B14F-4D97-AF65-F5344CB8AC3E}">
        <p14:creationId xmlns:p14="http://schemas.microsoft.com/office/powerpoint/2010/main" val="712224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1628800" cy="639762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07387" y="1463570"/>
            <a:ext cx="5492795" cy="3086950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3563888" y="332656"/>
            <a:ext cx="5400600" cy="2016224"/>
          </a:xfrm>
        </p:spPr>
        <p:txBody>
          <a:bodyPr/>
          <a:lstStyle/>
          <a:p>
            <a:r>
              <a:rPr lang="ru-RU" altLang="zh-CN" sz="4000" dirty="0" smtClean="0"/>
              <a:t>Готовый брелок-кукла</a:t>
            </a:r>
            <a:endParaRPr lang="zh-CN" altLang="en-US" sz="4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348880"/>
            <a:ext cx="6281631" cy="3975428"/>
          </a:xfrm>
        </p:spPr>
      </p:pic>
    </p:spTree>
    <p:extLst>
      <p:ext uri="{BB962C8B-B14F-4D97-AF65-F5344CB8AC3E}">
        <p14:creationId xmlns:p14="http://schemas.microsoft.com/office/powerpoint/2010/main" val="2628983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6022022" cy="338437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96289" y="2852936"/>
            <a:ext cx="6022024" cy="3384376"/>
          </a:xfrm>
        </p:spPr>
      </p:pic>
    </p:spTree>
    <p:extLst>
      <p:ext uri="{BB962C8B-B14F-4D97-AF65-F5344CB8AC3E}">
        <p14:creationId xmlns:p14="http://schemas.microsoft.com/office/powerpoint/2010/main" val="3678918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64896" cy="5832648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zh-CN" dirty="0" smtClean="0"/>
              <a:t>Рекомендуем изготовить такие </a:t>
            </a:r>
            <a:r>
              <a:rPr lang="ru-RU" altLang="zh-CN" dirty="0" err="1" smtClean="0"/>
              <a:t>брелки</a:t>
            </a:r>
            <a:r>
              <a:rPr lang="ru-RU" altLang="zh-CN" dirty="0" smtClean="0"/>
              <a:t>-куклы в тувинском национальном стиле из астрагала (</a:t>
            </a:r>
            <a:r>
              <a:rPr lang="ru-RU" altLang="zh-CN" dirty="0" err="1" smtClean="0"/>
              <a:t>кажык</a:t>
            </a:r>
            <a:r>
              <a:rPr lang="ru-RU" altLang="zh-CN" dirty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578688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993</TotalTime>
  <Words>56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Брелок-кукла</vt:lpstr>
      <vt:lpstr>Инструменты:  горячий клей, акриловая краска, кисть.  Материалы: кажык, шнур, бусинка диаметром1,2см, бусинка диаметром 0,8см </vt:lpstr>
      <vt:lpstr>Ход Работы: Покраска кажыка акриловой краской</vt:lpstr>
      <vt:lpstr>Изготовление рук и ног и головы с подвязкой  на шнур вдеваем бусы,на конце шнура завязываем узелок   </vt:lpstr>
      <vt:lpstr>Соединение конечностей и головы куклы к туловищу при помощи термоклея</vt:lpstr>
      <vt:lpstr>Презентация PowerPoint</vt:lpstr>
      <vt:lpstr>Презентация PowerPoint</vt:lpstr>
      <vt:lpstr>Рекомендуем изготовить такие брелки-куклы в тувинском национальном стиле из астрагала (кажык)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2022-03-15T09:39:55Z</dcterms:created>
  <dcterms:modified xsi:type="dcterms:W3CDTF">2022-03-16T02:24:23Z</dcterms:modified>
</cp:coreProperties>
</file>