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08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5103CB-771D-4421-8F14-67A0609A47D6}" type="doc">
      <dgm:prSet loTypeId="urn:microsoft.com/office/officeart/2005/8/layout/hierarchy1" loCatId="hierarchy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BE2F72CD-44AE-453C-BD22-2C2DC03C83D8}">
      <dgm:prSet phldrT="[Текст]" custT="1"/>
      <dgm:spPr/>
      <dgm:t>
        <a:bodyPr/>
        <a:lstStyle/>
        <a:p>
          <a:r>
            <a:rPr lang="ru-RU" sz="2800" b="1" dirty="0"/>
            <a:t>Формы игрового метода, используемые в «круговой тренировке»</a:t>
          </a:r>
        </a:p>
      </dgm:t>
    </dgm:pt>
    <dgm:pt modelId="{63C8A7F4-68AF-4F6E-A7A6-24FD81A94313}" type="parTrans" cxnId="{864342E6-859B-4300-AF3B-D971EC7C7B86}">
      <dgm:prSet/>
      <dgm:spPr/>
      <dgm:t>
        <a:bodyPr/>
        <a:lstStyle/>
        <a:p>
          <a:endParaRPr lang="ru-RU"/>
        </a:p>
      </dgm:t>
    </dgm:pt>
    <dgm:pt modelId="{C6886D8E-E872-4F97-A783-053B0D0A3989}" type="sibTrans" cxnId="{864342E6-859B-4300-AF3B-D971EC7C7B86}">
      <dgm:prSet/>
      <dgm:spPr/>
      <dgm:t>
        <a:bodyPr/>
        <a:lstStyle/>
        <a:p>
          <a:endParaRPr lang="ru-RU"/>
        </a:p>
      </dgm:t>
    </dgm:pt>
    <dgm:pt modelId="{DA823E40-B0AA-46A8-B34C-EB5F865C2884}">
      <dgm:prSet phldrT="[Текст]" custT="1"/>
      <dgm:spPr/>
      <dgm:t>
        <a:bodyPr/>
        <a:lstStyle/>
        <a:p>
          <a:r>
            <a:rPr lang="ru-RU" sz="1600" dirty="0"/>
            <a:t>Игровые упражнения, задания</a:t>
          </a:r>
        </a:p>
      </dgm:t>
    </dgm:pt>
    <dgm:pt modelId="{686CBBC4-6425-4D6C-8999-6EA53C122B01}" type="parTrans" cxnId="{507C0946-C873-4460-B824-921B0B6AAE79}">
      <dgm:prSet/>
      <dgm:spPr/>
      <dgm:t>
        <a:bodyPr/>
        <a:lstStyle/>
        <a:p>
          <a:endParaRPr lang="ru-RU" sz="1600"/>
        </a:p>
      </dgm:t>
    </dgm:pt>
    <dgm:pt modelId="{632F3AB9-DF33-4B35-9ABB-6EE3218222A2}" type="sibTrans" cxnId="{507C0946-C873-4460-B824-921B0B6AAE79}">
      <dgm:prSet/>
      <dgm:spPr/>
      <dgm:t>
        <a:bodyPr/>
        <a:lstStyle/>
        <a:p>
          <a:endParaRPr lang="ru-RU"/>
        </a:p>
      </dgm:t>
    </dgm:pt>
    <dgm:pt modelId="{F1BF23DE-A9B3-4051-AAFF-6E91EE7B5627}">
      <dgm:prSet phldrT="[Текст]" custT="1"/>
      <dgm:spPr/>
      <dgm:t>
        <a:bodyPr/>
        <a:lstStyle/>
        <a:p>
          <a:r>
            <a:rPr lang="ru-RU" sz="1600" dirty="0"/>
            <a:t>Подвижные игры</a:t>
          </a:r>
        </a:p>
      </dgm:t>
    </dgm:pt>
    <dgm:pt modelId="{32F2EF1D-AF74-49D1-865E-C3F38B10E81B}" type="parTrans" cxnId="{B016BFAB-9D90-41E2-BB12-E6E02B259200}">
      <dgm:prSet/>
      <dgm:spPr/>
      <dgm:t>
        <a:bodyPr/>
        <a:lstStyle/>
        <a:p>
          <a:endParaRPr lang="ru-RU" sz="1600"/>
        </a:p>
      </dgm:t>
    </dgm:pt>
    <dgm:pt modelId="{6B5521B4-3EFA-4BF0-8F82-04088968413C}" type="sibTrans" cxnId="{B016BFAB-9D90-41E2-BB12-E6E02B259200}">
      <dgm:prSet/>
      <dgm:spPr/>
      <dgm:t>
        <a:bodyPr/>
        <a:lstStyle/>
        <a:p>
          <a:endParaRPr lang="ru-RU"/>
        </a:p>
      </dgm:t>
    </dgm:pt>
    <dgm:pt modelId="{24AA4043-6685-45BE-8A94-93675CC1749E}">
      <dgm:prSet custT="1"/>
      <dgm:spPr/>
      <dgm:t>
        <a:bodyPr/>
        <a:lstStyle/>
        <a:p>
          <a:r>
            <a:rPr lang="ru-RU" sz="1600" dirty="0"/>
            <a:t>Использование игровых снарядов, тренажеров</a:t>
          </a:r>
        </a:p>
      </dgm:t>
    </dgm:pt>
    <dgm:pt modelId="{BB735230-2A29-4D44-B40A-84019ED6078C}" type="parTrans" cxnId="{6CE0275A-FC47-4971-A00D-E1451D42E891}">
      <dgm:prSet/>
      <dgm:spPr/>
      <dgm:t>
        <a:bodyPr/>
        <a:lstStyle/>
        <a:p>
          <a:endParaRPr lang="ru-RU" sz="1600"/>
        </a:p>
      </dgm:t>
    </dgm:pt>
    <dgm:pt modelId="{5ACD2937-E833-4AD7-8319-8C885C3F935B}" type="sibTrans" cxnId="{6CE0275A-FC47-4971-A00D-E1451D42E891}">
      <dgm:prSet/>
      <dgm:spPr/>
      <dgm:t>
        <a:bodyPr/>
        <a:lstStyle/>
        <a:p>
          <a:endParaRPr lang="ru-RU"/>
        </a:p>
      </dgm:t>
    </dgm:pt>
    <dgm:pt modelId="{E6680021-4BC5-46E9-ADFD-8EC84F59F17E}">
      <dgm:prSet custT="1"/>
      <dgm:spPr/>
      <dgm:t>
        <a:bodyPr/>
        <a:lstStyle/>
        <a:p>
          <a:r>
            <a:rPr lang="ru-RU" sz="1600" dirty="0"/>
            <a:t>Сюжетная организация занятий</a:t>
          </a:r>
        </a:p>
      </dgm:t>
    </dgm:pt>
    <dgm:pt modelId="{23553CA5-FD26-4A12-ABEC-3D77F2696E06}" type="parTrans" cxnId="{C27E22E6-F909-4012-BDD3-34F512534F44}">
      <dgm:prSet/>
      <dgm:spPr/>
      <dgm:t>
        <a:bodyPr/>
        <a:lstStyle/>
        <a:p>
          <a:endParaRPr lang="ru-RU" sz="1600"/>
        </a:p>
      </dgm:t>
    </dgm:pt>
    <dgm:pt modelId="{ECA783DB-4515-4651-8287-A4252CC7E850}" type="sibTrans" cxnId="{C27E22E6-F909-4012-BDD3-34F512534F44}">
      <dgm:prSet/>
      <dgm:spPr/>
      <dgm:t>
        <a:bodyPr/>
        <a:lstStyle/>
        <a:p>
          <a:endParaRPr lang="ru-RU"/>
        </a:p>
      </dgm:t>
    </dgm:pt>
    <dgm:pt modelId="{DD8B83B0-16A9-4207-84C8-ACFF6B6EB26D}" type="pres">
      <dgm:prSet presAssocID="{2E5103CB-771D-4421-8F14-67A0609A47D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8AA55FE-608B-411A-96D2-F7DA1DDAE46A}" type="pres">
      <dgm:prSet presAssocID="{BE2F72CD-44AE-453C-BD22-2C2DC03C83D8}" presName="hierRoot1" presStyleCnt="0"/>
      <dgm:spPr/>
    </dgm:pt>
    <dgm:pt modelId="{BC2B2719-8734-4970-ABAF-73782832BB89}" type="pres">
      <dgm:prSet presAssocID="{BE2F72CD-44AE-453C-BD22-2C2DC03C83D8}" presName="composite" presStyleCnt="0"/>
      <dgm:spPr/>
    </dgm:pt>
    <dgm:pt modelId="{62D8D66F-B8B6-41BD-8B3E-74A01E69A337}" type="pres">
      <dgm:prSet presAssocID="{BE2F72CD-44AE-453C-BD22-2C2DC03C83D8}" presName="background" presStyleLbl="node0" presStyleIdx="0" presStyleCnt="1"/>
      <dgm:spPr/>
    </dgm:pt>
    <dgm:pt modelId="{73CC0A95-B021-4A73-BECC-737CD691BB89}" type="pres">
      <dgm:prSet presAssocID="{BE2F72CD-44AE-453C-BD22-2C2DC03C83D8}" presName="text" presStyleLbl="fgAcc0" presStyleIdx="0" presStyleCnt="1" custScaleX="275016" custScaleY="160983">
        <dgm:presLayoutVars>
          <dgm:chPref val="3"/>
        </dgm:presLayoutVars>
      </dgm:prSet>
      <dgm:spPr/>
    </dgm:pt>
    <dgm:pt modelId="{6941285E-280C-4443-94EC-E93FF3A4F62E}" type="pres">
      <dgm:prSet presAssocID="{BE2F72CD-44AE-453C-BD22-2C2DC03C83D8}" presName="hierChild2" presStyleCnt="0"/>
      <dgm:spPr/>
    </dgm:pt>
    <dgm:pt modelId="{3ACBD92D-A6C7-493D-BF15-224176E986EB}" type="pres">
      <dgm:prSet presAssocID="{686CBBC4-6425-4D6C-8999-6EA53C122B01}" presName="Name10" presStyleLbl="parChTrans1D2" presStyleIdx="0" presStyleCnt="4"/>
      <dgm:spPr/>
    </dgm:pt>
    <dgm:pt modelId="{0FFBBFB5-86AE-4785-B0AB-DA2C2FB8BB68}" type="pres">
      <dgm:prSet presAssocID="{DA823E40-B0AA-46A8-B34C-EB5F865C2884}" presName="hierRoot2" presStyleCnt="0"/>
      <dgm:spPr/>
    </dgm:pt>
    <dgm:pt modelId="{11A6A76F-0932-44E9-BF7A-2DD5CF25AEF8}" type="pres">
      <dgm:prSet presAssocID="{DA823E40-B0AA-46A8-B34C-EB5F865C2884}" presName="composite2" presStyleCnt="0"/>
      <dgm:spPr/>
    </dgm:pt>
    <dgm:pt modelId="{E49AE45F-CDE8-48D4-8E01-60B2D38F5E40}" type="pres">
      <dgm:prSet presAssocID="{DA823E40-B0AA-46A8-B34C-EB5F865C2884}" presName="background2" presStyleLbl="node2" presStyleIdx="0" presStyleCnt="4"/>
      <dgm:spPr/>
    </dgm:pt>
    <dgm:pt modelId="{319CD848-49F2-4F2B-9045-52CDE208AA0C}" type="pres">
      <dgm:prSet presAssocID="{DA823E40-B0AA-46A8-B34C-EB5F865C2884}" presName="text2" presStyleLbl="fgAcc2" presStyleIdx="0" presStyleCnt="4">
        <dgm:presLayoutVars>
          <dgm:chPref val="3"/>
        </dgm:presLayoutVars>
      </dgm:prSet>
      <dgm:spPr/>
    </dgm:pt>
    <dgm:pt modelId="{380D4162-1CD3-4D9E-A901-2F677DD196D7}" type="pres">
      <dgm:prSet presAssocID="{DA823E40-B0AA-46A8-B34C-EB5F865C2884}" presName="hierChild3" presStyleCnt="0"/>
      <dgm:spPr/>
    </dgm:pt>
    <dgm:pt modelId="{8199E0FE-AE92-4338-A0A4-1F3CABB064EE}" type="pres">
      <dgm:prSet presAssocID="{32F2EF1D-AF74-49D1-865E-C3F38B10E81B}" presName="Name10" presStyleLbl="parChTrans1D2" presStyleIdx="1" presStyleCnt="4"/>
      <dgm:spPr/>
    </dgm:pt>
    <dgm:pt modelId="{772426FC-4A31-44EE-8943-BEE8AF4EB006}" type="pres">
      <dgm:prSet presAssocID="{F1BF23DE-A9B3-4051-AAFF-6E91EE7B5627}" presName="hierRoot2" presStyleCnt="0"/>
      <dgm:spPr/>
    </dgm:pt>
    <dgm:pt modelId="{F4D1364E-11BE-4B39-9CD1-C81DB29FD6EA}" type="pres">
      <dgm:prSet presAssocID="{F1BF23DE-A9B3-4051-AAFF-6E91EE7B5627}" presName="composite2" presStyleCnt="0"/>
      <dgm:spPr/>
    </dgm:pt>
    <dgm:pt modelId="{6D37AC27-BA52-4C6B-BD21-FDE26BD3D167}" type="pres">
      <dgm:prSet presAssocID="{F1BF23DE-A9B3-4051-AAFF-6E91EE7B5627}" presName="background2" presStyleLbl="node2" presStyleIdx="1" presStyleCnt="4"/>
      <dgm:spPr/>
    </dgm:pt>
    <dgm:pt modelId="{3E54AEEB-28F7-4C74-9381-D0690D213C69}" type="pres">
      <dgm:prSet presAssocID="{F1BF23DE-A9B3-4051-AAFF-6E91EE7B5627}" presName="text2" presStyleLbl="fgAcc2" presStyleIdx="1" presStyleCnt="4">
        <dgm:presLayoutVars>
          <dgm:chPref val="3"/>
        </dgm:presLayoutVars>
      </dgm:prSet>
      <dgm:spPr/>
    </dgm:pt>
    <dgm:pt modelId="{57D51511-7D61-402A-865E-103A8618E10E}" type="pres">
      <dgm:prSet presAssocID="{F1BF23DE-A9B3-4051-AAFF-6E91EE7B5627}" presName="hierChild3" presStyleCnt="0"/>
      <dgm:spPr/>
    </dgm:pt>
    <dgm:pt modelId="{CAE7A92E-3D01-46FD-8ED4-6EC8350395AE}" type="pres">
      <dgm:prSet presAssocID="{BB735230-2A29-4D44-B40A-84019ED6078C}" presName="Name10" presStyleLbl="parChTrans1D2" presStyleIdx="2" presStyleCnt="4"/>
      <dgm:spPr/>
    </dgm:pt>
    <dgm:pt modelId="{33434D6C-D315-41ED-A954-4AD5D6B64BE4}" type="pres">
      <dgm:prSet presAssocID="{24AA4043-6685-45BE-8A94-93675CC1749E}" presName="hierRoot2" presStyleCnt="0"/>
      <dgm:spPr/>
    </dgm:pt>
    <dgm:pt modelId="{41070AE5-8501-4374-86F0-1370FEE961FA}" type="pres">
      <dgm:prSet presAssocID="{24AA4043-6685-45BE-8A94-93675CC1749E}" presName="composite2" presStyleCnt="0"/>
      <dgm:spPr/>
    </dgm:pt>
    <dgm:pt modelId="{10C8E684-3522-490F-B28B-C33A1C6AA4DA}" type="pres">
      <dgm:prSet presAssocID="{24AA4043-6685-45BE-8A94-93675CC1749E}" presName="background2" presStyleLbl="node2" presStyleIdx="2" presStyleCnt="4"/>
      <dgm:spPr/>
    </dgm:pt>
    <dgm:pt modelId="{7D65C6CE-E060-48F2-BCD8-8CE9694E5075}" type="pres">
      <dgm:prSet presAssocID="{24AA4043-6685-45BE-8A94-93675CC1749E}" presName="text2" presStyleLbl="fgAcc2" presStyleIdx="2" presStyleCnt="4">
        <dgm:presLayoutVars>
          <dgm:chPref val="3"/>
        </dgm:presLayoutVars>
      </dgm:prSet>
      <dgm:spPr/>
    </dgm:pt>
    <dgm:pt modelId="{3329B0B1-3422-418B-8C4D-32C21190A532}" type="pres">
      <dgm:prSet presAssocID="{24AA4043-6685-45BE-8A94-93675CC1749E}" presName="hierChild3" presStyleCnt="0"/>
      <dgm:spPr/>
    </dgm:pt>
    <dgm:pt modelId="{E4712740-94BB-490B-8B3D-D9BEB686F2AB}" type="pres">
      <dgm:prSet presAssocID="{23553CA5-FD26-4A12-ABEC-3D77F2696E06}" presName="Name10" presStyleLbl="parChTrans1D2" presStyleIdx="3" presStyleCnt="4"/>
      <dgm:spPr/>
    </dgm:pt>
    <dgm:pt modelId="{42DFD031-3028-4CD7-9A4C-9FC889EF5167}" type="pres">
      <dgm:prSet presAssocID="{E6680021-4BC5-46E9-ADFD-8EC84F59F17E}" presName="hierRoot2" presStyleCnt="0"/>
      <dgm:spPr/>
    </dgm:pt>
    <dgm:pt modelId="{79B5047C-2A80-4034-98C5-8762A56E50FF}" type="pres">
      <dgm:prSet presAssocID="{E6680021-4BC5-46E9-ADFD-8EC84F59F17E}" presName="composite2" presStyleCnt="0"/>
      <dgm:spPr/>
    </dgm:pt>
    <dgm:pt modelId="{395B4B15-B974-4326-AE20-E778153481E8}" type="pres">
      <dgm:prSet presAssocID="{E6680021-4BC5-46E9-ADFD-8EC84F59F17E}" presName="background2" presStyleLbl="node2" presStyleIdx="3" presStyleCnt="4"/>
      <dgm:spPr/>
    </dgm:pt>
    <dgm:pt modelId="{A61B435A-A79E-4FB7-A36A-03675D42BE14}" type="pres">
      <dgm:prSet presAssocID="{E6680021-4BC5-46E9-ADFD-8EC84F59F17E}" presName="text2" presStyleLbl="fgAcc2" presStyleIdx="3" presStyleCnt="4">
        <dgm:presLayoutVars>
          <dgm:chPref val="3"/>
        </dgm:presLayoutVars>
      </dgm:prSet>
      <dgm:spPr/>
    </dgm:pt>
    <dgm:pt modelId="{A4D06CFE-2EED-469E-9698-431D9FE89B9F}" type="pres">
      <dgm:prSet presAssocID="{E6680021-4BC5-46E9-ADFD-8EC84F59F17E}" presName="hierChild3" presStyleCnt="0"/>
      <dgm:spPr/>
    </dgm:pt>
  </dgm:ptLst>
  <dgm:cxnLst>
    <dgm:cxn modelId="{843A6D06-DA94-483A-BD86-B63DB31D16C9}" type="presOf" srcId="{DA823E40-B0AA-46A8-B34C-EB5F865C2884}" destId="{319CD848-49F2-4F2B-9045-52CDE208AA0C}" srcOrd="0" destOrd="0" presId="urn:microsoft.com/office/officeart/2005/8/layout/hierarchy1"/>
    <dgm:cxn modelId="{78C90312-72B1-4B5E-A8B3-728D027B05DC}" type="presOf" srcId="{32F2EF1D-AF74-49D1-865E-C3F38B10E81B}" destId="{8199E0FE-AE92-4338-A0A4-1F3CABB064EE}" srcOrd="0" destOrd="0" presId="urn:microsoft.com/office/officeart/2005/8/layout/hierarchy1"/>
    <dgm:cxn modelId="{507C0946-C873-4460-B824-921B0B6AAE79}" srcId="{BE2F72CD-44AE-453C-BD22-2C2DC03C83D8}" destId="{DA823E40-B0AA-46A8-B34C-EB5F865C2884}" srcOrd="0" destOrd="0" parTransId="{686CBBC4-6425-4D6C-8999-6EA53C122B01}" sibTransId="{632F3AB9-DF33-4B35-9ABB-6EE3218222A2}"/>
    <dgm:cxn modelId="{B64EA96B-1980-46B1-89B5-7BC73E342EEE}" type="presOf" srcId="{23553CA5-FD26-4A12-ABEC-3D77F2696E06}" destId="{E4712740-94BB-490B-8B3D-D9BEB686F2AB}" srcOrd="0" destOrd="0" presId="urn:microsoft.com/office/officeart/2005/8/layout/hierarchy1"/>
    <dgm:cxn modelId="{FC04045A-BB67-49FB-9ADE-6878018DDA5C}" type="presOf" srcId="{E6680021-4BC5-46E9-ADFD-8EC84F59F17E}" destId="{A61B435A-A79E-4FB7-A36A-03675D42BE14}" srcOrd="0" destOrd="0" presId="urn:microsoft.com/office/officeart/2005/8/layout/hierarchy1"/>
    <dgm:cxn modelId="{6CE0275A-FC47-4971-A00D-E1451D42E891}" srcId="{BE2F72CD-44AE-453C-BD22-2C2DC03C83D8}" destId="{24AA4043-6685-45BE-8A94-93675CC1749E}" srcOrd="2" destOrd="0" parTransId="{BB735230-2A29-4D44-B40A-84019ED6078C}" sibTransId="{5ACD2937-E833-4AD7-8319-8C885C3F935B}"/>
    <dgm:cxn modelId="{00199683-BF37-4E3C-B8C3-7E47C17264A2}" type="presOf" srcId="{F1BF23DE-A9B3-4051-AAFF-6E91EE7B5627}" destId="{3E54AEEB-28F7-4C74-9381-D0690D213C69}" srcOrd="0" destOrd="0" presId="urn:microsoft.com/office/officeart/2005/8/layout/hierarchy1"/>
    <dgm:cxn modelId="{9CA20D9B-9CDF-4673-9892-96D563C45265}" type="presOf" srcId="{BE2F72CD-44AE-453C-BD22-2C2DC03C83D8}" destId="{73CC0A95-B021-4A73-BECC-737CD691BB89}" srcOrd="0" destOrd="0" presId="urn:microsoft.com/office/officeart/2005/8/layout/hierarchy1"/>
    <dgm:cxn modelId="{B016BFAB-9D90-41E2-BB12-E6E02B259200}" srcId="{BE2F72CD-44AE-453C-BD22-2C2DC03C83D8}" destId="{F1BF23DE-A9B3-4051-AAFF-6E91EE7B5627}" srcOrd="1" destOrd="0" parTransId="{32F2EF1D-AF74-49D1-865E-C3F38B10E81B}" sibTransId="{6B5521B4-3EFA-4BF0-8F82-04088968413C}"/>
    <dgm:cxn modelId="{6ADCD6CE-0CB8-4F16-8CD1-9FDB4B1409C4}" type="presOf" srcId="{BB735230-2A29-4D44-B40A-84019ED6078C}" destId="{CAE7A92E-3D01-46FD-8ED4-6EC8350395AE}" srcOrd="0" destOrd="0" presId="urn:microsoft.com/office/officeart/2005/8/layout/hierarchy1"/>
    <dgm:cxn modelId="{5237E3CF-4AAF-4037-9D64-5B69F2B38926}" type="presOf" srcId="{24AA4043-6685-45BE-8A94-93675CC1749E}" destId="{7D65C6CE-E060-48F2-BCD8-8CE9694E5075}" srcOrd="0" destOrd="0" presId="urn:microsoft.com/office/officeart/2005/8/layout/hierarchy1"/>
    <dgm:cxn modelId="{6F1501E1-90E1-4527-8688-3E72F099AF24}" type="presOf" srcId="{686CBBC4-6425-4D6C-8999-6EA53C122B01}" destId="{3ACBD92D-A6C7-493D-BF15-224176E986EB}" srcOrd="0" destOrd="0" presId="urn:microsoft.com/office/officeart/2005/8/layout/hierarchy1"/>
    <dgm:cxn modelId="{6E7DD1E5-948D-40C2-8890-CAE8F60228F9}" type="presOf" srcId="{2E5103CB-771D-4421-8F14-67A0609A47D6}" destId="{DD8B83B0-16A9-4207-84C8-ACFF6B6EB26D}" srcOrd="0" destOrd="0" presId="urn:microsoft.com/office/officeart/2005/8/layout/hierarchy1"/>
    <dgm:cxn modelId="{C27E22E6-F909-4012-BDD3-34F512534F44}" srcId="{BE2F72CD-44AE-453C-BD22-2C2DC03C83D8}" destId="{E6680021-4BC5-46E9-ADFD-8EC84F59F17E}" srcOrd="3" destOrd="0" parTransId="{23553CA5-FD26-4A12-ABEC-3D77F2696E06}" sibTransId="{ECA783DB-4515-4651-8287-A4252CC7E850}"/>
    <dgm:cxn modelId="{864342E6-859B-4300-AF3B-D971EC7C7B86}" srcId="{2E5103CB-771D-4421-8F14-67A0609A47D6}" destId="{BE2F72CD-44AE-453C-BD22-2C2DC03C83D8}" srcOrd="0" destOrd="0" parTransId="{63C8A7F4-68AF-4F6E-A7A6-24FD81A94313}" sibTransId="{C6886D8E-E872-4F97-A783-053B0D0A3989}"/>
    <dgm:cxn modelId="{9F7CB555-EB16-40E1-8A47-46EF3DE6223B}" type="presParOf" srcId="{DD8B83B0-16A9-4207-84C8-ACFF6B6EB26D}" destId="{E8AA55FE-608B-411A-96D2-F7DA1DDAE46A}" srcOrd="0" destOrd="0" presId="urn:microsoft.com/office/officeart/2005/8/layout/hierarchy1"/>
    <dgm:cxn modelId="{F3E0BACF-20AE-4E84-934B-7BEEE2918C1D}" type="presParOf" srcId="{E8AA55FE-608B-411A-96D2-F7DA1DDAE46A}" destId="{BC2B2719-8734-4970-ABAF-73782832BB89}" srcOrd="0" destOrd="0" presId="urn:microsoft.com/office/officeart/2005/8/layout/hierarchy1"/>
    <dgm:cxn modelId="{F1FB618E-3357-4BD4-B6A1-B937A4C98917}" type="presParOf" srcId="{BC2B2719-8734-4970-ABAF-73782832BB89}" destId="{62D8D66F-B8B6-41BD-8B3E-74A01E69A337}" srcOrd="0" destOrd="0" presId="urn:microsoft.com/office/officeart/2005/8/layout/hierarchy1"/>
    <dgm:cxn modelId="{15F9A419-9A51-4AA8-B870-842C4960EA83}" type="presParOf" srcId="{BC2B2719-8734-4970-ABAF-73782832BB89}" destId="{73CC0A95-B021-4A73-BECC-737CD691BB89}" srcOrd="1" destOrd="0" presId="urn:microsoft.com/office/officeart/2005/8/layout/hierarchy1"/>
    <dgm:cxn modelId="{B83B9FA1-E4B4-4A44-AF8C-D4A23577AE3A}" type="presParOf" srcId="{E8AA55FE-608B-411A-96D2-F7DA1DDAE46A}" destId="{6941285E-280C-4443-94EC-E93FF3A4F62E}" srcOrd="1" destOrd="0" presId="urn:microsoft.com/office/officeart/2005/8/layout/hierarchy1"/>
    <dgm:cxn modelId="{B3A2A412-AC95-400E-A4E3-67476D36F619}" type="presParOf" srcId="{6941285E-280C-4443-94EC-E93FF3A4F62E}" destId="{3ACBD92D-A6C7-493D-BF15-224176E986EB}" srcOrd="0" destOrd="0" presId="urn:microsoft.com/office/officeart/2005/8/layout/hierarchy1"/>
    <dgm:cxn modelId="{024AD625-B539-42BB-A9AE-EB0CE02FC4F7}" type="presParOf" srcId="{6941285E-280C-4443-94EC-E93FF3A4F62E}" destId="{0FFBBFB5-86AE-4785-B0AB-DA2C2FB8BB68}" srcOrd="1" destOrd="0" presId="urn:microsoft.com/office/officeart/2005/8/layout/hierarchy1"/>
    <dgm:cxn modelId="{4780BDF3-FA95-45C6-80CF-D7AF81F64297}" type="presParOf" srcId="{0FFBBFB5-86AE-4785-B0AB-DA2C2FB8BB68}" destId="{11A6A76F-0932-44E9-BF7A-2DD5CF25AEF8}" srcOrd="0" destOrd="0" presId="urn:microsoft.com/office/officeart/2005/8/layout/hierarchy1"/>
    <dgm:cxn modelId="{FCD861BA-33C6-4CE0-9D2E-8D6088AF4112}" type="presParOf" srcId="{11A6A76F-0932-44E9-BF7A-2DD5CF25AEF8}" destId="{E49AE45F-CDE8-48D4-8E01-60B2D38F5E40}" srcOrd="0" destOrd="0" presId="urn:microsoft.com/office/officeart/2005/8/layout/hierarchy1"/>
    <dgm:cxn modelId="{793239FC-B23A-477F-B4FB-D3137A838100}" type="presParOf" srcId="{11A6A76F-0932-44E9-BF7A-2DD5CF25AEF8}" destId="{319CD848-49F2-4F2B-9045-52CDE208AA0C}" srcOrd="1" destOrd="0" presId="urn:microsoft.com/office/officeart/2005/8/layout/hierarchy1"/>
    <dgm:cxn modelId="{061E0FDD-1FBB-4213-BF0F-CF18A3568A43}" type="presParOf" srcId="{0FFBBFB5-86AE-4785-B0AB-DA2C2FB8BB68}" destId="{380D4162-1CD3-4D9E-A901-2F677DD196D7}" srcOrd="1" destOrd="0" presId="urn:microsoft.com/office/officeart/2005/8/layout/hierarchy1"/>
    <dgm:cxn modelId="{04DCD429-7DCD-4A7C-A81C-3DD092D26377}" type="presParOf" srcId="{6941285E-280C-4443-94EC-E93FF3A4F62E}" destId="{8199E0FE-AE92-4338-A0A4-1F3CABB064EE}" srcOrd="2" destOrd="0" presId="urn:microsoft.com/office/officeart/2005/8/layout/hierarchy1"/>
    <dgm:cxn modelId="{4F165237-419D-47C1-B338-DE09A2EEE772}" type="presParOf" srcId="{6941285E-280C-4443-94EC-E93FF3A4F62E}" destId="{772426FC-4A31-44EE-8943-BEE8AF4EB006}" srcOrd="3" destOrd="0" presId="urn:microsoft.com/office/officeart/2005/8/layout/hierarchy1"/>
    <dgm:cxn modelId="{177DC2FF-65E2-42C0-A7BD-6D4A3574BAE4}" type="presParOf" srcId="{772426FC-4A31-44EE-8943-BEE8AF4EB006}" destId="{F4D1364E-11BE-4B39-9CD1-C81DB29FD6EA}" srcOrd="0" destOrd="0" presId="urn:microsoft.com/office/officeart/2005/8/layout/hierarchy1"/>
    <dgm:cxn modelId="{51D7BD37-FB32-4336-89D9-2082FF114AAE}" type="presParOf" srcId="{F4D1364E-11BE-4B39-9CD1-C81DB29FD6EA}" destId="{6D37AC27-BA52-4C6B-BD21-FDE26BD3D167}" srcOrd="0" destOrd="0" presId="urn:microsoft.com/office/officeart/2005/8/layout/hierarchy1"/>
    <dgm:cxn modelId="{6ADAD434-7946-4F11-9FBD-09C010271727}" type="presParOf" srcId="{F4D1364E-11BE-4B39-9CD1-C81DB29FD6EA}" destId="{3E54AEEB-28F7-4C74-9381-D0690D213C69}" srcOrd="1" destOrd="0" presId="urn:microsoft.com/office/officeart/2005/8/layout/hierarchy1"/>
    <dgm:cxn modelId="{1F44C54F-4A1D-499C-892F-31FF8C51579E}" type="presParOf" srcId="{772426FC-4A31-44EE-8943-BEE8AF4EB006}" destId="{57D51511-7D61-402A-865E-103A8618E10E}" srcOrd="1" destOrd="0" presId="urn:microsoft.com/office/officeart/2005/8/layout/hierarchy1"/>
    <dgm:cxn modelId="{7BEB08DC-BFE2-4309-A7F4-858E063C4455}" type="presParOf" srcId="{6941285E-280C-4443-94EC-E93FF3A4F62E}" destId="{CAE7A92E-3D01-46FD-8ED4-6EC8350395AE}" srcOrd="4" destOrd="0" presId="urn:microsoft.com/office/officeart/2005/8/layout/hierarchy1"/>
    <dgm:cxn modelId="{D849F287-31E6-4F20-AF29-3A535799C1FE}" type="presParOf" srcId="{6941285E-280C-4443-94EC-E93FF3A4F62E}" destId="{33434D6C-D315-41ED-A954-4AD5D6B64BE4}" srcOrd="5" destOrd="0" presId="urn:microsoft.com/office/officeart/2005/8/layout/hierarchy1"/>
    <dgm:cxn modelId="{DC7C6003-D867-4F1B-90DC-5E960895DE46}" type="presParOf" srcId="{33434D6C-D315-41ED-A954-4AD5D6B64BE4}" destId="{41070AE5-8501-4374-86F0-1370FEE961FA}" srcOrd="0" destOrd="0" presId="urn:microsoft.com/office/officeart/2005/8/layout/hierarchy1"/>
    <dgm:cxn modelId="{0C900F82-C0CC-45F9-BB58-138C2B4BE755}" type="presParOf" srcId="{41070AE5-8501-4374-86F0-1370FEE961FA}" destId="{10C8E684-3522-490F-B28B-C33A1C6AA4DA}" srcOrd="0" destOrd="0" presId="urn:microsoft.com/office/officeart/2005/8/layout/hierarchy1"/>
    <dgm:cxn modelId="{A861E102-F4E7-4B11-8D65-1FE451E7EE30}" type="presParOf" srcId="{41070AE5-8501-4374-86F0-1370FEE961FA}" destId="{7D65C6CE-E060-48F2-BCD8-8CE9694E5075}" srcOrd="1" destOrd="0" presId="urn:microsoft.com/office/officeart/2005/8/layout/hierarchy1"/>
    <dgm:cxn modelId="{FCC384F7-5C5C-48E3-8AC7-6E07592025D8}" type="presParOf" srcId="{33434D6C-D315-41ED-A954-4AD5D6B64BE4}" destId="{3329B0B1-3422-418B-8C4D-32C21190A532}" srcOrd="1" destOrd="0" presId="urn:microsoft.com/office/officeart/2005/8/layout/hierarchy1"/>
    <dgm:cxn modelId="{FAB84BF9-1F86-41C3-A21B-38976974A20A}" type="presParOf" srcId="{6941285E-280C-4443-94EC-E93FF3A4F62E}" destId="{E4712740-94BB-490B-8B3D-D9BEB686F2AB}" srcOrd="6" destOrd="0" presId="urn:microsoft.com/office/officeart/2005/8/layout/hierarchy1"/>
    <dgm:cxn modelId="{07750487-EA1B-47FD-AD96-A2F9610B0B27}" type="presParOf" srcId="{6941285E-280C-4443-94EC-E93FF3A4F62E}" destId="{42DFD031-3028-4CD7-9A4C-9FC889EF5167}" srcOrd="7" destOrd="0" presId="urn:microsoft.com/office/officeart/2005/8/layout/hierarchy1"/>
    <dgm:cxn modelId="{77F96510-65EA-44F7-98C5-A8ABA2BC0DD8}" type="presParOf" srcId="{42DFD031-3028-4CD7-9A4C-9FC889EF5167}" destId="{79B5047C-2A80-4034-98C5-8762A56E50FF}" srcOrd="0" destOrd="0" presId="urn:microsoft.com/office/officeart/2005/8/layout/hierarchy1"/>
    <dgm:cxn modelId="{9504BF95-064D-4FD0-85E4-D47A14166DF9}" type="presParOf" srcId="{79B5047C-2A80-4034-98C5-8762A56E50FF}" destId="{395B4B15-B974-4326-AE20-E778153481E8}" srcOrd="0" destOrd="0" presId="urn:microsoft.com/office/officeart/2005/8/layout/hierarchy1"/>
    <dgm:cxn modelId="{4DD4D419-EC0E-44A8-9C89-1D63BAC490F1}" type="presParOf" srcId="{79B5047C-2A80-4034-98C5-8762A56E50FF}" destId="{A61B435A-A79E-4FB7-A36A-03675D42BE14}" srcOrd="1" destOrd="0" presId="urn:microsoft.com/office/officeart/2005/8/layout/hierarchy1"/>
    <dgm:cxn modelId="{5F4EC162-2661-4C35-A622-810C15A13342}" type="presParOf" srcId="{42DFD031-3028-4CD7-9A4C-9FC889EF5167}" destId="{A4D06CFE-2EED-469E-9698-431D9FE89B9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5103CB-771D-4421-8F14-67A0609A47D6}" type="doc">
      <dgm:prSet loTypeId="urn:microsoft.com/office/officeart/2005/8/layout/hierarchy1" loCatId="hierarchy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BE2F72CD-44AE-453C-BD22-2C2DC03C83D8}">
      <dgm:prSet phldrT="[Текст]" custT="1"/>
      <dgm:spPr/>
      <dgm:t>
        <a:bodyPr/>
        <a:lstStyle/>
        <a:p>
          <a:r>
            <a:rPr lang="ru-RU" sz="1600" b="1" dirty="0"/>
            <a:t>Способы регуляции нагрузки в процессе круговой тренировки</a:t>
          </a:r>
        </a:p>
      </dgm:t>
    </dgm:pt>
    <dgm:pt modelId="{63C8A7F4-68AF-4F6E-A7A6-24FD81A94313}" type="parTrans" cxnId="{864342E6-859B-4300-AF3B-D971EC7C7B86}">
      <dgm:prSet/>
      <dgm:spPr/>
      <dgm:t>
        <a:bodyPr/>
        <a:lstStyle/>
        <a:p>
          <a:endParaRPr lang="ru-RU"/>
        </a:p>
      </dgm:t>
    </dgm:pt>
    <dgm:pt modelId="{C6886D8E-E872-4F97-A783-053B0D0A3989}" type="sibTrans" cxnId="{864342E6-859B-4300-AF3B-D971EC7C7B86}">
      <dgm:prSet/>
      <dgm:spPr/>
      <dgm:t>
        <a:bodyPr/>
        <a:lstStyle/>
        <a:p>
          <a:endParaRPr lang="ru-RU"/>
        </a:p>
      </dgm:t>
    </dgm:pt>
    <dgm:pt modelId="{DA823E40-B0AA-46A8-B34C-EB5F865C2884}">
      <dgm:prSet phldrT="[Текст]" custT="1"/>
      <dgm:spPr/>
      <dgm:t>
        <a:bodyPr/>
        <a:lstStyle/>
        <a:p>
          <a:r>
            <a:rPr lang="ru-RU" sz="1400" dirty="0"/>
            <a:t>Введение дополнительных «станций»</a:t>
          </a:r>
        </a:p>
      </dgm:t>
    </dgm:pt>
    <dgm:pt modelId="{686CBBC4-6425-4D6C-8999-6EA53C122B01}" type="parTrans" cxnId="{507C0946-C873-4460-B824-921B0B6AAE79}">
      <dgm:prSet/>
      <dgm:spPr/>
      <dgm:t>
        <a:bodyPr/>
        <a:lstStyle/>
        <a:p>
          <a:endParaRPr lang="ru-RU" sz="1600"/>
        </a:p>
      </dgm:t>
    </dgm:pt>
    <dgm:pt modelId="{632F3AB9-DF33-4B35-9ABB-6EE3218222A2}" type="sibTrans" cxnId="{507C0946-C873-4460-B824-921B0B6AAE79}">
      <dgm:prSet/>
      <dgm:spPr/>
      <dgm:t>
        <a:bodyPr/>
        <a:lstStyle/>
        <a:p>
          <a:endParaRPr lang="ru-RU"/>
        </a:p>
      </dgm:t>
    </dgm:pt>
    <dgm:pt modelId="{F1BF23DE-A9B3-4051-AAFF-6E91EE7B5627}">
      <dgm:prSet phldrT="[Текст]" custT="1"/>
      <dgm:spPr/>
      <dgm:t>
        <a:bodyPr/>
        <a:lstStyle/>
        <a:p>
          <a:r>
            <a:rPr lang="ru-RU" sz="1400" dirty="0"/>
            <a:t>Изменение интервалов отдыха</a:t>
          </a:r>
        </a:p>
      </dgm:t>
    </dgm:pt>
    <dgm:pt modelId="{32F2EF1D-AF74-49D1-865E-C3F38B10E81B}" type="parTrans" cxnId="{B016BFAB-9D90-41E2-BB12-E6E02B259200}">
      <dgm:prSet/>
      <dgm:spPr/>
      <dgm:t>
        <a:bodyPr/>
        <a:lstStyle/>
        <a:p>
          <a:endParaRPr lang="ru-RU" sz="1600"/>
        </a:p>
      </dgm:t>
    </dgm:pt>
    <dgm:pt modelId="{6B5521B4-3EFA-4BF0-8F82-04088968413C}" type="sibTrans" cxnId="{B016BFAB-9D90-41E2-BB12-E6E02B259200}">
      <dgm:prSet/>
      <dgm:spPr/>
      <dgm:t>
        <a:bodyPr/>
        <a:lstStyle/>
        <a:p>
          <a:endParaRPr lang="ru-RU"/>
        </a:p>
      </dgm:t>
    </dgm:pt>
    <dgm:pt modelId="{24AA4043-6685-45BE-8A94-93675CC1749E}">
      <dgm:prSet custT="1"/>
      <dgm:spPr/>
      <dgm:t>
        <a:bodyPr/>
        <a:lstStyle/>
        <a:p>
          <a:r>
            <a:rPr lang="ru-RU" sz="1400" dirty="0"/>
            <a:t>Изменения продолжительности и кол-ва повторений упражнений на станциях</a:t>
          </a:r>
        </a:p>
      </dgm:t>
    </dgm:pt>
    <dgm:pt modelId="{BB735230-2A29-4D44-B40A-84019ED6078C}" type="parTrans" cxnId="{6CE0275A-FC47-4971-A00D-E1451D42E891}">
      <dgm:prSet/>
      <dgm:spPr/>
      <dgm:t>
        <a:bodyPr/>
        <a:lstStyle/>
        <a:p>
          <a:endParaRPr lang="ru-RU" sz="1600"/>
        </a:p>
      </dgm:t>
    </dgm:pt>
    <dgm:pt modelId="{5ACD2937-E833-4AD7-8319-8C885C3F935B}" type="sibTrans" cxnId="{6CE0275A-FC47-4971-A00D-E1451D42E891}">
      <dgm:prSet/>
      <dgm:spPr/>
      <dgm:t>
        <a:bodyPr/>
        <a:lstStyle/>
        <a:p>
          <a:endParaRPr lang="ru-RU"/>
        </a:p>
      </dgm:t>
    </dgm:pt>
    <dgm:pt modelId="{E6680021-4BC5-46E9-ADFD-8EC84F59F17E}">
      <dgm:prSet custT="1"/>
      <dgm:spPr/>
      <dgm:t>
        <a:bodyPr/>
        <a:lstStyle/>
        <a:p>
          <a:r>
            <a:rPr lang="ru-RU" sz="1400" dirty="0"/>
            <a:t>Варьирование темпа выполнения упражнения</a:t>
          </a:r>
        </a:p>
      </dgm:t>
    </dgm:pt>
    <dgm:pt modelId="{23553CA5-FD26-4A12-ABEC-3D77F2696E06}" type="parTrans" cxnId="{C27E22E6-F909-4012-BDD3-34F512534F44}">
      <dgm:prSet/>
      <dgm:spPr/>
      <dgm:t>
        <a:bodyPr/>
        <a:lstStyle/>
        <a:p>
          <a:endParaRPr lang="ru-RU" sz="1600"/>
        </a:p>
      </dgm:t>
    </dgm:pt>
    <dgm:pt modelId="{ECA783DB-4515-4651-8287-A4252CC7E850}" type="sibTrans" cxnId="{C27E22E6-F909-4012-BDD3-34F512534F44}">
      <dgm:prSet/>
      <dgm:spPr/>
      <dgm:t>
        <a:bodyPr/>
        <a:lstStyle/>
        <a:p>
          <a:endParaRPr lang="ru-RU"/>
        </a:p>
      </dgm:t>
    </dgm:pt>
    <dgm:pt modelId="{E55C8994-EF7B-4FD7-80CB-1F7660F2259D}">
      <dgm:prSet custT="1"/>
      <dgm:spPr/>
      <dgm:t>
        <a:bodyPr/>
        <a:lstStyle/>
        <a:p>
          <a:r>
            <a:rPr lang="ru-RU" sz="1400" dirty="0"/>
            <a:t>Предложение иных способов и условий выполнения упражнений</a:t>
          </a:r>
        </a:p>
      </dgm:t>
    </dgm:pt>
    <dgm:pt modelId="{4142B4AF-3D86-4DED-A89E-EA9C9BF441CD}" type="parTrans" cxnId="{7F5FA6B1-6D10-4A33-8A89-0426DA38F7F1}">
      <dgm:prSet/>
      <dgm:spPr/>
      <dgm:t>
        <a:bodyPr/>
        <a:lstStyle/>
        <a:p>
          <a:endParaRPr lang="ru-RU"/>
        </a:p>
      </dgm:t>
    </dgm:pt>
    <dgm:pt modelId="{967F3285-130F-4FEE-877C-9E90850DC3E6}" type="sibTrans" cxnId="{7F5FA6B1-6D10-4A33-8A89-0426DA38F7F1}">
      <dgm:prSet/>
      <dgm:spPr/>
      <dgm:t>
        <a:bodyPr/>
        <a:lstStyle/>
        <a:p>
          <a:endParaRPr lang="ru-RU"/>
        </a:p>
      </dgm:t>
    </dgm:pt>
    <dgm:pt modelId="{DD8B83B0-16A9-4207-84C8-ACFF6B6EB26D}" type="pres">
      <dgm:prSet presAssocID="{2E5103CB-771D-4421-8F14-67A0609A47D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8AA55FE-608B-411A-96D2-F7DA1DDAE46A}" type="pres">
      <dgm:prSet presAssocID="{BE2F72CD-44AE-453C-BD22-2C2DC03C83D8}" presName="hierRoot1" presStyleCnt="0"/>
      <dgm:spPr/>
    </dgm:pt>
    <dgm:pt modelId="{BC2B2719-8734-4970-ABAF-73782832BB89}" type="pres">
      <dgm:prSet presAssocID="{BE2F72CD-44AE-453C-BD22-2C2DC03C83D8}" presName="composite" presStyleCnt="0"/>
      <dgm:spPr/>
    </dgm:pt>
    <dgm:pt modelId="{62D8D66F-B8B6-41BD-8B3E-74A01E69A337}" type="pres">
      <dgm:prSet presAssocID="{BE2F72CD-44AE-453C-BD22-2C2DC03C83D8}" presName="background" presStyleLbl="node0" presStyleIdx="0" presStyleCnt="1"/>
      <dgm:spPr/>
    </dgm:pt>
    <dgm:pt modelId="{73CC0A95-B021-4A73-BECC-737CD691BB89}" type="pres">
      <dgm:prSet presAssocID="{BE2F72CD-44AE-453C-BD22-2C2DC03C83D8}" presName="text" presStyleLbl="fgAcc0" presStyleIdx="0" presStyleCnt="1" custScaleX="318139" custScaleY="196698">
        <dgm:presLayoutVars>
          <dgm:chPref val="3"/>
        </dgm:presLayoutVars>
      </dgm:prSet>
      <dgm:spPr/>
    </dgm:pt>
    <dgm:pt modelId="{6941285E-280C-4443-94EC-E93FF3A4F62E}" type="pres">
      <dgm:prSet presAssocID="{BE2F72CD-44AE-453C-BD22-2C2DC03C83D8}" presName="hierChild2" presStyleCnt="0"/>
      <dgm:spPr/>
    </dgm:pt>
    <dgm:pt modelId="{3ACBD92D-A6C7-493D-BF15-224176E986EB}" type="pres">
      <dgm:prSet presAssocID="{686CBBC4-6425-4D6C-8999-6EA53C122B01}" presName="Name10" presStyleLbl="parChTrans1D2" presStyleIdx="0" presStyleCnt="5"/>
      <dgm:spPr/>
    </dgm:pt>
    <dgm:pt modelId="{0FFBBFB5-86AE-4785-B0AB-DA2C2FB8BB68}" type="pres">
      <dgm:prSet presAssocID="{DA823E40-B0AA-46A8-B34C-EB5F865C2884}" presName="hierRoot2" presStyleCnt="0"/>
      <dgm:spPr/>
    </dgm:pt>
    <dgm:pt modelId="{11A6A76F-0932-44E9-BF7A-2DD5CF25AEF8}" type="pres">
      <dgm:prSet presAssocID="{DA823E40-B0AA-46A8-B34C-EB5F865C2884}" presName="composite2" presStyleCnt="0"/>
      <dgm:spPr/>
    </dgm:pt>
    <dgm:pt modelId="{E49AE45F-CDE8-48D4-8E01-60B2D38F5E40}" type="pres">
      <dgm:prSet presAssocID="{DA823E40-B0AA-46A8-B34C-EB5F865C2884}" presName="background2" presStyleLbl="node2" presStyleIdx="0" presStyleCnt="5"/>
      <dgm:spPr/>
    </dgm:pt>
    <dgm:pt modelId="{319CD848-49F2-4F2B-9045-52CDE208AA0C}" type="pres">
      <dgm:prSet presAssocID="{DA823E40-B0AA-46A8-B34C-EB5F865C2884}" presName="text2" presStyleLbl="fgAcc2" presStyleIdx="0" presStyleCnt="5" custScaleX="164179" custLinFactNeighborX="65365" custLinFactNeighborY="4440">
        <dgm:presLayoutVars>
          <dgm:chPref val="3"/>
        </dgm:presLayoutVars>
      </dgm:prSet>
      <dgm:spPr/>
    </dgm:pt>
    <dgm:pt modelId="{380D4162-1CD3-4D9E-A901-2F677DD196D7}" type="pres">
      <dgm:prSet presAssocID="{DA823E40-B0AA-46A8-B34C-EB5F865C2884}" presName="hierChild3" presStyleCnt="0"/>
      <dgm:spPr/>
    </dgm:pt>
    <dgm:pt modelId="{8199E0FE-AE92-4338-A0A4-1F3CABB064EE}" type="pres">
      <dgm:prSet presAssocID="{32F2EF1D-AF74-49D1-865E-C3F38B10E81B}" presName="Name10" presStyleLbl="parChTrans1D2" presStyleIdx="1" presStyleCnt="5"/>
      <dgm:spPr/>
    </dgm:pt>
    <dgm:pt modelId="{772426FC-4A31-44EE-8943-BEE8AF4EB006}" type="pres">
      <dgm:prSet presAssocID="{F1BF23DE-A9B3-4051-AAFF-6E91EE7B5627}" presName="hierRoot2" presStyleCnt="0"/>
      <dgm:spPr/>
    </dgm:pt>
    <dgm:pt modelId="{F4D1364E-11BE-4B39-9CD1-C81DB29FD6EA}" type="pres">
      <dgm:prSet presAssocID="{F1BF23DE-A9B3-4051-AAFF-6E91EE7B5627}" presName="composite2" presStyleCnt="0"/>
      <dgm:spPr/>
    </dgm:pt>
    <dgm:pt modelId="{6D37AC27-BA52-4C6B-BD21-FDE26BD3D167}" type="pres">
      <dgm:prSet presAssocID="{F1BF23DE-A9B3-4051-AAFF-6E91EE7B5627}" presName="background2" presStyleLbl="node2" presStyleIdx="1" presStyleCnt="5"/>
      <dgm:spPr/>
    </dgm:pt>
    <dgm:pt modelId="{3E54AEEB-28F7-4C74-9381-D0690D213C69}" type="pres">
      <dgm:prSet presAssocID="{F1BF23DE-A9B3-4051-AAFF-6E91EE7B5627}" presName="text2" presStyleLbl="fgAcc2" presStyleIdx="1" presStyleCnt="5" custScaleX="131066" custScaleY="184852" custLinFactX="100000" custLinFactNeighborX="156195" custLinFactNeighborY="3356">
        <dgm:presLayoutVars>
          <dgm:chPref val="3"/>
        </dgm:presLayoutVars>
      </dgm:prSet>
      <dgm:spPr/>
    </dgm:pt>
    <dgm:pt modelId="{57D51511-7D61-402A-865E-103A8618E10E}" type="pres">
      <dgm:prSet presAssocID="{F1BF23DE-A9B3-4051-AAFF-6E91EE7B5627}" presName="hierChild3" presStyleCnt="0"/>
      <dgm:spPr/>
    </dgm:pt>
    <dgm:pt modelId="{CAE7A92E-3D01-46FD-8ED4-6EC8350395AE}" type="pres">
      <dgm:prSet presAssocID="{BB735230-2A29-4D44-B40A-84019ED6078C}" presName="Name10" presStyleLbl="parChTrans1D2" presStyleIdx="2" presStyleCnt="5"/>
      <dgm:spPr/>
    </dgm:pt>
    <dgm:pt modelId="{33434D6C-D315-41ED-A954-4AD5D6B64BE4}" type="pres">
      <dgm:prSet presAssocID="{24AA4043-6685-45BE-8A94-93675CC1749E}" presName="hierRoot2" presStyleCnt="0"/>
      <dgm:spPr/>
    </dgm:pt>
    <dgm:pt modelId="{41070AE5-8501-4374-86F0-1370FEE961FA}" type="pres">
      <dgm:prSet presAssocID="{24AA4043-6685-45BE-8A94-93675CC1749E}" presName="composite2" presStyleCnt="0"/>
      <dgm:spPr/>
    </dgm:pt>
    <dgm:pt modelId="{10C8E684-3522-490F-B28B-C33A1C6AA4DA}" type="pres">
      <dgm:prSet presAssocID="{24AA4043-6685-45BE-8A94-93675CC1749E}" presName="background2" presStyleLbl="node2" presStyleIdx="2" presStyleCnt="5"/>
      <dgm:spPr/>
    </dgm:pt>
    <dgm:pt modelId="{7D65C6CE-E060-48F2-BCD8-8CE9694E5075}" type="pres">
      <dgm:prSet presAssocID="{24AA4043-6685-45BE-8A94-93675CC1749E}" presName="text2" presStyleLbl="fgAcc2" presStyleIdx="2" presStyleCnt="5" custScaleX="156956" custScaleY="243740" custLinFactX="105466" custLinFactNeighborX="200000" custLinFactNeighborY="3356">
        <dgm:presLayoutVars>
          <dgm:chPref val="3"/>
        </dgm:presLayoutVars>
      </dgm:prSet>
      <dgm:spPr/>
    </dgm:pt>
    <dgm:pt modelId="{3329B0B1-3422-418B-8C4D-32C21190A532}" type="pres">
      <dgm:prSet presAssocID="{24AA4043-6685-45BE-8A94-93675CC1749E}" presName="hierChild3" presStyleCnt="0"/>
      <dgm:spPr/>
    </dgm:pt>
    <dgm:pt modelId="{E4712740-94BB-490B-8B3D-D9BEB686F2AB}" type="pres">
      <dgm:prSet presAssocID="{23553CA5-FD26-4A12-ABEC-3D77F2696E06}" presName="Name10" presStyleLbl="parChTrans1D2" presStyleIdx="3" presStyleCnt="5"/>
      <dgm:spPr/>
    </dgm:pt>
    <dgm:pt modelId="{42DFD031-3028-4CD7-9A4C-9FC889EF5167}" type="pres">
      <dgm:prSet presAssocID="{E6680021-4BC5-46E9-ADFD-8EC84F59F17E}" presName="hierRoot2" presStyleCnt="0"/>
      <dgm:spPr/>
    </dgm:pt>
    <dgm:pt modelId="{79B5047C-2A80-4034-98C5-8762A56E50FF}" type="pres">
      <dgm:prSet presAssocID="{E6680021-4BC5-46E9-ADFD-8EC84F59F17E}" presName="composite2" presStyleCnt="0"/>
      <dgm:spPr/>
    </dgm:pt>
    <dgm:pt modelId="{395B4B15-B974-4326-AE20-E778153481E8}" type="pres">
      <dgm:prSet presAssocID="{E6680021-4BC5-46E9-ADFD-8EC84F59F17E}" presName="background2" presStyleLbl="node2" presStyleIdx="3" presStyleCnt="5"/>
      <dgm:spPr/>
    </dgm:pt>
    <dgm:pt modelId="{A61B435A-A79E-4FB7-A36A-03675D42BE14}" type="pres">
      <dgm:prSet presAssocID="{E6680021-4BC5-46E9-ADFD-8EC84F59F17E}" presName="text2" presStyleLbl="fgAcc2" presStyleIdx="3" presStyleCnt="5" custScaleX="175647" custScaleY="189978" custLinFactX="-143017" custLinFactY="63325" custLinFactNeighborX="-200000" custLinFactNeighborY="100000">
        <dgm:presLayoutVars>
          <dgm:chPref val="3"/>
        </dgm:presLayoutVars>
      </dgm:prSet>
      <dgm:spPr/>
    </dgm:pt>
    <dgm:pt modelId="{A4D06CFE-2EED-469E-9698-431D9FE89B9F}" type="pres">
      <dgm:prSet presAssocID="{E6680021-4BC5-46E9-ADFD-8EC84F59F17E}" presName="hierChild3" presStyleCnt="0"/>
      <dgm:spPr/>
    </dgm:pt>
    <dgm:pt modelId="{DB1F95EE-AC7A-4420-98BC-78B9996885FF}" type="pres">
      <dgm:prSet presAssocID="{4142B4AF-3D86-4DED-A89E-EA9C9BF441CD}" presName="Name10" presStyleLbl="parChTrans1D2" presStyleIdx="4" presStyleCnt="5"/>
      <dgm:spPr/>
    </dgm:pt>
    <dgm:pt modelId="{D67D77BE-B3D3-4B6F-8BFF-6757382A5F42}" type="pres">
      <dgm:prSet presAssocID="{E55C8994-EF7B-4FD7-80CB-1F7660F2259D}" presName="hierRoot2" presStyleCnt="0"/>
      <dgm:spPr/>
    </dgm:pt>
    <dgm:pt modelId="{3BAEAB27-DEAF-4867-88D8-7ACF86BA8AE8}" type="pres">
      <dgm:prSet presAssocID="{E55C8994-EF7B-4FD7-80CB-1F7660F2259D}" presName="composite2" presStyleCnt="0"/>
      <dgm:spPr/>
    </dgm:pt>
    <dgm:pt modelId="{91F4EDC0-E8D3-4FE3-9D56-F3987E1B0A4C}" type="pres">
      <dgm:prSet presAssocID="{E55C8994-EF7B-4FD7-80CB-1F7660F2259D}" presName="background2" presStyleLbl="node2" presStyleIdx="4" presStyleCnt="5"/>
      <dgm:spPr/>
    </dgm:pt>
    <dgm:pt modelId="{4A3EAFD8-8641-4FDA-A547-D2A77A32B30F}" type="pres">
      <dgm:prSet presAssocID="{E55C8994-EF7B-4FD7-80CB-1F7660F2259D}" presName="text2" presStyleLbl="fgAcc2" presStyleIdx="4" presStyleCnt="5" custScaleX="148536" custScaleY="294124" custLinFactX="-100000" custLinFactY="100000" custLinFactNeighborX="-136337" custLinFactNeighborY="147726">
        <dgm:presLayoutVars>
          <dgm:chPref val="3"/>
        </dgm:presLayoutVars>
      </dgm:prSet>
      <dgm:spPr/>
    </dgm:pt>
    <dgm:pt modelId="{7DBF48A6-0EA6-4AA9-B728-72C1423663B8}" type="pres">
      <dgm:prSet presAssocID="{E55C8994-EF7B-4FD7-80CB-1F7660F2259D}" presName="hierChild3" presStyleCnt="0"/>
      <dgm:spPr/>
    </dgm:pt>
  </dgm:ptLst>
  <dgm:cxnLst>
    <dgm:cxn modelId="{24840000-6890-48E0-94D6-8B80A052F179}" type="presOf" srcId="{23553CA5-FD26-4A12-ABEC-3D77F2696E06}" destId="{E4712740-94BB-490B-8B3D-D9BEB686F2AB}" srcOrd="0" destOrd="0" presId="urn:microsoft.com/office/officeart/2005/8/layout/hierarchy1"/>
    <dgm:cxn modelId="{61D44A08-9BA6-4DEF-ABDA-59AFBF4729CA}" type="presOf" srcId="{F1BF23DE-A9B3-4051-AAFF-6E91EE7B5627}" destId="{3E54AEEB-28F7-4C74-9381-D0690D213C69}" srcOrd="0" destOrd="0" presId="urn:microsoft.com/office/officeart/2005/8/layout/hierarchy1"/>
    <dgm:cxn modelId="{D958AB2E-31F8-4CFF-B5B2-4329D7FC913D}" type="presOf" srcId="{686CBBC4-6425-4D6C-8999-6EA53C122B01}" destId="{3ACBD92D-A6C7-493D-BF15-224176E986EB}" srcOrd="0" destOrd="0" presId="urn:microsoft.com/office/officeart/2005/8/layout/hierarchy1"/>
    <dgm:cxn modelId="{FC872630-AA91-4A88-B2D7-178451170141}" type="presOf" srcId="{BE2F72CD-44AE-453C-BD22-2C2DC03C83D8}" destId="{73CC0A95-B021-4A73-BECC-737CD691BB89}" srcOrd="0" destOrd="0" presId="urn:microsoft.com/office/officeart/2005/8/layout/hierarchy1"/>
    <dgm:cxn modelId="{F1577230-6883-4E89-BAA5-0C2EC67FDDBD}" type="presOf" srcId="{2E5103CB-771D-4421-8F14-67A0609A47D6}" destId="{DD8B83B0-16A9-4207-84C8-ACFF6B6EB26D}" srcOrd="0" destOrd="0" presId="urn:microsoft.com/office/officeart/2005/8/layout/hierarchy1"/>
    <dgm:cxn modelId="{507C0946-C873-4460-B824-921B0B6AAE79}" srcId="{BE2F72CD-44AE-453C-BD22-2C2DC03C83D8}" destId="{DA823E40-B0AA-46A8-B34C-EB5F865C2884}" srcOrd="0" destOrd="0" parTransId="{686CBBC4-6425-4D6C-8999-6EA53C122B01}" sibTransId="{632F3AB9-DF33-4B35-9ABB-6EE3218222A2}"/>
    <dgm:cxn modelId="{DD674F4E-C767-4CAC-83FC-46989EAF1BD7}" type="presOf" srcId="{4142B4AF-3D86-4DED-A89E-EA9C9BF441CD}" destId="{DB1F95EE-AC7A-4420-98BC-78B9996885FF}" srcOrd="0" destOrd="0" presId="urn:microsoft.com/office/officeart/2005/8/layout/hierarchy1"/>
    <dgm:cxn modelId="{6CE0275A-FC47-4971-A00D-E1451D42E891}" srcId="{BE2F72CD-44AE-453C-BD22-2C2DC03C83D8}" destId="{24AA4043-6685-45BE-8A94-93675CC1749E}" srcOrd="2" destOrd="0" parTransId="{BB735230-2A29-4D44-B40A-84019ED6078C}" sibTransId="{5ACD2937-E833-4AD7-8319-8C885C3F935B}"/>
    <dgm:cxn modelId="{F5C89283-771D-4511-82DB-45EEF5977CB6}" type="presOf" srcId="{32F2EF1D-AF74-49D1-865E-C3F38B10E81B}" destId="{8199E0FE-AE92-4338-A0A4-1F3CABB064EE}" srcOrd="0" destOrd="0" presId="urn:microsoft.com/office/officeart/2005/8/layout/hierarchy1"/>
    <dgm:cxn modelId="{B5158585-54EF-4FF5-A351-6F71113558F1}" type="presOf" srcId="{24AA4043-6685-45BE-8A94-93675CC1749E}" destId="{7D65C6CE-E060-48F2-BCD8-8CE9694E5075}" srcOrd="0" destOrd="0" presId="urn:microsoft.com/office/officeart/2005/8/layout/hierarchy1"/>
    <dgm:cxn modelId="{807C428D-3D3D-4EB8-AA7B-131F7DEBABF3}" type="presOf" srcId="{E6680021-4BC5-46E9-ADFD-8EC84F59F17E}" destId="{A61B435A-A79E-4FB7-A36A-03675D42BE14}" srcOrd="0" destOrd="0" presId="urn:microsoft.com/office/officeart/2005/8/layout/hierarchy1"/>
    <dgm:cxn modelId="{9E8AA0A7-69ED-415A-BAC5-A84C5AD1446B}" type="presOf" srcId="{E55C8994-EF7B-4FD7-80CB-1F7660F2259D}" destId="{4A3EAFD8-8641-4FDA-A547-D2A77A32B30F}" srcOrd="0" destOrd="0" presId="urn:microsoft.com/office/officeart/2005/8/layout/hierarchy1"/>
    <dgm:cxn modelId="{B016BFAB-9D90-41E2-BB12-E6E02B259200}" srcId="{BE2F72CD-44AE-453C-BD22-2C2DC03C83D8}" destId="{F1BF23DE-A9B3-4051-AAFF-6E91EE7B5627}" srcOrd="1" destOrd="0" parTransId="{32F2EF1D-AF74-49D1-865E-C3F38B10E81B}" sibTransId="{6B5521B4-3EFA-4BF0-8F82-04088968413C}"/>
    <dgm:cxn modelId="{7F5FA6B1-6D10-4A33-8A89-0426DA38F7F1}" srcId="{BE2F72CD-44AE-453C-BD22-2C2DC03C83D8}" destId="{E55C8994-EF7B-4FD7-80CB-1F7660F2259D}" srcOrd="4" destOrd="0" parTransId="{4142B4AF-3D86-4DED-A89E-EA9C9BF441CD}" sibTransId="{967F3285-130F-4FEE-877C-9E90850DC3E6}"/>
    <dgm:cxn modelId="{1B0F68B7-4681-42C2-84F8-E8CF4F7D88F6}" type="presOf" srcId="{BB735230-2A29-4D44-B40A-84019ED6078C}" destId="{CAE7A92E-3D01-46FD-8ED4-6EC8350395AE}" srcOrd="0" destOrd="0" presId="urn:microsoft.com/office/officeart/2005/8/layout/hierarchy1"/>
    <dgm:cxn modelId="{911C8CD4-3218-47E1-8453-29D100F6B7BA}" type="presOf" srcId="{DA823E40-B0AA-46A8-B34C-EB5F865C2884}" destId="{319CD848-49F2-4F2B-9045-52CDE208AA0C}" srcOrd="0" destOrd="0" presId="urn:microsoft.com/office/officeart/2005/8/layout/hierarchy1"/>
    <dgm:cxn modelId="{C27E22E6-F909-4012-BDD3-34F512534F44}" srcId="{BE2F72CD-44AE-453C-BD22-2C2DC03C83D8}" destId="{E6680021-4BC5-46E9-ADFD-8EC84F59F17E}" srcOrd="3" destOrd="0" parTransId="{23553CA5-FD26-4A12-ABEC-3D77F2696E06}" sibTransId="{ECA783DB-4515-4651-8287-A4252CC7E850}"/>
    <dgm:cxn modelId="{864342E6-859B-4300-AF3B-D971EC7C7B86}" srcId="{2E5103CB-771D-4421-8F14-67A0609A47D6}" destId="{BE2F72CD-44AE-453C-BD22-2C2DC03C83D8}" srcOrd="0" destOrd="0" parTransId="{63C8A7F4-68AF-4F6E-A7A6-24FD81A94313}" sibTransId="{C6886D8E-E872-4F97-A783-053B0D0A3989}"/>
    <dgm:cxn modelId="{4B9BC1F3-D836-4D95-BFD9-94263CE9E255}" type="presParOf" srcId="{DD8B83B0-16A9-4207-84C8-ACFF6B6EB26D}" destId="{E8AA55FE-608B-411A-96D2-F7DA1DDAE46A}" srcOrd="0" destOrd="0" presId="urn:microsoft.com/office/officeart/2005/8/layout/hierarchy1"/>
    <dgm:cxn modelId="{D5E180D8-835C-4806-85C2-F2B5C18397DC}" type="presParOf" srcId="{E8AA55FE-608B-411A-96D2-F7DA1DDAE46A}" destId="{BC2B2719-8734-4970-ABAF-73782832BB89}" srcOrd="0" destOrd="0" presId="urn:microsoft.com/office/officeart/2005/8/layout/hierarchy1"/>
    <dgm:cxn modelId="{BCB1C819-8CA8-492B-BFE8-4A2293935E44}" type="presParOf" srcId="{BC2B2719-8734-4970-ABAF-73782832BB89}" destId="{62D8D66F-B8B6-41BD-8B3E-74A01E69A337}" srcOrd="0" destOrd="0" presId="urn:microsoft.com/office/officeart/2005/8/layout/hierarchy1"/>
    <dgm:cxn modelId="{5CE55321-1D92-4C35-9A14-2C1B2AFB5897}" type="presParOf" srcId="{BC2B2719-8734-4970-ABAF-73782832BB89}" destId="{73CC0A95-B021-4A73-BECC-737CD691BB89}" srcOrd="1" destOrd="0" presId="urn:microsoft.com/office/officeart/2005/8/layout/hierarchy1"/>
    <dgm:cxn modelId="{A55383C0-FD77-4863-BE91-506F26469F39}" type="presParOf" srcId="{E8AA55FE-608B-411A-96D2-F7DA1DDAE46A}" destId="{6941285E-280C-4443-94EC-E93FF3A4F62E}" srcOrd="1" destOrd="0" presId="urn:microsoft.com/office/officeart/2005/8/layout/hierarchy1"/>
    <dgm:cxn modelId="{3F1A70EC-CE41-483D-A6D3-BC21CD68670C}" type="presParOf" srcId="{6941285E-280C-4443-94EC-E93FF3A4F62E}" destId="{3ACBD92D-A6C7-493D-BF15-224176E986EB}" srcOrd="0" destOrd="0" presId="urn:microsoft.com/office/officeart/2005/8/layout/hierarchy1"/>
    <dgm:cxn modelId="{42C1E786-BD69-4074-9A56-9D73E938FDA8}" type="presParOf" srcId="{6941285E-280C-4443-94EC-E93FF3A4F62E}" destId="{0FFBBFB5-86AE-4785-B0AB-DA2C2FB8BB68}" srcOrd="1" destOrd="0" presId="urn:microsoft.com/office/officeart/2005/8/layout/hierarchy1"/>
    <dgm:cxn modelId="{77289A98-AF79-4E33-AB65-CF09EB377BDA}" type="presParOf" srcId="{0FFBBFB5-86AE-4785-B0AB-DA2C2FB8BB68}" destId="{11A6A76F-0932-44E9-BF7A-2DD5CF25AEF8}" srcOrd="0" destOrd="0" presId="urn:microsoft.com/office/officeart/2005/8/layout/hierarchy1"/>
    <dgm:cxn modelId="{87F9E945-D1B4-4C26-94F7-7623BA893E97}" type="presParOf" srcId="{11A6A76F-0932-44E9-BF7A-2DD5CF25AEF8}" destId="{E49AE45F-CDE8-48D4-8E01-60B2D38F5E40}" srcOrd="0" destOrd="0" presId="urn:microsoft.com/office/officeart/2005/8/layout/hierarchy1"/>
    <dgm:cxn modelId="{35B2FD0D-4796-432D-8A08-7F48FA439ACA}" type="presParOf" srcId="{11A6A76F-0932-44E9-BF7A-2DD5CF25AEF8}" destId="{319CD848-49F2-4F2B-9045-52CDE208AA0C}" srcOrd="1" destOrd="0" presId="urn:microsoft.com/office/officeart/2005/8/layout/hierarchy1"/>
    <dgm:cxn modelId="{93CD49FB-0392-450B-9CA5-77696AE3BB47}" type="presParOf" srcId="{0FFBBFB5-86AE-4785-B0AB-DA2C2FB8BB68}" destId="{380D4162-1CD3-4D9E-A901-2F677DD196D7}" srcOrd="1" destOrd="0" presId="urn:microsoft.com/office/officeart/2005/8/layout/hierarchy1"/>
    <dgm:cxn modelId="{F5804679-5060-4073-A895-5F87E539C894}" type="presParOf" srcId="{6941285E-280C-4443-94EC-E93FF3A4F62E}" destId="{8199E0FE-AE92-4338-A0A4-1F3CABB064EE}" srcOrd="2" destOrd="0" presId="urn:microsoft.com/office/officeart/2005/8/layout/hierarchy1"/>
    <dgm:cxn modelId="{46A39D96-59BD-4620-ACBE-A5838BE8895C}" type="presParOf" srcId="{6941285E-280C-4443-94EC-E93FF3A4F62E}" destId="{772426FC-4A31-44EE-8943-BEE8AF4EB006}" srcOrd="3" destOrd="0" presId="urn:microsoft.com/office/officeart/2005/8/layout/hierarchy1"/>
    <dgm:cxn modelId="{F5BB244B-C409-4098-B68A-25BA17C2BBB5}" type="presParOf" srcId="{772426FC-4A31-44EE-8943-BEE8AF4EB006}" destId="{F4D1364E-11BE-4B39-9CD1-C81DB29FD6EA}" srcOrd="0" destOrd="0" presId="urn:microsoft.com/office/officeart/2005/8/layout/hierarchy1"/>
    <dgm:cxn modelId="{CC267C00-6A21-4F51-93B7-518DB1C6AFF9}" type="presParOf" srcId="{F4D1364E-11BE-4B39-9CD1-C81DB29FD6EA}" destId="{6D37AC27-BA52-4C6B-BD21-FDE26BD3D167}" srcOrd="0" destOrd="0" presId="urn:microsoft.com/office/officeart/2005/8/layout/hierarchy1"/>
    <dgm:cxn modelId="{47F69013-D77B-4B57-AD90-7BEC59371286}" type="presParOf" srcId="{F4D1364E-11BE-4B39-9CD1-C81DB29FD6EA}" destId="{3E54AEEB-28F7-4C74-9381-D0690D213C69}" srcOrd="1" destOrd="0" presId="urn:microsoft.com/office/officeart/2005/8/layout/hierarchy1"/>
    <dgm:cxn modelId="{A3511F22-294D-493B-BFC3-165188207BE8}" type="presParOf" srcId="{772426FC-4A31-44EE-8943-BEE8AF4EB006}" destId="{57D51511-7D61-402A-865E-103A8618E10E}" srcOrd="1" destOrd="0" presId="urn:microsoft.com/office/officeart/2005/8/layout/hierarchy1"/>
    <dgm:cxn modelId="{01F289A9-70DD-4CAD-8CF9-DF3BABF07FDD}" type="presParOf" srcId="{6941285E-280C-4443-94EC-E93FF3A4F62E}" destId="{CAE7A92E-3D01-46FD-8ED4-6EC8350395AE}" srcOrd="4" destOrd="0" presId="urn:microsoft.com/office/officeart/2005/8/layout/hierarchy1"/>
    <dgm:cxn modelId="{D386793B-498D-4288-941B-2FC99D01E298}" type="presParOf" srcId="{6941285E-280C-4443-94EC-E93FF3A4F62E}" destId="{33434D6C-D315-41ED-A954-4AD5D6B64BE4}" srcOrd="5" destOrd="0" presId="urn:microsoft.com/office/officeart/2005/8/layout/hierarchy1"/>
    <dgm:cxn modelId="{2D359D62-DC2A-4C43-84B8-63E938764C5B}" type="presParOf" srcId="{33434D6C-D315-41ED-A954-4AD5D6B64BE4}" destId="{41070AE5-8501-4374-86F0-1370FEE961FA}" srcOrd="0" destOrd="0" presId="urn:microsoft.com/office/officeart/2005/8/layout/hierarchy1"/>
    <dgm:cxn modelId="{FB816DF6-2640-48FC-B897-869E763F65B4}" type="presParOf" srcId="{41070AE5-8501-4374-86F0-1370FEE961FA}" destId="{10C8E684-3522-490F-B28B-C33A1C6AA4DA}" srcOrd="0" destOrd="0" presId="urn:microsoft.com/office/officeart/2005/8/layout/hierarchy1"/>
    <dgm:cxn modelId="{36848FCA-19DA-4A20-A603-1D24CB16B2AB}" type="presParOf" srcId="{41070AE5-8501-4374-86F0-1370FEE961FA}" destId="{7D65C6CE-E060-48F2-BCD8-8CE9694E5075}" srcOrd="1" destOrd="0" presId="urn:microsoft.com/office/officeart/2005/8/layout/hierarchy1"/>
    <dgm:cxn modelId="{C3D370AE-7707-49B5-A6A0-2532C2DE380D}" type="presParOf" srcId="{33434D6C-D315-41ED-A954-4AD5D6B64BE4}" destId="{3329B0B1-3422-418B-8C4D-32C21190A532}" srcOrd="1" destOrd="0" presId="urn:microsoft.com/office/officeart/2005/8/layout/hierarchy1"/>
    <dgm:cxn modelId="{74D0F147-8FA6-4C64-A4CC-B9663F8233A4}" type="presParOf" srcId="{6941285E-280C-4443-94EC-E93FF3A4F62E}" destId="{E4712740-94BB-490B-8B3D-D9BEB686F2AB}" srcOrd="6" destOrd="0" presId="urn:microsoft.com/office/officeart/2005/8/layout/hierarchy1"/>
    <dgm:cxn modelId="{C472FE5E-5EEC-4537-A781-54A800E71718}" type="presParOf" srcId="{6941285E-280C-4443-94EC-E93FF3A4F62E}" destId="{42DFD031-3028-4CD7-9A4C-9FC889EF5167}" srcOrd="7" destOrd="0" presId="urn:microsoft.com/office/officeart/2005/8/layout/hierarchy1"/>
    <dgm:cxn modelId="{B16ED8D9-7180-4801-8E77-500A4D89A809}" type="presParOf" srcId="{42DFD031-3028-4CD7-9A4C-9FC889EF5167}" destId="{79B5047C-2A80-4034-98C5-8762A56E50FF}" srcOrd="0" destOrd="0" presId="urn:microsoft.com/office/officeart/2005/8/layout/hierarchy1"/>
    <dgm:cxn modelId="{F80284C3-5475-4E58-AEAB-6B651E1292E2}" type="presParOf" srcId="{79B5047C-2A80-4034-98C5-8762A56E50FF}" destId="{395B4B15-B974-4326-AE20-E778153481E8}" srcOrd="0" destOrd="0" presId="urn:microsoft.com/office/officeart/2005/8/layout/hierarchy1"/>
    <dgm:cxn modelId="{01C3A7FA-05B5-48EA-BA98-D1BD69458B65}" type="presParOf" srcId="{79B5047C-2A80-4034-98C5-8762A56E50FF}" destId="{A61B435A-A79E-4FB7-A36A-03675D42BE14}" srcOrd="1" destOrd="0" presId="urn:microsoft.com/office/officeart/2005/8/layout/hierarchy1"/>
    <dgm:cxn modelId="{EB1ADB62-2D7A-4634-8C93-E91FAE388CD6}" type="presParOf" srcId="{42DFD031-3028-4CD7-9A4C-9FC889EF5167}" destId="{A4D06CFE-2EED-469E-9698-431D9FE89B9F}" srcOrd="1" destOrd="0" presId="urn:microsoft.com/office/officeart/2005/8/layout/hierarchy1"/>
    <dgm:cxn modelId="{57635EDC-32A9-432B-9680-24FFF24611CD}" type="presParOf" srcId="{6941285E-280C-4443-94EC-E93FF3A4F62E}" destId="{DB1F95EE-AC7A-4420-98BC-78B9996885FF}" srcOrd="8" destOrd="0" presId="urn:microsoft.com/office/officeart/2005/8/layout/hierarchy1"/>
    <dgm:cxn modelId="{B1165174-CB37-4D34-8320-77F5BC0B6F08}" type="presParOf" srcId="{6941285E-280C-4443-94EC-E93FF3A4F62E}" destId="{D67D77BE-B3D3-4B6F-8BFF-6757382A5F42}" srcOrd="9" destOrd="0" presId="urn:microsoft.com/office/officeart/2005/8/layout/hierarchy1"/>
    <dgm:cxn modelId="{3175A298-57C6-4074-B0FC-EB2C1DCD86E6}" type="presParOf" srcId="{D67D77BE-B3D3-4B6F-8BFF-6757382A5F42}" destId="{3BAEAB27-DEAF-4867-88D8-7ACF86BA8AE8}" srcOrd="0" destOrd="0" presId="urn:microsoft.com/office/officeart/2005/8/layout/hierarchy1"/>
    <dgm:cxn modelId="{8D621576-F892-46C6-B79B-37FBBEDCE5BA}" type="presParOf" srcId="{3BAEAB27-DEAF-4867-88D8-7ACF86BA8AE8}" destId="{91F4EDC0-E8D3-4FE3-9D56-F3987E1B0A4C}" srcOrd="0" destOrd="0" presId="urn:microsoft.com/office/officeart/2005/8/layout/hierarchy1"/>
    <dgm:cxn modelId="{7A0B6E32-0CD5-4DDF-AE3A-D5EC3DC736AA}" type="presParOf" srcId="{3BAEAB27-DEAF-4867-88D8-7ACF86BA8AE8}" destId="{4A3EAFD8-8641-4FDA-A547-D2A77A32B30F}" srcOrd="1" destOrd="0" presId="urn:microsoft.com/office/officeart/2005/8/layout/hierarchy1"/>
    <dgm:cxn modelId="{EFB9BC20-4548-4E6D-9332-6FBBEA6E88C2}" type="presParOf" srcId="{D67D77BE-B3D3-4B6F-8BFF-6757382A5F42}" destId="{7DBF48A6-0EA6-4AA9-B728-72C1423663B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712740-94BB-490B-8B3D-D9BEB686F2AB}">
      <dsp:nvSpPr>
        <dsp:cNvPr id="0" name=""/>
        <dsp:cNvSpPr/>
      </dsp:nvSpPr>
      <dsp:spPr>
        <a:xfrm>
          <a:off x="3754022" y="2564402"/>
          <a:ext cx="2947819" cy="467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677"/>
              </a:lnTo>
              <a:lnTo>
                <a:pt x="2947819" y="318677"/>
              </a:lnTo>
              <a:lnTo>
                <a:pt x="2947819" y="467631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7A92E-3D01-46FD-8ED4-6EC8350395AE}">
      <dsp:nvSpPr>
        <dsp:cNvPr id="0" name=""/>
        <dsp:cNvSpPr/>
      </dsp:nvSpPr>
      <dsp:spPr>
        <a:xfrm>
          <a:off x="3754022" y="2564402"/>
          <a:ext cx="982606" cy="467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677"/>
              </a:lnTo>
              <a:lnTo>
                <a:pt x="982606" y="318677"/>
              </a:lnTo>
              <a:lnTo>
                <a:pt x="982606" y="467631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99E0FE-AE92-4338-A0A4-1F3CABB064EE}">
      <dsp:nvSpPr>
        <dsp:cNvPr id="0" name=""/>
        <dsp:cNvSpPr/>
      </dsp:nvSpPr>
      <dsp:spPr>
        <a:xfrm>
          <a:off x="2771415" y="2564402"/>
          <a:ext cx="982606" cy="467631"/>
        </a:xfrm>
        <a:custGeom>
          <a:avLst/>
          <a:gdLst/>
          <a:ahLst/>
          <a:cxnLst/>
          <a:rect l="0" t="0" r="0" b="0"/>
          <a:pathLst>
            <a:path>
              <a:moveTo>
                <a:pt x="982606" y="0"/>
              </a:moveTo>
              <a:lnTo>
                <a:pt x="982606" y="318677"/>
              </a:lnTo>
              <a:lnTo>
                <a:pt x="0" y="318677"/>
              </a:lnTo>
              <a:lnTo>
                <a:pt x="0" y="467631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BD92D-A6C7-493D-BF15-224176E986EB}">
      <dsp:nvSpPr>
        <dsp:cNvPr id="0" name=""/>
        <dsp:cNvSpPr/>
      </dsp:nvSpPr>
      <dsp:spPr>
        <a:xfrm>
          <a:off x="806202" y="2564402"/>
          <a:ext cx="2947819" cy="467631"/>
        </a:xfrm>
        <a:custGeom>
          <a:avLst/>
          <a:gdLst/>
          <a:ahLst/>
          <a:cxnLst/>
          <a:rect l="0" t="0" r="0" b="0"/>
          <a:pathLst>
            <a:path>
              <a:moveTo>
                <a:pt x="2947819" y="0"/>
              </a:moveTo>
              <a:lnTo>
                <a:pt x="2947819" y="318677"/>
              </a:lnTo>
              <a:lnTo>
                <a:pt x="0" y="318677"/>
              </a:lnTo>
              <a:lnTo>
                <a:pt x="0" y="467631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D8D66F-B8B6-41BD-8B3E-74A01E69A337}">
      <dsp:nvSpPr>
        <dsp:cNvPr id="0" name=""/>
        <dsp:cNvSpPr/>
      </dsp:nvSpPr>
      <dsp:spPr>
        <a:xfrm>
          <a:off x="1543028" y="920737"/>
          <a:ext cx="4421986" cy="1643664"/>
        </a:xfrm>
        <a:prstGeom prst="roundRect">
          <a:avLst>
            <a:gd name="adj" fmla="val 10000"/>
          </a:avLst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CC0A95-B021-4A73-BECC-737CD691BB89}">
      <dsp:nvSpPr>
        <dsp:cNvPr id="0" name=""/>
        <dsp:cNvSpPr/>
      </dsp:nvSpPr>
      <dsp:spPr>
        <a:xfrm>
          <a:off x="1721684" y="1090460"/>
          <a:ext cx="4421986" cy="16436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Формы игрового метода, используемые в «круговой тренировке»</a:t>
          </a:r>
        </a:p>
      </dsp:txBody>
      <dsp:txXfrm>
        <a:off x="1721684" y="1090460"/>
        <a:ext cx="4421986" cy="1643664"/>
      </dsp:txXfrm>
    </dsp:sp>
    <dsp:sp modelId="{E49AE45F-CDE8-48D4-8E01-60B2D38F5E40}">
      <dsp:nvSpPr>
        <dsp:cNvPr id="0" name=""/>
        <dsp:cNvSpPr/>
      </dsp:nvSpPr>
      <dsp:spPr>
        <a:xfrm>
          <a:off x="2251" y="3032033"/>
          <a:ext cx="1607901" cy="1021017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9CD848-49F2-4F2B-9045-52CDE208AA0C}">
      <dsp:nvSpPr>
        <dsp:cNvPr id="0" name=""/>
        <dsp:cNvSpPr/>
      </dsp:nvSpPr>
      <dsp:spPr>
        <a:xfrm>
          <a:off x="180907" y="3201756"/>
          <a:ext cx="1607901" cy="10210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Игровые упражнения, задания</a:t>
          </a:r>
        </a:p>
      </dsp:txBody>
      <dsp:txXfrm>
        <a:off x="180907" y="3201756"/>
        <a:ext cx="1607901" cy="1021017"/>
      </dsp:txXfrm>
    </dsp:sp>
    <dsp:sp modelId="{6D37AC27-BA52-4C6B-BD21-FDE26BD3D167}">
      <dsp:nvSpPr>
        <dsp:cNvPr id="0" name=""/>
        <dsp:cNvSpPr/>
      </dsp:nvSpPr>
      <dsp:spPr>
        <a:xfrm>
          <a:off x="1967464" y="3032033"/>
          <a:ext cx="1607901" cy="1021017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54AEEB-28F7-4C74-9381-D0690D213C69}">
      <dsp:nvSpPr>
        <dsp:cNvPr id="0" name=""/>
        <dsp:cNvSpPr/>
      </dsp:nvSpPr>
      <dsp:spPr>
        <a:xfrm>
          <a:off x="2146120" y="3201756"/>
          <a:ext cx="1607901" cy="10210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Подвижные игры</a:t>
          </a:r>
        </a:p>
      </dsp:txBody>
      <dsp:txXfrm>
        <a:off x="2146120" y="3201756"/>
        <a:ext cx="1607901" cy="1021017"/>
      </dsp:txXfrm>
    </dsp:sp>
    <dsp:sp modelId="{10C8E684-3522-490F-B28B-C33A1C6AA4DA}">
      <dsp:nvSpPr>
        <dsp:cNvPr id="0" name=""/>
        <dsp:cNvSpPr/>
      </dsp:nvSpPr>
      <dsp:spPr>
        <a:xfrm>
          <a:off x="3932677" y="3032033"/>
          <a:ext cx="1607901" cy="1021017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5C6CE-E060-48F2-BCD8-8CE9694E5075}">
      <dsp:nvSpPr>
        <dsp:cNvPr id="0" name=""/>
        <dsp:cNvSpPr/>
      </dsp:nvSpPr>
      <dsp:spPr>
        <a:xfrm>
          <a:off x="4111333" y="3201756"/>
          <a:ext cx="1607901" cy="10210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Использование игровых снарядов, тренажеров</a:t>
          </a:r>
        </a:p>
      </dsp:txBody>
      <dsp:txXfrm>
        <a:off x="4111333" y="3201756"/>
        <a:ext cx="1607901" cy="1021017"/>
      </dsp:txXfrm>
    </dsp:sp>
    <dsp:sp modelId="{395B4B15-B974-4326-AE20-E778153481E8}">
      <dsp:nvSpPr>
        <dsp:cNvPr id="0" name=""/>
        <dsp:cNvSpPr/>
      </dsp:nvSpPr>
      <dsp:spPr>
        <a:xfrm>
          <a:off x="5897890" y="3032033"/>
          <a:ext cx="1607901" cy="1021017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1B435A-A79E-4FB7-A36A-03675D42BE14}">
      <dsp:nvSpPr>
        <dsp:cNvPr id="0" name=""/>
        <dsp:cNvSpPr/>
      </dsp:nvSpPr>
      <dsp:spPr>
        <a:xfrm>
          <a:off x="6076546" y="3201756"/>
          <a:ext cx="1607901" cy="10210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Сюжетная организация занятий</a:t>
          </a:r>
        </a:p>
      </dsp:txBody>
      <dsp:txXfrm>
        <a:off x="6076546" y="3201756"/>
        <a:ext cx="1607901" cy="10210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1F95EE-AC7A-4420-98BC-78B9996885FF}">
      <dsp:nvSpPr>
        <dsp:cNvPr id="0" name=""/>
        <dsp:cNvSpPr/>
      </dsp:nvSpPr>
      <dsp:spPr>
        <a:xfrm>
          <a:off x="3794651" y="2662659"/>
          <a:ext cx="1069699" cy="1633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2640"/>
              </a:lnTo>
              <a:lnTo>
                <a:pt x="1069699" y="1552640"/>
              </a:lnTo>
              <a:lnTo>
                <a:pt x="1069699" y="1633845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712740-94BB-490B-8B3D-D9BEB686F2AB}">
      <dsp:nvSpPr>
        <dsp:cNvPr id="0" name=""/>
        <dsp:cNvSpPr/>
      </dsp:nvSpPr>
      <dsp:spPr>
        <a:xfrm>
          <a:off x="2313567" y="2662659"/>
          <a:ext cx="1481083" cy="1164047"/>
        </a:xfrm>
        <a:custGeom>
          <a:avLst/>
          <a:gdLst/>
          <a:ahLst/>
          <a:cxnLst/>
          <a:rect l="0" t="0" r="0" b="0"/>
          <a:pathLst>
            <a:path>
              <a:moveTo>
                <a:pt x="1481083" y="0"/>
              </a:moveTo>
              <a:lnTo>
                <a:pt x="1481083" y="1082842"/>
              </a:lnTo>
              <a:lnTo>
                <a:pt x="0" y="1082842"/>
              </a:lnTo>
              <a:lnTo>
                <a:pt x="0" y="1164047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7A92E-3D01-46FD-8ED4-6EC8350395AE}">
      <dsp:nvSpPr>
        <dsp:cNvPr id="0" name=""/>
        <dsp:cNvSpPr/>
      </dsp:nvSpPr>
      <dsp:spPr>
        <a:xfrm>
          <a:off x="3794651" y="2662659"/>
          <a:ext cx="2550811" cy="273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412"/>
              </a:lnTo>
              <a:lnTo>
                <a:pt x="2550811" y="192412"/>
              </a:lnTo>
              <a:lnTo>
                <a:pt x="2550811" y="273618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99E0FE-AE92-4338-A0A4-1F3CABB064EE}">
      <dsp:nvSpPr>
        <dsp:cNvPr id="0" name=""/>
        <dsp:cNvSpPr/>
      </dsp:nvSpPr>
      <dsp:spPr>
        <a:xfrm>
          <a:off x="3794651" y="2662659"/>
          <a:ext cx="661751" cy="273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412"/>
              </a:lnTo>
              <a:lnTo>
                <a:pt x="661751" y="192412"/>
              </a:lnTo>
              <a:lnTo>
                <a:pt x="661751" y="273618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BD92D-A6C7-493D-BF15-224176E986EB}">
      <dsp:nvSpPr>
        <dsp:cNvPr id="0" name=""/>
        <dsp:cNvSpPr/>
      </dsp:nvSpPr>
      <dsp:spPr>
        <a:xfrm>
          <a:off x="1294813" y="2662659"/>
          <a:ext cx="2499838" cy="279651"/>
        </a:xfrm>
        <a:custGeom>
          <a:avLst/>
          <a:gdLst/>
          <a:ahLst/>
          <a:cxnLst/>
          <a:rect l="0" t="0" r="0" b="0"/>
          <a:pathLst>
            <a:path>
              <a:moveTo>
                <a:pt x="2499838" y="0"/>
              </a:moveTo>
              <a:lnTo>
                <a:pt x="2499838" y="198446"/>
              </a:lnTo>
              <a:lnTo>
                <a:pt x="0" y="198446"/>
              </a:lnTo>
              <a:lnTo>
                <a:pt x="0" y="279651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D8D66F-B8B6-41BD-8B3E-74A01E69A337}">
      <dsp:nvSpPr>
        <dsp:cNvPr id="0" name=""/>
        <dsp:cNvSpPr/>
      </dsp:nvSpPr>
      <dsp:spPr>
        <a:xfrm>
          <a:off x="2400285" y="1567786"/>
          <a:ext cx="2788731" cy="1094872"/>
        </a:xfrm>
        <a:prstGeom prst="roundRect">
          <a:avLst>
            <a:gd name="adj" fmla="val 10000"/>
          </a:avLst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CC0A95-B021-4A73-BECC-737CD691BB89}">
      <dsp:nvSpPr>
        <dsp:cNvPr id="0" name=""/>
        <dsp:cNvSpPr/>
      </dsp:nvSpPr>
      <dsp:spPr>
        <a:xfrm>
          <a:off x="2497682" y="1660314"/>
          <a:ext cx="2788731" cy="10948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Способы регуляции нагрузки в процессе круговой тренировки</a:t>
          </a:r>
        </a:p>
      </dsp:txBody>
      <dsp:txXfrm>
        <a:off x="2497682" y="1660314"/>
        <a:ext cx="2788731" cy="1094872"/>
      </dsp:txXfrm>
    </dsp:sp>
    <dsp:sp modelId="{E49AE45F-CDE8-48D4-8E01-60B2D38F5E40}">
      <dsp:nvSpPr>
        <dsp:cNvPr id="0" name=""/>
        <dsp:cNvSpPr/>
      </dsp:nvSpPr>
      <dsp:spPr>
        <a:xfrm>
          <a:off x="575235" y="2942310"/>
          <a:ext cx="1439154" cy="556626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9CD848-49F2-4F2B-9045-52CDE208AA0C}">
      <dsp:nvSpPr>
        <dsp:cNvPr id="0" name=""/>
        <dsp:cNvSpPr/>
      </dsp:nvSpPr>
      <dsp:spPr>
        <a:xfrm>
          <a:off x="672633" y="3034838"/>
          <a:ext cx="1439154" cy="5566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Введение дополнительных «станций»</a:t>
          </a:r>
        </a:p>
      </dsp:txBody>
      <dsp:txXfrm>
        <a:off x="672633" y="3034838"/>
        <a:ext cx="1439154" cy="556626"/>
      </dsp:txXfrm>
    </dsp:sp>
    <dsp:sp modelId="{6D37AC27-BA52-4C6B-BD21-FDE26BD3D167}">
      <dsp:nvSpPr>
        <dsp:cNvPr id="0" name=""/>
        <dsp:cNvSpPr/>
      </dsp:nvSpPr>
      <dsp:spPr>
        <a:xfrm>
          <a:off x="3881956" y="2936277"/>
          <a:ext cx="1148893" cy="1028934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54AEEB-28F7-4C74-9381-D0690D213C69}">
      <dsp:nvSpPr>
        <dsp:cNvPr id="0" name=""/>
        <dsp:cNvSpPr/>
      </dsp:nvSpPr>
      <dsp:spPr>
        <a:xfrm>
          <a:off x="3979353" y="3028804"/>
          <a:ext cx="1148893" cy="1028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Изменение интервалов отдыха</a:t>
          </a:r>
        </a:p>
      </dsp:txBody>
      <dsp:txXfrm>
        <a:off x="3979353" y="3028804"/>
        <a:ext cx="1148893" cy="1028934"/>
      </dsp:txXfrm>
    </dsp:sp>
    <dsp:sp modelId="{10C8E684-3522-490F-B28B-C33A1C6AA4DA}">
      <dsp:nvSpPr>
        <dsp:cNvPr id="0" name=""/>
        <dsp:cNvSpPr/>
      </dsp:nvSpPr>
      <dsp:spPr>
        <a:xfrm>
          <a:off x="5657543" y="2936277"/>
          <a:ext cx="1375839" cy="1356720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5C6CE-E060-48F2-BCD8-8CE9694E5075}">
      <dsp:nvSpPr>
        <dsp:cNvPr id="0" name=""/>
        <dsp:cNvSpPr/>
      </dsp:nvSpPr>
      <dsp:spPr>
        <a:xfrm>
          <a:off x="5754940" y="3028804"/>
          <a:ext cx="1375839" cy="13567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Изменения продолжительности и кол-ва повторений упражнений на станциях</a:t>
          </a:r>
        </a:p>
      </dsp:txBody>
      <dsp:txXfrm>
        <a:off x="5754940" y="3028804"/>
        <a:ext cx="1375839" cy="1356720"/>
      </dsp:txXfrm>
    </dsp:sp>
    <dsp:sp modelId="{395B4B15-B974-4326-AE20-E778153481E8}">
      <dsp:nvSpPr>
        <dsp:cNvPr id="0" name=""/>
        <dsp:cNvSpPr/>
      </dsp:nvSpPr>
      <dsp:spPr>
        <a:xfrm>
          <a:off x="1543727" y="3826706"/>
          <a:ext cx="1539680" cy="1057467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1B435A-A79E-4FB7-A36A-03675D42BE14}">
      <dsp:nvSpPr>
        <dsp:cNvPr id="0" name=""/>
        <dsp:cNvSpPr/>
      </dsp:nvSpPr>
      <dsp:spPr>
        <a:xfrm>
          <a:off x="1641124" y="3919233"/>
          <a:ext cx="1539680" cy="1057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Варьирование темпа выполнения упражнения</a:t>
          </a:r>
        </a:p>
      </dsp:txBody>
      <dsp:txXfrm>
        <a:off x="1641124" y="3919233"/>
        <a:ext cx="1539680" cy="1057467"/>
      </dsp:txXfrm>
    </dsp:sp>
    <dsp:sp modelId="{91F4EDC0-E8D3-4FE3-9D56-F3987E1B0A4C}">
      <dsp:nvSpPr>
        <dsp:cNvPr id="0" name=""/>
        <dsp:cNvSpPr/>
      </dsp:nvSpPr>
      <dsp:spPr>
        <a:xfrm>
          <a:off x="4213334" y="4296504"/>
          <a:ext cx="1302031" cy="1637170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3EAFD8-8641-4FDA-A547-D2A77A32B30F}">
      <dsp:nvSpPr>
        <dsp:cNvPr id="0" name=""/>
        <dsp:cNvSpPr/>
      </dsp:nvSpPr>
      <dsp:spPr>
        <a:xfrm>
          <a:off x="4310731" y="4389031"/>
          <a:ext cx="1302031" cy="16371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Предложение иных способов и условий выполнения упражнений</a:t>
          </a:r>
        </a:p>
      </dsp:txBody>
      <dsp:txXfrm>
        <a:off x="4310731" y="4389031"/>
        <a:ext cx="1302031" cy="16371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54A8-C151-4378-9EFF-3B63EC6B165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19A-8497-4546-BB97-75F267811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54A8-C151-4378-9EFF-3B63EC6B165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19A-8497-4546-BB97-75F267811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54A8-C151-4378-9EFF-3B63EC6B165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19A-8497-4546-BB97-75F267811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54A8-C151-4378-9EFF-3B63EC6B165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19A-8497-4546-BB97-75F267811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54A8-C151-4378-9EFF-3B63EC6B165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19A-8497-4546-BB97-75F267811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54A8-C151-4378-9EFF-3B63EC6B165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19A-8497-4546-BB97-75F267811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54A8-C151-4378-9EFF-3B63EC6B165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19A-8497-4546-BB97-75F267811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54A8-C151-4378-9EFF-3B63EC6B165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19A-8497-4546-BB97-75F267811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54A8-C151-4378-9EFF-3B63EC6B165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19A-8497-4546-BB97-75F267811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54A8-C151-4378-9EFF-3B63EC6B165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19A-8497-4546-BB97-75F267811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54A8-C151-4378-9EFF-3B63EC6B165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19A-8497-4546-BB97-75F267811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754A8-C151-4378-9EFF-3B63EC6B165D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5319A-8497-4546-BB97-75F267811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40;&#1085;&#1085;&#1072;%20&#1042;&#1080;&#1090;&#1072;&#1083;&#1100;&#1077;&#1074;&#1085;&#1072;\&#1087;&#1077;&#1076;&#1072;&#1075;&#1086;&#1075;&#1080;&#1095;&#1077;&#1089;&#1082;&#1080;&#1081;%20&#1082;&#1072;&#1083;&#1077;&#1081;&#1076;&#1086;&#1089;&#1082;&#1086;&#1087;\&#1041;&#1077;&#1079;%20&#1085;&#1072;&#1079;&#1074;&#1072;&#1085;&#1080;&#1103;HD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777\Desktop\АНЮТА\ПРЕЗЕНТАЦИЯ\20160509_150837____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6314" y="357167"/>
            <a:ext cx="4143404" cy="1714511"/>
          </a:xfrm>
        </p:spPr>
        <p:txBody>
          <a:bodyPr>
            <a:normAutofit/>
          </a:bodyPr>
          <a:lstStyle/>
          <a:p>
            <a:r>
              <a:rPr lang="ru-RU" sz="1800" b="1" i="1" dirty="0"/>
              <a:t>Если тебе трудно, значит, ты на правильном пути. Ни одна вершина не покоряется без усилий.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2857496"/>
            <a:ext cx="4043346" cy="3714776"/>
          </a:xfrm>
        </p:spPr>
        <p:txBody>
          <a:bodyPr/>
          <a:lstStyle/>
          <a:p>
            <a:endParaRPr lang="ru-RU" b="1" dirty="0">
              <a:solidFill>
                <a:schemeClr val="tx1"/>
              </a:solidFill>
            </a:endParaRPr>
          </a:p>
          <a:p>
            <a:r>
              <a:rPr lang="ru-RU" sz="3600" b="1" dirty="0" err="1">
                <a:solidFill>
                  <a:schemeClr val="tx1"/>
                </a:solidFill>
              </a:rPr>
              <a:t>Выскребенцева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  <a:p>
            <a:r>
              <a:rPr lang="ru-RU" sz="3600" b="1" dirty="0">
                <a:solidFill>
                  <a:schemeClr val="tx1"/>
                </a:solidFill>
              </a:rPr>
              <a:t>Анна Витальевна </a:t>
            </a:r>
          </a:p>
          <a:p>
            <a:endParaRPr lang="ru-RU" b="1" dirty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МАДОУ «ДС №68 г. Челябинска»</a:t>
            </a:r>
          </a:p>
        </p:txBody>
      </p:sp>
    </p:spTree>
  </p:cSld>
  <p:clrMapOvr>
    <a:masterClrMapping/>
  </p:clrMapOvr>
  <p:transition spd="med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777\Desktop\АНЮТА\ПРЕЗЕНТАЦИЯ\Фон презентации коп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3 Этап - Дополнительный</a:t>
            </a:r>
          </a:p>
        </p:txBody>
      </p:sp>
      <p:pic>
        <p:nvPicPr>
          <p:cNvPr id="7171" name="Picture 3" descr="C:\Users\777\Desktop\АНЮТА\ПРЕЗЕНТАЦИЯ\blank-treasure-map-clip-art-best-photos-of-pirate-template-printable-kids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214422"/>
            <a:ext cx="4572032" cy="3530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0" name="Picture 2" descr="C:\Users\777\Desktop\АНЮТА\ПРЕЗЕНТАЦИЯ\6355f829402e53a5032f72a55df2a39db829dcf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071810"/>
            <a:ext cx="4239318" cy="3176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777\Desktop\АНЮТА\ПРЕЗЕНТАЦИЯ\Фон презентации коп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C:\Users\777\Desktop\АНЮТА\ПРЕЗЕНТАЦИЯ\Фоточки\b6jMiEIh_l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2628918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5" name="Picture 3" descr="C:\Users\777\Desktop\АНЮТА\ПРЕЗЕНТАЦИЯ\Фоточки\P101396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214290"/>
            <a:ext cx="4429156" cy="3321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6" name="Picture 4" descr="C:\Users\777\Desktop\АНЮТА\ПРЕЗЕНТАЦИЯ\Фоточки\ThqneUrcu6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3643314"/>
            <a:ext cx="5286412" cy="3000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push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777\Desktop\АНЮТА\ПРЕЗЕНТАЦИЯ\Фон презентации коп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C:\Users\777\Desktop\АНЮТА\ПРЕЗЕНТАЦИЯ\Фоточки\0ggdPgHrxC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3500438"/>
            <a:ext cx="2286016" cy="3214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9" name="Picture 3" descr="C:\Users\777\Desktop\АНЮТА\ПРЕЗЕНТАЦИЯ\Фоточки\-PlJa198gU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00438"/>
            <a:ext cx="2428874" cy="3238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0" name="Picture 4" descr="C:\Users\777\Desktop\АНЮТА\ПРЕЗЕНТАЦИЯ\Фоточки\wiGAq0xR-u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52"/>
            <a:ext cx="2071702" cy="3231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1" name="Picture 5" descr="C:\Users\777\Desktop\АНЮТА\ПРЕЗЕНТАЦИЯ\Фоточки\fPs_lptDb8w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142852"/>
            <a:ext cx="4887568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2" name="Picture 6" descr="C:\Users\777\Desktop\АНЮТА\ПРЕЗЕНТАЦИЯ\Фоточки\OMrKDC9Vyms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3500438"/>
            <a:ext cx="2045740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sh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777\Desktop\АНЮТА\ПРЕЗЕНТАЦИЯ\Фон презентации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49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3">
                    <a:lumMod val="50000"/>
                  </a:schemeClr>
                </a:solidFill>
              </a:rPr>
              <a:t>Спасибо за внимание!!!</a:t>
            </a:r>
          </a:p>
        </p:txBody>
      </p:sp>
    </p:spTree>
  </p:cSld>
  <p:clrMapOvr>
    <a:masterClrMapping/>
  </p:clrMapOvr>
  <p:transition spd="med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Без названияHD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777\Desktop\АНЮТА\ПРЕЗЕНТАЦИЯ\Фон презентации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8286776" cy="1257295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Как сформировать у детей потребность в двигательной активности? 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357562"/>
            <a:ext cx="77867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/>
              <a:t>Как интересно и увлекательно организовать образовательную деятельность?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5643578"/>
            <a:ext cx="78581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/>
              <a:t>Чему я хочу научить детей?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428604"/>
            <a:ext cx="80010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ВАЖНО </a:t>
            </a:r>
            <a:r>
              <a:rPr lang="ru-RU" sz="4000" dirty="0">
                <a:solidFill>
                  <a:srgbClr val="FF0000"/>
                </a:solidFill>
              </a:rPr>
              <a:t>!!!</a:t>
            </a: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sz="2400" u="sng" dirty="0">
                <a:solidFill>
                  <a:schemeClr val="accent3">
                    <a:lumMod val="50000"/>
                  </a:schemeClr>
                </a:solidFill>
              </a:rPr>
              <a:t>Сохранить и укрепить здоровье моих воспитанников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build="allAtOnce"/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099" name="Picture 3" descr="C:\Users\777\Desktop\АНЮТА\ПРЕЗЕНТАЦИЯ\Фон презентации коп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777\Desktop\АНЮТА\ПРЕЗЕНТАЦИЯ\shutterstock_126022040-700x7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6074"/>
            <a:ext cx="6429420" cy="6851925"/>
          </a:xfrm>
          <a:prstGeom prst="rect">
            <a:avLst/>
          </a:prstGeom>
          <a:noFill/>
        </p:spPr>
      </p:pic>
      <p:pic>
        <p:nvPicPr>
          <p:cNvPr id="4100" name="Picture 4" descr="C:\Users\777\Desktop\АНЮТА\ПРЕЗЕНТАЦИЯ\Фо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777\Desktop\АНЮТА\ПРЕЗЕНТАЦИЯ\Фон презентации коп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Круговая тренировка</a:t>
            </a:r>
          </a:p>
        </p:txBody>
      </p:sp>
      <p:pic>
        <p:nvPicPr>
          <p:cNvPr id="5122" name="Picture 2" descr="C:\Users\777\Desktop\АНЮТА\ПРЕЗЕНТАЦИЯ\krugovaya-trenirovka-do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571612"/>
            <a:ext cx="4714908" cy="47149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777\Desktop\АНЮТА\ПРЕЗЕНТАЦИЯ\Фон презентации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0"/>
          <a:ext cx="7686700" cy="5143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cover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777\Desktop\АНЮТА\ПРЕЗЕНТАЦИЯ\Фон презентации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7686700" cy="6215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push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777\Desktop\АНЮТА\ПРЕЗЕНТАЦИЯ\Фон презентации коп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1 Этап - Подготовительный</a:t>
            </a:r>
          </a:p>
        </p:txBody>
      </p:sp>
      <p:pic>
        <p:nvPicPr>
          <p:cNvPr id="6146" name="Picture 2" descr="C:\Users\777\Desktop\АНЮТА\ПРЕЗЕНТАЦИЯ\orig_26b72114ff75eb0393eac0f99db7d8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357298"/>
            <a:ext cx="3944887" cy="21020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8" name="Picture 4" descr="C:\Users\777\Desktop\АНЮТА\ПРЕЗЕНТАЦИЯ\7855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285860"/>
            <a:ext cx="3927321" cy="27098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7" name="Picture 3" descr="C:\Users\777\Desktop\АНЮТА\ПРЕЗЕНТАЦИЯ\thumb800x600x1x16777215_6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3714752"/>
            <a:ext cx="4286248" cy="29330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777\Desktop\АНЮТА\ПРЕЗЕНТАЦИЯ\Фон презентации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2 Этап - Основной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214422"/>
            <a:ext cx="76438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/>
              <a:t> Деление детей на команды (4-5 человек);</a:t>
            </a:r>
          </a:p>
          <a:p>
            <a:pPr>
              <a:buFont typeface="Wingdings" pitchFamily="2" charset="2"/>
              <a:buChar char="v"/>
            </a:pPr>
            <a:endParaRPr lang="ru-RU" sz="2800" b="1" dirty="0"/>
          </a:p>
          <a:p>
            <a:pPr>
              <a:buFont typeface="Wingdings" pitchFamily="2" charset="2"/>
              <a:buChar char="v"/>
            </a:pPr>
            <a:r>
              <a:rPr lang="ru-RU" sz="2800" b="1" dirty="0"/>
              <a:t> Выдача рисунков и схем каждой команде;</a:t>
            </a:r>
          </a:p>
          <a:p>
            <a:pPr>
              <a:buFont typeface="Wingdings" pitchFamily="2" charset="2"/>
              <a:buChar char="v"/>
            </a:pPr>
            <a:endParaRPr lang="ru-RU" sz="2800" b="1" dirty="0"/>
          </a:p>
          <a:p>
            <a:pPr>
              <a:buFont typeface="Wingdings" pitchFamily="2" charset="2"/>
              <a:buChar char="v"/>
            </a:pPr>
            <a:r>
              <a:rPr lang="ru-RU" sz="2800" b="1" dirty="0"/>
              <a:t> Дети считывают информацию и выполняют   данное упражнение;</a:t>
            </a:r>
          </a:p>
          <a:p>
            <a:endParaRPr lang="ru-RU" sz="2800" b="1" dirty="0"/>
          </a:p>
          <a:p>
            <a:pPr>
              <a:buFont typeface="Wingdings" pitchFamily="2" charset="2"/>
              <a:buChar char="v"/>
            </a:pPr>
            <a:r>
              <a:rPr lang="ru-RU" sz="2800" b="1" dirty="0"/>
              <a:t> Смена упражнений происходит по сигналу.</a:t>
            </a:r>
          </a:p>
        </p:txBody>
      </p:sp>
    </p:spTree>
  </p:cSld>
  <p:clrMapOvr>
    <a:masterClrMapping/>
  </p:clrMapOvr>
  <p:transition spd="med">
    <p:push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171</Words>
  <Application>Microsoft Office PowerPoint</Application>
  <PresentationFormat>Экран (4:3)</PresentationFormat>
  <Paragraphs>34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Тема Office</vt:lpstr>
      <vt:lpstr>Если тебе трудно, значит, ты на правильном пути. Ни одна вершина не покоряется без усилий. </vt:lpstr>
      <vt:lpstr>Презентация PowerPoint</vt:lpstr>
      <vt:lpstr>Презентация PowerPoint</vt:lpstr>
      <vt:lpstr>Презентация PowerPoint</vt:lpstr>
      <vt:lpstr>Круговая тренировка</vt:lpstr>
      <vt:lpstr>Презентация PowerPoint</vt:lpstr>
      <vt:lpstr>Презентация PowerPoint</vt:lpstr>
      <vt:lpstr>1 Этап - Подготовительный</vt:lpstr>
      <vt:lpstr>2 Этап - Основной</vt:lpstr>
      <vt:lpstr>3 Этап - Дополнительный</vt:lpstr>
      <vt:lpstr>Презентация PowerPoint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тебе трудно, значит, ты на правильном пути. Ни одна вершина не покоряется без усилий.</dc:title>
  <dc:creator>777</dc:creator>
  <cp:lastModifiedBy>Юзверь</cp:lastModifiedBy>
  <cp:revision>24</cp:revision>
  <dcterms:created xsi:type="dcterms:W3CDTF">2017-01-29T16:43:53Z</dcterms:created>
  <dcterms:modified xsi:type="dcterms:W3CDTF">2022-04-26T09:06:57Z</dcterms:modified>
</cp:coreProperties>
</file>