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6" r:id="rId9"/>
    <p:sldId id="268" r:id="rId10"/>
    <p:sldId id="262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51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06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554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44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65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5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71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220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6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37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452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67E27-C325-4976-A607-E5D1ABB023CF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C76BA-1D18-43B2-8433-D613990443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98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9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microsoft.com/office/2007/relationships/hdphoto" Target="../media/hdphoto8.wdp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524" y="1628800"/>
            <a:ext cx="8568952" cy="1470025"/>
          </a:xfrm>
        </p:spPr>
        <p:txBody>
          <a:bodyPr>
            <a:noAutofit/>
          </a:bodyPr>
          <a:lstStyle/>
          <a:p>
            <a:r>
              <a:rPr lang="ru-RU" dirty="0" smtClean="0"/>
              <a:t>« Проектная деятельность»</a:t>
            </a:r>
            <a:br>
              <a:rPr lang="ru-RU" dirty="0" smtClean="0"/>
            </a:br>
            <a:r>
              <a:rPr lang="ru-RU" dirty="0" smtClean="0"/>
              <a:t>Банк информационно- выставочного материала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149080"/>
            <a:ext cx="5112568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</a:t>
            </a:r>
            <a:r>
              <a:rPr lang="ru-RU" dirty="0">
                <a:solidFill>
                  <a:schemeClr val="tx1"/>
                </a:solidFill>
              </a:rPr>
              <a:t>воспитатель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МБДОУ г. Иркутска детского сада №115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Тихонова Анастасия Васильевна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112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692696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Индивидуальная тематическая выставка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1268760"/>
            <a:ext cx="4248474" cy="25579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4005064"/>
            <a:ext cx="7086520" cy="244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08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17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2003356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Тематическая неделя</a:t>
            </a:r>
          </a:p>
          <a:p>
            <a:pPr algn="ctr"/>
            <a:r>
              <a:rPr lang="ru-RU" sz="6000" b="1" dirty="0" smtClean="0"/>
              <a:t> «День Мамы»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33" y="4365104"/>
            <a:ext cx="40211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«Что в сердце нашем самое святое?</a:t>
            </a:r>
          </a:p>
          <a:p>
            <a:r>
              <a:rPr lang="ru-RU" dirty="0" smtClean="0"/>
              <a:t>Навряд ли надо думать и гадать.</a:t>
            </a:r>
          </a:p>
          <a:p>
            <a:r>
              <a:rPr lang="ru-RU" dirty="0" smtClean="0"/>
              <a:t>Есть в мире слово самое простое</a:t>
            </a:r>
          </a:p>
          <a:p>
            <a:r>
              <a:rPr lang="ru-RU" dirty="0" smtClean="0"/>
              <a:t>И самое возвышенное - Мать!»</a:t>
            </a:r>
          </a:p>
          <a:p>
            <a:r>
              <a:rPr lang="ru-RU" dirty="0" smtClean="0"/>
              <a:t>                                      (Эдуард Асадов)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849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3728" y="33265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Цели и задачи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343665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Дать </a:t>
            </a:r>
            <a:r>
              <a:rPr lang="ru-RU" sz="2400" dirty="0"/>
              <a:t>детям представление о празднике посвященному матери</a:t>
            </a:r>
            <a:r>
              <a:rPr lang="ru-RU" sz="2400" dirty="0" smtClean="0"/>
              <a:t>.</a:t>
            </a:r>
            <a:endParaRPr lang="ru-RU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Дать </a:t>
            </a:r>
            <a:r>
              <a:rPr lang="ru-RU" sz="2400" dirty="0"/>
              <a:t>знание о значимости матери в жизни человека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Обогатить словарный запас.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Способствовать </a:t>
            </a:r>
            <a:r>
              <a:rPr lang="ru-RU" sz="2400" dirty="0"/>
              <a:t>развитию выразительной речи.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Воспитывать чувство любви и уважения к самому родному человеку – маме</a:t>
            </a:r>
            <a:r>
              <a:rPr lang="ru-RU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 </a:t>
            </a:r>
            <a:r>
              <a:rPr lang="ru-RU" sz="2400" dirty="0" smtClean="0"/>
              <a:t>Организация </a:t>
            </a:r>
            <a:r>
              <a:rPr lang="ru-RU" sz="2400" dirty="0"/>
              <a:t>всех видов деятельности (игровой, коммуникативной, трудовой, познавательно-исследовательской, продуктивной, музыкально-художественной, чтения) вокруг темы семьи, любви к </a:t>
            </a:r>
            <a:r>
              <a:rPr lang="ru-RU" sz="2400" dirty="0" smtClean="0"/>
              <a:t>маме</a:t>
            </a:r>
            <a:r>
              <a:rPr lang="ru-RU" sz="2400" dirty="0"/>
              <a:t>.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Привлечение </a:t>
            </a:r>
            <a:r>
              <a:rPr lang="ru-RU" sz="2400" dirty="0"/>
              <a:t>детей к изготовлению подарков маме.</a:t>
            </a:r>
          </a:p>
        </p:txBody>
      </p:sp>
    </p:spTree>
    <p:extLst>
      <p:ext uri="{BB962C8B-B14F-4D97-AF65-F5344CB8AC3E}">
        <p14:creationId xmlns:p14="http://schemas.microsoft.com/office/powerpoint/2010/main" val="3256333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620688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Коллективная работа группа «Одуванчики»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952" y="2010124"/>
            <a:ext cx="7712472" cy="33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03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692696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Коллективная работа группа «Колокольчики»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797" y="1298358"/>
            <a:ext cx="5957531" cy="489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12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692696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Коллективная работа группа «Ромашка»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652" y="1961534"/>
            <a:ext cx="8509820" cy="333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098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692696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Коллективная работа группа «Рябинка»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517349"/>
            <a:ext cx="7470700" cy="43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66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692696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Коллективная работа группа «Незабудка»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890" y="1471974"/>
            <a:ext cx="6809470" cy="426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27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692696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Коллективная работа группа «Цыплята»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04518" y="811907"/>
            <a:ext cx="4824538" cy="602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655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124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 Проектная деятельность» Банк информационно- выставочного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винд</dc:creator>
  <cp:lastModifiedBy>винд</cp:lastModifiedBy>
  <cp:revision>15</cp:revision>
  <dcterms:created xsi:type="dcterms:W3CDTF">2021-11-29T12:12:55Z</dcterms:created>
  <dcterms:modified xsi:type="dcterms:W3CDTF">2022-04-26T11:02:37Z</dcterms:modified>
</cp:coreProperties>
</file>