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4" r:id="rId5"/>
    <p:sldId id="266" r:id="rId6"/>
    <p:sldId id="268" r:id="rId7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5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108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771878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7371" y="533402"/>
            <a:ext cx="5256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День </a:t>
            </a:r>
            <a:r>
              <a:rPr lang="ru-RU" sz="48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пожарной </a:t>
            </a:r>
            <a:r>
              <a:rPr lang="ru-RU" sz="4800" b="1" i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охраны</a:t>
            </a:r>
          </a:p>
          <a:p>
            <a:pPr algn="ctr"/>
            <a:r>
              <a:rPr lang="ru-RU" sz="4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30 апреля</a:t>
            </a:r>
          </a:p>
        </p:txBody>
      </p:sp>
      <p:pic>
        <p:nvPicPr>
          <p:cNvPr id="1028" name="Picture 4" descr="http://nagorkasad.ucoz.ru/23825_html_m5153a6e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448" y="2627784"/>
            <a:ext cx="465243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432760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9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356248" y="4589512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366" y="467544"/>
            <a:ext cx="641974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Д/И «Сложи картинку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закреплять знания о правилах поведения во время пожара. Развивать воображение, логическое мышление, мелкую моторику руки. Воспитывать усидчивость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должен сложить разрезанную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частей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 с изображенной ситуацией при пожаре.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591" y="5107291"/>
            <a:ext cx="4762737" cy="367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Д/И «Хорошо – плохо</a:t>
            </a:r>
            <a:r>
              <a:rPr lang="ru-RU" sz="32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представления о полезных и вредных свойствах огня. Развивать логическое мышление, память, внимание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показывается картинка, изображающая различные виды применения огня (враг или друг). Детям раздают карточки с изображением огня и предметов, связанных с огнём (спички, дрова, газовая плита, керосиновая лампа и т.д.) дети должны расположить карточки на картине – в нужное место.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64" y="6928850"/>
            <a:ext cx="1316850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157192" y="7236296"/>
            <a:ext cx="1246432" cy="143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32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берет свое начало еще в XVII веке, а именно в 1649 году, когда царь Алексей Михайлович распорядился установить в Москве круглосуточные пожарные дозоры. 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сохранила факт, что наказ царя о введении дозоров был подписан именно 30 апреля. Спустя почти три столетия, в апреле 1918 года Владимир Ленин принял декрет о мерах пожарной безопасности, после чего несколько десятков лет во времена Советского союза отмечали День пожарного в середине весны. В 1994 году, уже в Российской Федерации, праздник стал называться Днем пожарной охраны, а в 1999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первый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России Борис Ельцин своим указом придал празднику официальный статус. День стал праздничным, но не выходным, таковым он остается и в наше время.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83" y="7596336"/>
            <a:ext cx="1145993" cy="107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0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32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руководство противопожарных служб вручает отличившимся работникам почетные грамоты, ценные подарки, нагрудные знаки и медали. Вносит благодарственные записи в личные дела. Повышает в званиях и должностях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возлагают венки к мемориальным доскам погибшим при исполнении обязанностей пожарным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учреждениях культуры проходят праздничные концерты. В эфире телевидения и радиостанций руководители страны и МЧС поздравляют сотрудников противопожарных служб с профессиональным праздником, транслируются передачи о героях-пожарных и пожарной безопасности.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72" y="6948264"/>
            <a:ext cx="1316850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9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</a:t>
            </a:r>
            <a:r>
              <a:rPr lang="ru-RU" sz="3200" b="1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факты</a:t>
            </a:r>
          </a:p>
          <a:p>
            <a:pPr algn="ctr"/>
            <a:endParaRPr lang="ru-RU" sz="3200" b="1" dirty="0" smtClean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первый пожарный автомобиль построили в 1904 году на петербургской фабрике «Фрезе и К». В него помещалось 10 человек. Он ехал со скоростью 15 км/час.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Пожарный должен собраться и быть готовым к выезду за 1 минуту.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Работники пожарной охраны желают коллегам «сухих рукавов!». Если рукава сухие, значит, нет пожаров.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Стандартный пожарный автомобиль с цистерной вмещает в себя 2350 литров воды.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Цветок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«травянистый белый ясенец» способен к самовозгоранию в жару из-за того, что содержит в листьях эфирные масла.</a:t>
            </a:r>
          </a:p>
          <a:p>
            <a:pPr algn="ctr"/>
            <a:endParaRPr lang="ru-RU" sz="3200" b="1" dirty="0">
              <a:ln w="1905">
                <a:solidFill>
                  <a:srgbClr val="FF000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72" y="6950946"/>
            <a:ext cx="1316850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4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331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Хохлачева Римма Амировна</dc:creator>
  <cp:lastModifiedBy>Хохлачева</cp:lastModifiedBy>
  <cp:revision>32</cp:revision>
  <cp:lastPrinted>2022-04-25T16:48:03Z</cp:lastPrinted>
  <dcterms:created xsi:type="dcterms:W3CDTF">2017-10-31T10:16:51Z</dcterms:created>
  <dcterms:modified xsi:type="dcterms:W3CDTF">2022-04-26T16:19:22Z</dcterms:modified>
</cp:coreProperties>
</file>