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73" r:id="rId1"/>
  </p:sldMasterIdLst>
  <p:sldIdLst>
    <p:sldId id="257" r:id="rId2"/>
    <p:sldId id="261" r:id="rId3"/>
    <p:sldId id="262" r:id="rId4"/>
    <p:sldId id="263" r:id="rId5"/>
    <p:sldId id="264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279" r:id="rId15"/>
    <p:sldId id="280" r:id="rId16"/>
    <p:sldId id="281" r:id="rId17"/>
    <p:sldId id="277" r:id="rId18"/>
    <p:sldId id="282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7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84" d="100"/>
          <a:sy n="84" d="100"/>
        </p:scale>
        <p:origin x="-14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20052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712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326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 театр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454855" cy="49650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780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523" y="300716"/>
            <a:ext cx="5040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Оперный театр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3" y="3928701"/>
            <a:ext cx="35498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спектакль, который сопровождается оркестром и вокалом.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07503" y="1988840"/>
            <a:ext cx="5400600" cy="47438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436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1139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зверей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661807"/>
            <a:ext cx="4392488" cy="36273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4303455"/>
            <a:ext cx="48965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музыкально-развлекательная программа с участием дрессированных животных.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7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Моноспектакль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872747"/>
            <a:ext cx="7673648" cy="48245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5697283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спектакль с единственным исполнителем.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780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1268760"/>
            <a:ext cx="30963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сценического искусства, в котором выражение образа является пластика тела человека, мимика, без слов.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071802" y="3786190"/>
            <a:ext cx="2537734" cy="28492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22710" y="920658"/>
            <a:ext cx="3125154" cy="28461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456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пародии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12976"/>
            <a:ext cx="4494201" cy="3483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4496" y="845423"/>
            <a:ext cx="5145470" cy="2981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4496" y="4077072"/>
            <a:ext cx="39705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Искусство, повторять уникальные черты другого человека.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24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215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Уличный театр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857232"/>
            <a:ext cx="5046152" cy="3672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606" y="4611784"/>
            <a:ext cx="53285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театр, спектакли которого происходят на открытом воздухе (на улице).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17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бывает ещё и детский театр! Почему он так называется?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306" y="1285860"/>
            <a:ext cx="4246364" cy="2837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5" y="4156933"/>
            <a:ext cx="4046738" cy="2529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097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160814" cy="511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театре актёры – дети!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04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театре: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7410400" cy="53417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8245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5060"/>
            <a:ext cx="4398695" cy="52856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29256" y="928670"/>
            <a:ext cx="25202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марта в Древней Греции проходил праздник в часть бога плодородия Диониса.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Огромные толпы людей рассаживались на возвышениях, а само действие происходило на арене.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470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260648"/>
            <a:ext cx="8376930" cy="628269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259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7908032" cy="593102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979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357422" y="1571612"/>
            <a:ext cx="3808490" cy="4990435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7168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Разговоры прекращаем!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4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7986464" cy="598984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876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508437" cy="638132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0841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конечно же! Аплодисменты!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31640" y="1121520"/>
            <a:ext cx="5400600" cy="54812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642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3285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Тема: «Международный День Театра».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«Детям о театре».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Диденко Е.В.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186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3352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артист театра?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142984"/>
            <a:ext cx="4007358" cy="3143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143248"/>
            <a:ext cx="3984845" cy="33508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65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012" y="14988"/>
            <a:ext cx="7740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явля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тся Основными работниками театра?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9552" y="1072058"/>
            <a:ext cx="7128792" cy="42012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012" y="5295217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 распределяет роли, проводит репетиции с актёрами, объясняет им как двигаться, когда сделать паузу… Также он выбирает какую пьесу ставить, организует всё что происходит на сцене.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547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857232"/>
            <a:ext cx="3267467" cy="1873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32657"/>
            <a:ext cx="1888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Актёры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260648"/>
            <a:ext cx="3310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Гримёры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857620" y="857232"/>
            <a:ext cx="4016568" cy="2664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292893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Гардеробщица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4282" y="3643314"/>
            <a:ext cx="3228920" cy="2151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0562" y="3571876"/>
            <a:ext cx="2748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Контролёр - билетёр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4572008"/>
            <a:ext cx="3071834" cy="20495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723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0"/>
            <a:ext cx="2389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857232"/>
            <a:ext cx="3000396" cy="3786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68" y="332656"/>
            <a:ext cx="4024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сцены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1357298"/>
            <a:ext cx="3985239" cy="26527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672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театра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04" y="807112"/>
            <a:ext cx="2747956" cy="21033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818866"/>
            <a:ext cx="2925322" cy="20915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654" y="2982294"/>
            <a:ext cx="2634447" cy="19758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30005"/>
            <a:ext cx="2712348" cy="17200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346" y="4988668"/>
            <a:ext cx="2933186" cy="17613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823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Балет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052926"/>
            <a:ext cx="4849386" cy="32286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1003955"/>
            <a:ext cx="3384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Спектакль, содержание которого воплощается в танце.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991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52" y="1340768"/>
            <a:ext cx="7522270" cy="5006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72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230</TotalTime>
  <Words>217</Words>
  <Application>Microsoft Office PowerPoint</Application>
  <PresentationFormat>Экран (4:3)</PresentationFormat>
  <Paragraphs>36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62</cp:revision>
  <dcterms:modified xsi:type="dcterms:W3CDTF">2022-04-25T21:05:44Z</dcterms:modified>
</cp:coreProperties>
</file>