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0"/>
  </p:notesMasterIdLst>
  <p:sldIdLst>
    <p:sldId id="256" r:id="rId2"/>
    <p:sldId id="258" r:id="rId3"/>
    <p:sldId id="257" r:id="rId4"/>
    <p:sldId id="260" r:id="rId5"/>
    <p:sldId id="261" r:id="rId6"/>
    <p:sldId id="262" r:id="rId7"/>
    <p:sldId id="263" r:id="rId8"/>
    <p:sldId id="274" r:id="rId9"/>
    <p:sldId id="273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35" autoAdjust="0"/>
    <p:restoredTop sz="90909" autoAdjust="0"/>
  </p:normalViewPr>
  <p:slideViewPr>
    <p:cSldViewPr>
      <p:cViewPr varScale="1">
        <p:scale>
          <a:sx n="67" d="100"/>
          <a:sy n="67" d="100"/>
        </p:scale>
        <p:origin x="-135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35FAD65-8AEC-43FE-A229-6EF87BF57C4F}" type="datetimeFigureOut">
              <a:rPr lang="ru-RU"/>
              <a:pPr>
                <a:defRPr/>
              </a:pPr>
              <a:t>26.04.2022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4E319B0-A771-49D2-B98A-55ECA99F27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5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/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/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/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/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/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A3F05-CADD-41E3-8552-5F991D1BFB90}" type="datetimeFigureOut">
              <a:rPr lang="ru-RU"/>
              <a:pPr>
                <a:defRPr/>
              </a:pPr>
              <a:t>26.04.2022</a:t>
            </a:fld>
            <a:endParaRPr lang="ru-RU"/>
          </a:p>
        </p:txBody>
      </p:sp>
      <p:sp>
        <p:nvSpPr>
          <p:cNvPr id="12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CF207-E743-4BBE-B617-0201AA42E3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1CC24-A600-4598-A454-6047F1EBDAB8}" type="datetimeFigureOut">
              <a:rPr lang="ru-RU"/>
              <a:pPr>
                <a:defRPr/>
              </a:pPr>
              <a:t>26.04.2022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8DA780-5A4C-4BB3-BA81-DDB6F71CEE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FB4396-8767-411A-AC17-25C106E47649}" type="datetimeFigureOut">
              <a:rPr lang="ru-RU"/>
              <a:pPr>
                <a:defRPr/>
              </a:pPr>
              <a:t>26.04.2022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21CA2F-9917-49F4-8A07-B3231CD1FE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C3E2A-8A53-420B-8892-5CC7AD02A6D3}" type="datetimeFigureOut">
              <a:rPr lang="ru-RU"/>
              <a:pPr>
                <a:defRPr/>
              </a:pPr>
              <a:t>26.04.2022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FAEF1-3707-455E-9560-D30D72B47A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B5FFB9-6514-4506-B8EE-5B737500F6BF}" type="datetimeFigureOut">
              <a:rPr lang="ru-RU"/>
              <a:pPr>
                <a:defRPr/>
              </a:pPr>
              <a:t>26.04.2022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82E801-C6AE-4E0B-8700-DE1F7D6587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D1C9D9-C530-4E36-96C4-D7522693D336}" type="datetimeFigureOut">
              <a:rPr lang="ru-RU"/>
              <a:pPr>
                <a:defRPr/>
              </a:pPr>
              <a:t>26.04.2022</a:t>
            </a:fld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7D3DB-87B5-4A32-8811-0642923518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AAF0CE-4774-4A61-A911-BE20B90D6ECF}" type="datetimeFigureOut">
              <a:rPr lang="ru-RU"/>
              <a:pPr>
                <a:defRPr/>
              </a:pPr>
              <a:t>26.04.2022</a:t>
            </a:fld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B95DD-4BDC-49C1-A4B5-FBDC785FD8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E23585-41A7-4956-9555-915531F5B598}" type="datetimeFigureOut">
              <a:rPr lang="ru-RU"/>
              <a:pPr>
                <a:defRPr/>
              </a:pPr>
              <a:t>26.04.2022</a:t>
            </a:fld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BAAA9F-2E24-4C9B-A8C8-47882AB33F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4323ED-C9CA-4A9C-A305-51EAEEC18F47}" type="datetimeFigureOut">
              <a:rPr lang="ru-RU"/>
              <a:pPr>
                <a:defRPr/>
              </a:pPr>
              <a:t>26.04.2022</a:t>
            </a:fld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A2EA27-AC5A-4854-9ECD-EEACC863BC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123619-D71A-40C8-90A3-B8123002A26A}" type="datetimeFigureOut">
              <a:rPr lang="ru-RU"/>
              <a:pPr>
                <a:defRPr/>
              </a:pPr>
              <a:t>26.04.2022</a:t>
            </a:fld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B2EC7-B502-430A-BDFE-8E1426B7D4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9B80D5-9D3B-4225-9465-F3E4E5A409CC}" type="datetimeFigureOut">
              <a:rPr lang="ru-RU"/>
              <a:pPr>
                <a:defRPr/>
              </a:pPr>
              <a:t>26.04.2022</a:t>
            </a:fld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E8F29B-9BB0-49B6-9EFB-D2E9D05A96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34819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/>
            </a:p>
          </p:txBody>
        </p:sp>
        <p:sp>
          <p:nvSpPr>
            <p:cNvPr id="34820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/>
            </a:p>
          </p:txBody>
        </p:sp>
        <p:sp>
          <p:nvSpPr>
            <p:cNvPr id="34821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/>
            </a:p>
          </p:txBody>
        </p:sp>
        <p:sp>
          <p:nvSpPr>
            <p:cNvPr id="34822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/>
            </a:p>
          </p:txBody>
        </p:sp>
        <p:sp>
          <p:nvSpPr>
            <p:cNvPr id="34823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/>
            </a:p>
          </p:txBody>
        </p:sp>
      </p:grp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fld id="{D27FAA51-B8E8-4C51-BFCB-A146C0EFEB8F}" type="datetimeFigureOut">
              <a:rPr lang="ru-RU"/>
              <a:pPr>
                <a:defRPr/>
              </a:pPr>
              <a:t>26.04.2022</a:t>
            </a:fld>
            <a:endParaRPr lang="ru-RU"/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pPr>
              <a:defRPr/>
            </a:pPr>
            <a:fld id="{AE6ED7CD-ABEF-4F20-8A4B-4F26365BC1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1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3" descr="uzornye_ramki_s_tekstom_happy_birthday_8008_10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403350" y="908050"/>
            <a:ext cx="6913563" cy="470535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5400" b="1" smtClean="0">
                <a:latin typeface="Times New Roman" pitchFamily="18" charset="0"/>
              </a:rPr>
              <a:t>ПРЕЗЕНТАЦИЯ к экологической  квест-игре «Проделки Бабы-Яги в царстве природы»</a:t>
            </a:r>
          </a:p>
        </p:txBody>
      </p:sp>
    </p:spTree>
  </p:cSld>
  <p:clrMapOvr>
    <a:masterClrMapping/>
  </p:clrMapOvr>
  <p:transition advTm="5866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4" descr="1637572631_7-pro-dachnikov-com-p-sosnovie-foto-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4" descr="uzornye_ramki_s_tekstom_happy_birthday_8008_10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Содержимое 2"/>
          <p:cNvSpPr>
            <a:spLocks noGrp="1"/>
          </p:cNvSpPr>
          <p:nvPr>
            <p:ph idx="4294967295"/>
          </p:nvPr>
        </p:nvSpPr>
        <p:spPr>
          <a:xfrm>
            <a:off x="395288" y="404813"/>
            <a:ext cx="8391525" cy="5976937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ru-RU" sz="2500" b="1" smtClean="0">
                <a:cs typeface="Aharoni" pitchFamily="2" charset="-79"/>
              </a:rPr>
              <a:t> </a:t>
            </a:r>
            <a:endParaRPr lang="ru-RU" sz="2800" smtClean="0">
              <a:latin typeface="Times New Roman" pitchFamily="18" charset="0"/>
              <a:cs typeface="Aharoni" pitchFamily="2" charset="-79"/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endParaRPr lang="ru-RU" sz="2800" smtClean="0">
              <a:latin typeface="Times New Roman" pitchFamily="18" charset="0"/>
              <a:cs typeface="Aharoni" pitchFamily="2" charset="-79"/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endParaRPr lang="ru-RU" sz="2800" smtClean="0">
              <a:latin typeface="Times New Roman" pitchFamily="18" charset="0"/>
              <a:cs typeface="Aharoni" pitchFamily="2" charset="-79"/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endParaRPr lang="ru-RU" sz="2800" smtClean="0">
              <a:latin typeface="Times New Roman" pitchFamily="18" charset="0"/>
              <a:cs typeface="Aharoni" pitchFamily="2" charset="-79"/>
            </a:endParaRPr>
          </a:p>
          <a:p>
            <a:pPr algn="ctr"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ru-RU" sz="2800" smtClean="0">
                <a:latin typeface="Times New Roman" pitchFamily="18" charset="0"/>
                <a:cs typeface="Aharoni" pitchFamily="2" charset="-79"/>
              </a:rPr>
              <a:t>   </a:t>
            </a:r>
            <a:r>
              <a:rPr lang="ru-RU" sz="4000" smtClean="0">
                <a:latin typeface="Times New Roman" pitchFamily="18" charset="0"/>
                <a:cs typeface="Aharoni" pitchFamily="2" charset="-79"/>
              </a:rPr>
              <a:t>Какое хвойное дерево на зиму </a:t>
            </a:r>
          </a:p>
          <a:p>
            <a:pPr algn="ctr"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ru-RU" sz="4000" smtClean="0">
                <a:latin typeface="Times New Roman" pitchFamily="18" charset="0"/>
                <a:cs typeface="Aharoni" pitchFamily="2" charset="-79"/>
              </a:rPr>
              <a:t>сбрасывает свои листья-иголки?</a:t>
            </a:r>
          </a:p>
          <a:p>
            <a:pPr algn="ctr" eaLnBrk="1" hangingPunct="1">
              <a:lnSpc>
                <a:spcPct val="70000"/>
              </a:lnSpc>
              <a:buFont typeface="Wingdings" pitchFamily="2" charset="2"/>
              <a:buNone/>
            </a:pPr>
            <a:endParaRPr lang="ru-RU" sz="4000" smtClean="0">
              <a:latin typeface="Times New Roman" pitchFamily="18" charset="0"/>
              <a:cs typeface="Aharoni" pitchFamily="2" charset="-79"/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ru-RU" sz="4000" smtClean="0">
                <a:latin typeface="Times New Roman" pitchFamily="18" charset="0"/>
                <a:cs typeface="Aharoni" pitchFamily="2" charset="-79"/>
              </a:rPr>
              <a:t>                                  (Лиственница)</a:t>
            </a:r>
          </a:p>
          <a:p>
            <a:pPr algn="ctr"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ru-RU" sz="4000" smtClean="0">
                <a:latin typeface="Times New Roman" pitchFamily="18" charset="0"/>
                <a:cs typeface="Aharoni" pitchFamily="2" charset="-79"/>
              </a:rPr>
              <a:t>  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endParaRPr lang="ru-RU" sz="4000" smtClean="0">
              <a:latin typeface="Times New Roman" pitchFamily="18" charset="0"/>
              <a:cs typeface="Aharoni" pitchFamily="2" charset="-79"/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ru-RU" sz="4000" smtClean="0">
                <a:latin typeface="Times New Roman" pitchFamily="18" charset="0"/>
                <a:cs typeface="Aharoni" pitchFamily="2" charset="-79"/>
              </a:rPr>
              <a:t>                                                                  </a:t>
            </a:r>
            <a:endParaRPr lang="ru-RU" sz="25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4" descr="vse-o-listvennice-opisanie-i-raznovidnosti-vyrashchivanie-i-razmnozheni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5" descr="uzornye_ramki_s_tekstom_happy_birthday_8008_10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Содержимое 2"/>
          <p:cNvSpPr>
            <a:spLocks noGrp="1"/>
          </p:cNvSpPr>
          <p:nvPr>
            <p:ph idx="4294967295"/>
          </p:nvPr>
        </p:nvSpPr>
        <p:spPr>
          <a:xfrm>
            <a:off x="179388" y="333375"/>
            <a:ext cx="8785225" cy="5688013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4800" b="1" smtClean="0">
                <a:latin typeface="Times New Roman" pitchFamily="18" charset="0"/>
              </a:rPr>
              <a:t>Загадки о грибах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400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4000" smtClean="0">
                <a:latin typeface="Times New Roman" pitchFamily="18" charset="0"/>
              </a:rPr>
              <a:t>            Под сосною у тропинки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4000" smtClean="0">
                <a:latin typeface="Times New Roman" pitchFamily="18" charset="0"/>
              </a:rPr>
              <a:t>            Кто стоит среди травы?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4000" smtClean="0">
                <a:latin typeface="Times New Roman" pitchFamily="18" charset="0"/>
              </a:rPr>
              <a:t>            Ножка есть, но нет ботинка,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4000" smtClean="0">
                <a:latin typeface="Times New Roman" pitchFamily="18" charset="0"/>
              </a:rPr>
              <a:t>            Шляпка есть –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4000" smtClean="0">
                <a:latin typeface="Times New Roman" pitchFamily="18" charset="0"/>
              </a:rPr>
              <a:t>            Нет головы.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4000" smtClean="0">
                <a:latin typeface="Times New Roman" pitchFamily="18" charset="0"/>
              </a:rPr>
              <a:t>                                            (Гриб)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5" descr="beliy-gri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Рисунок 4" descr="uzornye_ramki_s_tekstom_happy_birthday_8008_10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Содержимое 2"/>
          <p:cNvSpPr>
            <a:spLocks noGrp="1"/>
          </p:cNvSpPr>
          <p:nvPr>
            <p:ph idx="4294967295"/>
          </p:nvPr>
        </p:nvSpPr>
        <p:spPr>
          <a:xfrm>
            <a:off x="395288" y="404813"/>
            <a:ext cx="8391525" cy="5976937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ru-RU" sz="2500" b="1" smtClean="0">
                <a:cs typeface="Aharoni" pitchFamily="2" charset="-79"/>
              </a:rPr>
              <a:t> </a:t>
            </a:r>
            <a:endParaRPr lang="ru-RU" sz="2800" smtClean="0">
              <a:latin typeface="Times New Roman" pitchFamily="18" charset="0"/>
              <a:cs typeface="Aharoni" pitchFamily="2" charset="-79"/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endParaRPr lang="ru-RU" sz="2800" smtClean="0">
              <a:latin typeface="Times New Roman" pitchFamily="18" charset="0"/>
              <a:cs typeface="Aharoni" pitchFamily="2" charset="-79"/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endParaRPr lang="ru-RU" sz="2800" smtClean="0">
              <a:latin typeface="Times New Roman" pitchFamily="18" charset="0"/>
              <a:cs typeface="Aharoni" pitchFamily="2" charset="-79"/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endParaRPr lang="ru-RU" sz="2800" smtClean="0">
              <a:latin typeface="Times New Roman" pitchFamily="18" charset="0"/>
              <a:cs typeface="Aharoni" pitchFamily="2" charset="-79"/>
            </a:endParaRPr>
          </a:p>
          <a:p>
            <a:pPr algn="ctr"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ru-RU" sz="2800" smtClean="0">
                <a:latin typeface="Times New Roman" pitchFamily="18" charset="0"/>
                <a:cs typeface="Aharoni" pitchFamily="2" charset="-79"/>
              </a:rPr>
              <a:t>   </a:t>
            </a:r>
            <a:r>
              <a:rPr lang="ru-RU" sz="4000" smtClean="0">
                <a:latin typeface="Times New Roman" pitchFamily="18" charset="0"/>
                <a:cs typeface="Aharoni" pitchFamily="2" charset="-79"/>
              </a:rPr>
              <a:t>Красный, в белых конопушках, 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ru-RU" sz="4000" smtClean="0">
                <a:latin typeface="Times New Roman" pitchFamily="18" charset="0"/>
                <a:cs typeface="Aharoni" pitchFamily="2" charset="-79"/>
              </a:rPr>
              <a:t>      Гриб опасный на опушках.</a:t>
            </a:r>
          </a:p>
          <a:p>
            <a:pPr algn="ctr" eaLnBrk="1" hangingPunct="1">
              <a:lnSpc>
                <a:spcPct val="70000"/>
              </a:lnSpc>
              <a:buFont typeface="Wingdings" pitchFamily="2" charset="2"/>
              <a:buNone/>
            </a:pPr>
            <a:endParaRPr lang="ru-RU" sz="4000" smtClean="0">
              <a:latin typeface="Times New Roman" pitchFamily="18" charset="0"/>
              <a:cs typeface="Aharoni" pitchFamily="2" charset="-79"/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ru-RU" sz="4000" smtClean="0">
                <a:latin typeface="Times New Roman" pitchFamily="18" charset="0"/>
                <a:cs typeface="Aharoni" pitchFamily="2" charset="-79"/>
              </a:rPr>
              <a:t>                                  (Мухомор)</a:t>
            </a:r>
          </a:p>
          <a:p>
            <a:pPr algn="ctr"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ru-RU" sz="4000" smtClean="0">
                <a:latin typeface="Times New Roman" pitchFamily="18" charset="0"/>
                <a:cs typeface="Aharoni" pitchFamily="2" charset="-79"/>
              </a:rPr>
              <a:t>  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endParaRPr lang="ru-RU" sz="4000" smtClean="0">
              <a:latin typeface="Times New Roman" pitchFamily="18" charset="0"/>
              <a:cs typeface="Aharoni" pitchFamily="2" charset="-79"/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ru-RU" sz="4000" smtClean="0">
                <a:latin typeface="Times New Roman" pitchFamily="18" charset="0"/>
                <a:cs typeface="Aharoni" pitchFamily="2" charset="-79"/>
              </a:rPr>
              <a:t>                                                                  </a:t>
            </a:r>
            <a:endParaRPr lang="ru-RU" sz="25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6" descr="1643332172_25-pro-dachnikov-com-p-grib-mukhomor-dlya-detei-foto-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b="1" smtClean="0">
                <a:latin typeface="Times New Roman" pitchFamily="18" charset="0"/>
              </a:rPr>
              <a:t>Что лишнее?</a:t>
            </a:r>
          </a:p>
        </p:txBody>
      </p:sp>
      <p:pic>
        <p:nvPicPr>
          <p:cNvPr id="30722" name="Picture 4" descr="e2e30349046d66cb572a4ea35a279cb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628775"/>
            <a:ext cx="1582737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5" descr="1637686746_1-pro-dachnikov-com-p-ryabina-krasnaya-derevo-foto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8538" y="1700213"/>
            <a:ext cx="1871662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6" descr="еЛь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1700213"/>
            <a:ext cx="1295400" cy="130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7" descr="1642016257_58-almode-ru-p-shikarnie-tyulpani-6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72225" y="1773238"/>
            <a:ext cx="1871663" cy="123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8" descr="kartinki-kaktusy-4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5288" y="4005263"/>
            <a:ext cx="1873250" cy="133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9" descr="5db0f5b03135acd37bf20f821ec005c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84438" y="4005263"/>
            <a:ext cx="1655762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8" name="Picture 10" descr="1635246520_7-mykaleidoscope-ru-p-maiskii-landish-tsveti-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00563" y="4005263"/>
            <a:ext cx="1584325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9" name="Picture 11" descr="images_cms-image-00007481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43663" y="3989388"/>
            <a:ext cx="1730375" cy="145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Рисунок 4" descr="uzornye_ramki_s_tekstom_happy_birthday_8008_10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Содержимое 2"/>
          <p:cNvSpPr>
            <a:spLocks noGrp="1"/>
          </p:cNvSpPr>
          <p:nvPr>
            <p:ph idx="4294967295"/>
          </p:nvPr>
        </p:nvSpPr>
        <p:spPr>
          <a:xfrm>
            <a:off x="179388" y="404813"/>
            <a:ext cx="8607425" cy="5976937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ru-RU" sz="2500" b="1" smtClean="0">
                <a:cs typeface="Aharoni" pitchFamily="2" charset="-79"/>
              </a:rPr>
              <a:t> </a:t>
            </a:r>
            <a:endParaRPr lang="ru-RU" sz="2800" smtClean="0">
              <a:latin typeface="Times New Roman" pitchFamily="18" charset="0"/>
              <a:cs typeface="Aharoni" pitchFamily="2" charset="-79"/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endParaRPr lang="ru-RU" sz="2800" smtClean="0">
              <a:latin typeface="Times New Roman" pitchFamily="18" charset="0"/>
              <a:cs typeface="Aharoni" pitchFamily="2" charset="-79"/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endParaRPr lang="ru-RU" sz="2800" smtClean="0">
              <a:latin typeface="Times New Roman" pitchFamily="18" charset="0"/>
              <a:cs typeface="Aharoni" pitchFamily="2" charset="-79"/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endParaRPr lang="ru-RU" sz="2800" smtClean="0">
              <a:latin typeface="Times New Roman" pitchFamily="18" charset="0"/>
              <a:cs typeface="Aharoni" pitchFamily="2" charset="-79"/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endParaRPr lang="ru-RU" sz="2800" smtClean="0">
              <a:latin typeface="Times New Roman" pitchFamily="18" charset="0"/>
              <a:cs typeface="Aharoni" pitchFamily="2" charset="-79"/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endParaRPr lang="ru-RU" sz="2800" smtClean="0">
              <a:latin typeface="Times New Roman" pitchFamily="18" charset="0"/>
              <a:cs typeface="Aharoni" pitchFamily="2" charset="-79"/>
            </a:endParaRPr>
          </a:p>
          <a:p>
            <a:pPr algn="ctr"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ru-RU" sz="2800" smtClean="0">
                <a:latin typeface="Times New Roman" pitchFamily="18" charset="0"/>
                <a:cs typeface="Aharoni" pitchFamily="2" charset="-79"/>
              </a:rPr>
              <a:t>   </a:t>
            </a:r>
            <a:r>
              <a:rPr lang="ru-RU" sz="4800" b="1" smtClean="0">
                <a:latin typeface="Times New Roman" pitchFamily="18" charset="0"/>
                <a:cs typeface="Aharoni" pitchFamily="2" charset="-79"/>
              </a:rPr>
              <a:t>СПАСИБО ЗА ВНИМАНИЕ!</a:t>
            </a:r>
          </a:p>
          <a:p>
            <a:pPr algn="ctr"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ru-RU" sz="4000" smtClean="0">
                <a:latin typeface="Times New Roman" pitchFamily="18" charset="0"/>
                <a:cs typeface="Aharoni" pitchFamily="2" charset="-79"/>
              </a:rPr>
              <a:t>  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endParaRPr lang="ru-RU" sz="4000" smtClean="0">
              <a:latin typeface="Times New Roman" pitchFamily="18" charset="0"/>
              <a:cs typeface="Aharoni" pitchFamily="2" charset="-79"/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ru-RU" sz="4000" smtClean="0">
                <a:latin typeface="Times New Roman" pitchFamily="18" charset="0"/>
                <a:cs typeface="Aharoni" pitchFamily="2" charset="-79"/>
              </a:rPr>
              <a:t>                                                                  </a:t>
            </a:r>
            <a:endParaRPr lang="ru-RU" sz="25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Текст 6"/>
          <p:cNvSpPr>
            <a:spLocks noGrp="1"/>
          </p:cNvSpPr>
          <p:nvPr>
            <p:ph type="body" sz="half" idx="4294967295"/>
          </p:nvPr>
        </p:nvSpPr>
        <p:spPr>
          <a:xfrm>
            <a:off x="611188" y="404813"/>
            <a:ext cx="8075612" cy="558800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z="2800" b="1" smtClean="0">
                <a:latin typeface="Times New Roman" pitchFamily="18" charset="0"/>
              </a:rPr>
              <a:t>Цель: </a:t>
            </a:r>
            <a:r>
              <a:rPr lang="ru-RU" sz="2800" smtClean="0">
                <a:latin typeface="Times New Roman" pitchFamily="18" charset="0"/>
              </a:rPr>
              <a:t>формирование экологических знаний у детей посредством игровой деятельности.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2800" b="1" smtClean="0">
                <a:latin typeface="Times New Roman" pitchFamily="18" charset="0"/>
              </a:rPr>
              <a:t>Задачи: </a:t>
            </a:r>
            <a:endParaRPr lang="ru-RU" sz="2800" smtClean="0">
              <a:latin typeface="Times New Roman" pitchFamily="18" charset="0"/>
            </a:endParaRP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• формировать основы экологической грамотности: представления детей о том, что живая природа нуждается в помощи и защите;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• развивать умение взаимодействовать со сверстниками: умение договариваться, работать в парах;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• воспитывать бережное и доброе отношение друг к другу.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Wingdings" pitchFamily="2" charset="2"/>
              <a:buNone/>
            </a:pPr>
            <a:endParaRPr lang="ru-RU" sz="2400" b="1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25537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uzornye_ramki_s_tekstom_happy_birthday_8008_100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-6350" y="-6350"/>
            <a:ext cx="9302750" cy="6980238"/>
          </a:xfrm>
        </p:spPr>
      </p:pic>
      <p:pic>
        <p:nvPicPr>
          <p:cNvPr id="16386" name="Picture 4" descr="file_163705051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6988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30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Содержимое 4" descr="uzornye_ramki_s_tekstom_happy_birthday_8008_100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-52388" y="0"/>
            <a:ext cx="9196388" cy="6858000"/>
          </a:xfrm>
        </p:spPr>
      </p:pic>
      <p:sp>
        <p:nvSpPr>
          <p:cNvPr id="1741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00125" y="714375"/>
            <a:ext cx="7532688" cy="5857875"/>
          </a:xfrm>
        </p:spPr>
        <p:txBody>
          <a:bodyPr/>
          <a:lstStyle/>
          <a:p>
            <a:pPr eaLnBrk="1" hangingPunct="1"/>
            <a:r>
              <a:rPr lang="ru-RU" b="1" smtClean="0">
                <a:latin typeface="Times New Roman" pitchFamily="18" charset="0"/>
              </a:rPr>
              <a:t>«Дорогие ребята! Пишет вам мудрая сова. Я живу в лесу и узнала, что вы любите природу, много о ней знаете, и решила отправить вам посылку. Её должны доставить в четверг. 28 апреля»</a:t>
            </a:r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5" descr="uzornye_ramki_s_tekstom_happy_birthday_8008_10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Содержимое 2"/>
          <p:cNvSpPr>
            <a:spLocks noGrp="1"/>
          </p:cNvSpPr>
          <p:nvPr>
            <p:ph idx="4294967295"/>
          </p:nvPr>
        </p:nvSpPr>
        <p:spPr>
          <a:xfrm>
            <a:off x="179388" y="333375"/>
            <a:ext cx="8785225" cy="5688013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4800" b="1" smtClean="0">
                <a:latin typeface="Times New Roman" pitchFamily="18" charset="0"/>
              </a:rPr>
              <a:t>Загадки о деревьях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4800" b="1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4000" smtClean="0">
                <a:latin typeface="Times New Roman" pitchFamily="18" charset="0"/>
              </a:rPr>
              <a:t>            Из почек появляются,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4000" smtClean="0">
                <a:latin typeface="Times New Roman" pitchFamily="18" charset="0"/>
              </a:rPr>
              <a:t>            Весною распускаются,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4000" smtClean="0">
                <a:latin typeface="Times New Roman" pitchFamily="18" charset="0"/>
              </a:rPr>
              <a:t>            Летом шелестят,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4000" smtClean="0">
                <a:latin typeface="Times New Roman" pitchFamily="18" charset="0"/>
              </a:rPr>
              <a:t>            Осенью летят.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400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4000" smtClean="0">
                <a:latin typeface="Times New Roman" pitchFamily="18" charset="0"/>
              </a:rPr>
              <a:t>                                            (Листья)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Содержимое 20" descr="uzornye_ramki_s_tekstom_happy_birthday_8008_100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-65088"/>
            <a:ext cx="9229725" cy="6923088"/>
          </a:xfrm>
        </p:spPr>
      </p:pic>
      <p:pic>
        <p:nvPicPr>
          <p:cNvPr id="19458" name="Picture 14" descr="leaf-3256009_960_7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4" descr="uzornye_ramki_s_tekstom_happy_birthday_8008_10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Содержимое 2"/>
          <p:cNvSpPr>
            <a:spLocks noGrp="1"/>
          </p:cNvSpPr>
          <p:nvPr>
            <p:ph idx="4294967295"/>
          </p:nvPr>
        </p:nvSpPr>
        <p:spPr>
          <a:xfrm>
            <a:off x="395288" y="404813"/>
            <a:ext cx="8391525" cy="5976937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ru-RU" sz="2500" b="1" smtClean="0">
                <a:cs typeface="Aharoni" pitchFamily="2" charset="-79"/>
              </a:rPr>
              <a:t> </a:t>
            </a:r>
            <a:endParaRPr lang="ru-RU" sz="2800" smtClean="0">
              <a:latin typeface="Times New Roman" pitchFamily="18" charset="0"/>
              <a:cs typeface="Aharoni" pitchFamily="2" charset="-79"/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endParaRPr lang="ru-RU" sz="2800" smtClean="0">
              <a:latin typeface="Times New Roman" pitchFamily="18" charset="0"/>
              <a:cs typeface="Aharoni" pitchFamily="2" charset="-79"/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endParaRPr lang="ru-RU" sz="2800" smtClean="0">
              <a:latin typeface="Times New Roman" pitchFamily="18" charset="0"/>
              <a:cs typeface="Aharoni" pitchFamily="2" charset="-79"/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endParaRPr lang="ru-RU" sz="2800" smtClean="0">
              <a:latin typeface="Times New Roman" pitchFamily="18" charset="0"/>
              <a:cs typeface="Aharoni" pitchFamily="2" charset="-79"/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ru-RU" sz="2800" smtClean="0">
                <a:latin typeface="Times New Roman" pitchFamily="18" charset="0"/>
                <a:cs typeface="Aharoni" pitchFamily="2" charset="-79"/>
              </a:rPr>
              <a:t>         </a:t>
            </a:r>
            <a:r>
              <a:rPr lang="ru-RU" sz="4000" smtClean="0">
                <a:latin typeface="Times New Roman" pitchFamily="18" charset="0"/>
                <a:cs typeface="Aharoni" pitchFamily="2" charset="-79"/>
              </a:rPr>
              <a:t>Как</a:t>
            </a:r>
            <a:r>
              <a:rPr lang="ru-RU" sz="2800" smtClean="0">
                <a:latin typeface="Times New Roman" pitchFamily="18" charset="0"/>
                <a:cs typeface="Aharoni" pitchFamily="2" charset="-79"/>
              </a:rPr>
              <a:t> </a:t>
            </a:r>
            <a:r>
              <a:rPr lang="ru-RU" sz="4000" smtClean="0">
                <a:latin typeface="Times New Roman" pitchFamily="18" charset="0"/>
                <a:cs typeface="Aharoni" pitchFamily="2" charset="-79"/>
              </a:rPr>
              <a:t>слой наружный называют,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ru-RU" sz="4000" smtClean="0">
                <a:latin typeface="Times New Roman" pitchFamily="18" charset="0"/>
                <a:cs typeface="Aharoni" pitchFamily="2" charset="-79"/>
              </a:rPr>
              <a:t>      Что ствол древесный покрывает?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endParaRPr lang="ru-RU" sz="4000" smtClean="0">
              <a:latin typeface="Times New Roman" pitchFamily="18" charset="0"/>
              <a:cs typeface="Aharoni" pitchFamily="2" charset="-79"/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endParaRPr lang="ru-RU" sz="4000" smtClean="0">
              <a:latin typeface="Times New Roman" pitchFamily="18" charset="0"/>
              <a:cs typeface="Aharoni" pitchFamily="2" charset="-79"/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ru-RU" sz="4000" smtClean="0">
                <a:latin typeface="Times New Roman" pitchFamily="18" charset="0"/>
                <a:cs typeface="Aharoni" pitchFamily="2" charset="-79"/>
              </a:rPr>
              <a:t>                                           (Кора) </a:t>
            </a:r>
            <a:endParaRPr lang="ru-RU" sz="25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4" descr="1623548524_12-oir_mobi-p-kora-topolya-priroda-krasivo-foto-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4" descr="uzornye_ramki_s_tekstom_happy_birthday_8008_10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Содержимое 2"/>
          <p:cNvSpPr>
            <a:spLocks noGrp="1"/>
          </p:cNvSpPr>
          <p:nvPr>
            <p:ph idx="4294967295"/>
          </p:nvPr>
        </p:nvSpPr>
        <p:spPr>
          <a:xfrm>
            <a:off x="395288" y="404813"/>
            <a:ext cx="8391525" cy="5976937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ru-RU" sz="2500" b="1" smtClean="0">
                <a:cs typeface="Aharoni" pitchFamily="2" charset="-79"/>
              </a:rPr>
              <a:t> </a:t>
            </a:r>
            <a:endParaRPr lang="ru-RU" sz="2800" smtClean="0">
              <a:latin typeface="Times New Roman" pitchFamily="18" charset="0"/>
              <a:cs typeface="Aharoni" pitchFamily="2" charset="-79"/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endParaRPr lang="ru-RU" sz="2800" smtClean="0">
              <a:latin typeface="Times New Roman" pitchFamily="18" charset="0"/>
              <a:cs typeface="Aharoni" pitchFamily="2" charset="-79"/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endParaRPr lang="ru-RU" sz="2800" smtClean="0">
              <a:latin typeface="Times New Roman" pitchFamily="18" charset="0"/>
              <a:cs typeface="Aharoni" pitchFamily="2" charset="-79"/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endParaRPr lang="ru-RU" sz="2800" smtClean="0">
              <a:latin typeface="Times New Roman" pitchFamily="18" charset="0"/>
              <a:cs typeface="Aharoni" pitchFamily="2" charset="-79"/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ru-RU" sz="2800" smtClean="0">
                <a:latin typeface="Times New Roman" pitchFamily="18" charset="0"/>
                <a:cs typeface="Aharoni" pitchFamily="2" charset="-79"/>
              </a:rPr>
              <a:t>            </a:t>
            </a:r>
            <a:r>
              <a:rPr lang="ru-RU" sz="4000" smtClean="0">
                <a:latin typeface="Times New Roman" pitchFamily="18" charset="0"/>
                <a:cs typeface="Aharoni" pitchFamily="2" charset="-79"/>
              </a:rPr>
              <a:t>Хоть колюча, но не ёлка,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ru-RU" sz="4000" smtClean="0">
                <a:latin typeface="Times New Roman" pitchFamily="18" charset="0"/>
                <a:cs typeface="Aharoni" pitchFamily="2" charset="-79"/>
              </a:rPr>
              <a:t>        Подлинней её иголки.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ru-RU" sz="4000" smtClean="0">
                <a:latin typeface="Times New Roman" pitchFamily="18" charset="0"/>
                <a:cs typeface="Aharoni" pitchFamily="2" charset="-79"/>
              </a:rPr>
              <a:t>        А кора тонка, красна!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ru-RU" sz="4000" smtClean="0">
                <a:latin typeface="Times New Roman" pitchFamily="18" charset="0"/>
                <a:cs typeface="Aharoni" pitchFamily="2" charset="-79"/>
              </a:rPr>
              <a:t>        Та красавица - …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endParaRPr lang="ru-RU" sz="4000" smtClean="0">
              <a:latin typeface="Times New Roman" pitchFamily="18" charset="0"/>
              <a:cs typeface="Aharoni" pitchFamily="2" charset="-79"/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ru-RU" sz="4000" smtClean="0">
                <a:latin typeface="Times New Roman" pitchFamily="18" charset="0"/>
                <a:cs typeface="Aharoni" pitchFamily="2" charset="-79"/>
              </a:rPr>
              <a:t>                                           (Сосна) </a:t>
            </a:r>
            <a:endParaRPr lang="ru-RU" sz="25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дяные знаки">
  <a:themeElements>
    <a:clrScheme name="Водяные знак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Водяные знаки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одяные знак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457</TotalTime>
  <Words>166</Words>
  <Application>Microsoft Office PowerPoint</Application>
  <PresentationFormat>Экран (4:3)</PresentationFormat>
  <Paragraphs>75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Times New Roman</vt:lpstr>
      <vt:lpstr>Arial</vt:lpstr>
      <vt:lpstr>Wingdings</vt:lpstr>
      <vt:lpstr>Calibri</vt:lpstr>
      <vt:lpstr>Aharoni</vt:lpstr>
      <vt:lpstr>Водяные знаки</vt:lpstr>
      <vt:lpstr>Водяные знаки</vt:lpstr>
      <vt:lpstr>Слайд 1</vt:lpstr>
      <vt:lpstr>Слайд 2</vt:lpstr>
      <vt:lpstr>Слайд 3</vt:lpstr>
      <vt:lpstr>«Дорогие ребята! Пишет вам мудрая сова. Я живу в лесу и узнала, что вы любите природу, много о ней знаете, и решила отправить вам посылку. Её должны доставить в четверг. 28 апреля»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Что лишнее?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Юля</cp:lastModifiedBy>
  <cp:revision>40</cp:revision>
  <dcterms:created xsi:type="dcterms:W3CDTF">2017-01-30T17:21:27Z</dcterms:created>
  <dcterms:modified xsi:type="dcterms:W3CDTF">2022-04-26T10:50:28Z</dcterms:modified>
</cp:coreProperties>
</file>