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3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A772E-7846-4F41-92AE-E64FDDA50E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F0A689-93E0-400C-9B0B-0DB7990D0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05FF6C-D089-49D9-88E4-F0AF1232D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14D3C-0FEA-4D91-913D-7E1D8D479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012DED-FF5F-4F6B-AB4D-861ABFE65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1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C17D91-6F0E-4B48-A2FC-06CE21F55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6D39CF-8096-4D24-9265-578238356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1C6015-F6FF-4C68-A1DE-3B814A5A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62F074-D6A2-4C2D-AFAB-9F5104FFB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44BFEC-B90F-47D8-A2AE-0CD8937E8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9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699D72-6B33-440F-B60D-4EFEF04ED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C4D5C2-CE4A-4851-93AE-57EAA5209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CF54EB-2A77-4FC4-9F98-5EDD9A25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B74DAF-616F-4471-8B2F-FF45FD16B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B1C734-191D-40BC-8932-16CBCA21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1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406FE1-49FF-4E0C-8EC8-A03D004C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C1954C-8D3D-4ECA-942A-9CD5D4103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1611CE-8A17-414F-8CCC-9AF44330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F14C57-D325-4AE8-9CCF-347CAE330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062E53-E3DC-4567-9ABB-657FE23F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41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3CE5F-E60F-4FC4-8A1F-63A1D9BBD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B123B5-19FD-4913-BB67-20540D480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F7C230-F00A-4925-9EE9-A5A4B17E7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6C035B-8A44-4C59-81E9-C292C92DB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11EADB-F6A9-4805-98AB-850CFF1B4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059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9F897-7C6E-4A46-AB8F-92DAC3AD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7FD70-3D07-43B9-9F78-91D60E5A4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13AA5A-581B-452F-96FC-644488E9E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E74A34-E2AC-490D-8AAF-42396661C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4FF866-17B2-4BDC-B992-DC99CBB8D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5FB678-65F8-4CEB-B080-13129B166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2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CAC7C-3805-42C6-9F95-04E2ABDCE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EE7445-08C4-4C49-A4DE-ED480DF09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D55EBA-B0E7-416A-BDB2-C4D41AC80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F100F4-2545-4413-AD02-D41D9D7869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EFD823-9488-4E3D-9D4B-95DA00780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A0020A-40FC-469C-98B5-F515DF75B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BE93339-3CDE-430E-BDA5-8C693E750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BB76AF-BB06-4CC8-8F5C-F6A81BB3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8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A6EDFF-410B-433B-8B53-8FAF4696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B47268-2F9A-49FC-8393-6F9EA258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23675D-B875-45A8-A6E5-EEA75CBA2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82916C-568A-4164-8D88-82C9D646D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15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C8D28D-5681-49E0-8D75-930C5AED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171A71-CE04-46DA-A17C-DF93F7A48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4576F3-08E3-47D2-AC1F-124DB9609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512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B0581-0DD7-44C0-9162-08F8717E0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F0A7B-C851-43CD-859D-DFC66EA4E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94A8AB-F117-4D98-B2B9-1A08A1574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1A6AFA-B321-4741-8A84-253DB6A01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ABD2A2-B7CB-4E9B-8698-D9C48B38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CC7F0AA-318E-4DC6-8275-3B7662CD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6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CF4359-3449-4FDB-908D-AEE3811F7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AA497D-0E9F-4BDA-94D1-8BD3CE329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3EA3D8-6560-4809-821B-C08A4880BB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04039F-1FC1-4495-9AE6-F9A9602BA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08356E-4AD6-4932-B2B9-8A38C2A3B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E47B58-7008-4EF5-92ED-EEBEB6BA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66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57CDF-AA06-4B1C-A8E7-E0632C42E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EC09DF-DB0F-4A67-8248-1ED026DDE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746A91-863B-46EB-92E2-35D9C6A41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16564-BF7F-4500-945A-647051F5AFBF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BA4629-6F59-4BAD-BBCF-3BF67F3813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C5D15-FB64-4AAB-8654-D92DC3A0C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5846C-CEA0-4635-BA76-3501F9BB8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08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3A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oem4you.ru/users/6/1/6175/pics/7787.jpg">
            <a:extLst>
              <a:ext uri="{FF2B5EF4-FFF2-40B4-BE49-F238E27FC236}">
                <a16:creationId xmlns:a16="http://schemas.microsoft.com/office/drawing/2014/main" id="{2DB376BD-E3C4-48E1-B857-18A79ACDA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52" y="1"/>
            <a:ext cx="50396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EB1DCE-2F0D-4AF2-8EDB-6F970B9E1D09}"/>
              </a:ext>
            </a:extLst>
          </p:cNvPr>
          <p:cNvSpPr txBox="1"/>
          <p:nvPr/>
        </p:nvSpPr>
        <p:spPr>
          <a:xfrm flipH="1">
            <a:off x="6375399" y="1104900"/>
            <a:ext cx="5435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Порубаева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rPr>
              <a:t> Виолетта Сергеевна</a:t>
            </a:r>
          </a:p>
          <a:p>
            <a:pPr algn="ctr"/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/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Сегодня папу провожали </a:t>
            </a:r>
          </a:p>
          <a:p>
            <a:pPr algn="ctr"/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на войну</a:t>
            </a:r>
          </a:p>
        </p:txBody>
      </p:sp>
    </p:spTree>
    <p:extLst>
      <p:ext uri="{BB962C8B-B14F-4D97-AF65-F5344CB8AC3E}">
        <p14:creationId xmlns:p14="http://schemas.microsoft.com/office/powerpoint/2010/main" val="38529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Затеряйся где-то похоронка… - ЯПлакалъ">
            <a:extLst>
              <a:ext uri="{FF2B5EF4-FFF2-40B4-BE49-F238E27FC236}">
                <a16:creationId xmlns:a16="http://schemas.microsoft.com/office/drawing/2014/main" id="{5E568602-7885-41D1-914D-CFFCECE382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197" r="-188" b="18311"/>
          <a:stretch/>
        </p:blipFill>
        <p:spPr bwMode="auto">
          <a:xfrm>
            <a:off x="2185060" y="-11368"/>
            <a:ext cx="5795157" cy="68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D42E27-293A-45C6-BD46-78833B11B2E6}"/>
              </a:ext>
            </a:extLst>
          </p:cNvPr>
          <p:cNvSpPr txBox="1"/>
          <p:nvPr/>
        </p:nvSpPr>
        <p:spPr>
          <a:xfrm>
            <a:off x="6828313" y="839010"/>
            <a:ext cx="5153890" cy="341632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руках не просто пыль, </a:t>
            </a:r>
          </a:p>
          <a:p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похоронка!</a:t>
            </a:r>
          </a:p>
        </p:txBody>
      </p:sp>
    </p:spTree>
    <p:extLst>
      <p:ext uri="{BB962C8B-B14F-4D97-AF65-F5344CB8AC3E}">
        <p14:creationId xmlns:p14="http://schemas.microsoft.com/office/powerpoint/2010/main" val="1534882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stoletie.ru/upload/iblock/59e/hojbztb.jpg">
            <a:extLst>
              <a:ext uri="{FF2B5EF4-FFF2-40B4-BE49-F238E27FC236}">
                <a16:creationId xmlns:a16="http://schemas.microsoft.com/office/drawing/2014/main" id="{55A001E3-D204-456C-B8A2-1E9D1FC49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4" y="0"/>
            <a:ext cx="10929257" cy="686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C049AF-31E1-4860-AC1B-8F394969FEEA}"/>
              </a:ext>
            </a:extLst>
          </p:cNvPr>
          <p:cNvSpPr txBox="1"/>
          <p:nvPr/>
        </p:nvSpPr>
        <p:spPr>
          <a:xfrm>
            <a:off x="624114" y="0"/>
            <a:ext cx="10522857" cy="107721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папу провожали на войну,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уходил на фронт за Родину сражаться.</a:t>
            </a:r>
          </a:p>
        </p:txBody>
      </p:sp>
    </p:spTree>
    <p:extLst>
      <p:ext uri="{BB962C8B-B14F-4D97-AF65-F5344CB8AC3E}">
        <p14:creationId xmlns:p14="http://schemas.microsoft.com/office/powerpoint/2010/main" val="356944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роводы на войну (Елена Долгих) / Стихи.ру">
            <a:extLst>
              <a:ext uri="{FF2B5EF4-FFF2-40B4-BE49-F238E27FC236}">
                <a16:creationId xmlns:a16="http://schemas.microsoft.com/office/drawing/2014/main" id="{70799142-0118-4669-A369-78581E415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713"/>
            <a:ext cx="10668000" cy="683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72A45D-2A14-4C6E-A049-E9B315C7C824}"/>
              </a:ext>
            </a:extLst>
          </p:cNvPr>
          <p:cNvSpPr txBox="1"/>
          <p:nvPr/>
        </p:nvSpPr>
        <p:spPr>
          <a:xfrm>
            <a:off x="3265715" y="5399315"/>
            <a:ext cx="76345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мамин всхлип нар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ушил тишину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час пробил, пора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прощаться.</a:t>
            </a:r>
          </a:p>
        </p:txBody>
      </p:sp>
    </p:spTree>
    <p:extLst>
      <p:ext uri="{BB962C8B-B14F-4D97-AF65-F5344CB8AC3E}">
        <p14:creationId xmlns:p14="http://schemas.microsoft.com/office/powerpoint/2010/main" val="394201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оя семья в годы Великой Отечественной войны» - Статьи - «Заволжье».  Николаевская общественно-политическая газета. Основана в 1918 году">
            <a:extLst>
              <a:ext uri="{FF2B5EF4-FFF2-40B4-BE49-F238E27FC236}">
                <a16:creationId xmlns:a16="http://schemas.microsoft.com/office/drawing/2014/main" id="{917B187F-8699-4755-80ED-B6E81E8BE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-10564"/>
            <a:ext cx="9971313" cy="68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987C0EA-BEE4-4361-AFB5-9A5C902A7B02}"/>
              </a:ext>
            </a:extLst>
          </p:cNvPr>
          <p:cNvSpPr/>
          <p:nvPr/>
        </p:nvSpPr>
        <p:spPr>
          <a:xfrm>
            <a:off x="203199" y="4795897"/>
            <a:ext cx="73442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Обняв меня, отец сказал:</a:t>
            </a:r>
          </a:p>
          <a:p>
            <a:pPr lvl="0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«Ну что, сынок, теперь ты главный,</a:t>
            </a:r>
          </a:p>
          <a:p>
            <a:pPr lvl="0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об одном тебя прошу:</a:t>
            </a:r>
          </a:p>
          <a:p>
            <a:pPr lvl="0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береги себя и нашу маму!»</a:t>
            </a:r>
          </a:p>
        </p:txBody>
      </p:sp>
    </p:spTree>
    <p:extLst>
      <p:ext uri="{BB962C8B-B14F-4D97-AF65-F5344CB8AC3E}">
        <p14:creationId xmlns:p14="http://schemas.microsoft.com/office/powerpoint/2010/main" val="19788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оздать мем &quot;баллада о матери военные, мать ждет сына с войны, грусть&quot; -  Картинки - Meme-arsenal.com">
            <a:extLst>
              <a:ext uri="{FF2B5EF4-FFF2-40B4-BE49-F238E27FC236}">
                <a16:creationId xmlns:a16="http://schemas.microsoft.com/office/drawing/2014/main" id="{FBF5AC16-581B-4A18-9459-B98B080C9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09" y="-14515"/>
            <a:ext cx="10116457" cy="688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2BC24A-7D3F-4F2E-AD8E-DA1A104666BB}"/>
              </a:ext>
            </a:extLst>
          </p:cNvPr>
          <p:cNvSpPr txBox="1"/>
          <p:nvPr/>
        </p:nvSpPr>
        <p:spPr>
          <a:xfrm>
            <a:off x="1045029" y="2397948"/>
            <a:ext cx="68942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мать взглянув, глаза отвёл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папа вышел за ворота.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будто навсегда от нас ушёл,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стало очень больно что-то. </a:t>
            </a:r>
          </a:p>
        </p:txBody>
      </p:sp>
    </p:spTree>
    <p:extLst>
      <p:ext uri="{BB962C8B-B14F-4D97-AF65-F5344CB8AC3E}">
        <p14:creationId xmlns:p14="http://schemas.microsoft.com/office/powerpoint/2010/main" val="1399390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5.infourok.ru/uploads/ex/0363/00047032-d5205c83/hello_html_68e22241.jpg">
            <a:extLst>
              <a:ext uri="{FF2B5EF4-FFF2-40B4-BE49-F238E27FC236}">
                <a16:creationId xmlns:a16="http://schemas.microsoft.com/office/drawing/2014/main" id="{0BEBE3A1-814F-4281-A7C6-5611C7DD7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3" r="69035" b="8156"/>
          <a:stretch/>
        </p:blipFill>
        <p:spPr bwMode="auto">
          <a:xfrm>
            <a:off x="116113" y="-21313"/>
            <a:ext cx="5050973" cy="69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94FEF4-1AB9-4B60-9C6E-678A4E554B77}"/>
              </a:ext>
            </a:extLst>
          </p:cNvPr>
          <p:cNvSpPr txBox="1"/>
          <p:nvPr/>
        </p:nvSpPr>
        <p:spPr>
          <a:xfrm>
            <a:off x="5167086" y="1364343"/>
            <a:ext cx="7024914" cy="4154984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я держался из последних сил,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мать взглянув, свою украдкой,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закричал: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плачь! Не плачь же ты!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хорошо, он не умрёт, вернётся папка!..»</a:t>
            </a:r>
          </a:p>
        </p:txBody>
      </p:sp>
    </p:spTree>
    <p:extLst>
      <p:ext uri="{BB962C8B-B14F-4D97-AF65-F5344CB8AC3E}">
        <p14:creationId xmlns:p14="http://schemas.microsoft.com/office/powerpoint/2010/main" val="496799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исьма с фронта Первой мировой: &quot;Мы бежим из армии, чтобы умереть за  свободу&quot; - BBC News Русская служба">
            <a:extLst>
              <a:ext uri="{FF2B5EF4-FFF2-40B4-BE49-F238E27FC236}">
                <a16:creationId xmlns:a16="http://schemas.microsoft.com/office/drawing/2014/main" id="{08CB4F3F-96F3-4625-9171-0F75259A7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12192000" cy="682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F70521D-53A3-4B6D-A903-578855E96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214" y="15239"/>
            <a:ext cx="5498786" cy="5269279"/>
          </a:xfrm>
          <a:prstGeom prst="rect">
            <a:avLst/>
          </a:prstGeom>
          <a:scene3d>
            <a:camera prst="orthographicFront">
              <a:rot lat="0" lon="0" rev="17100000"/>
            </a:camera>
            <a:lightRig rig="threePt" dir="t"/>
          </a:scene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2955EB-0BF3-4309-B9DA-FBF5ADCAD477}"/>
              </a:ext>
            </a:extLst>
          </p:cNvPr>
          <p:cNvSpPr txBox="1"/>
          <p:nvPr/>
        </p:nvSpPr>
        <p:spPr>
          <a:xfrm>
            <a:off x="494295" y="4512623"/>
            <a:ext cx="9547760" cy="2062103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Шёл 43 –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страшный год войны.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года нет письма из фронта.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очень медленно тянулись дни,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так хотелось об отце узнать хоть что – то!</a:t>
            </a:r>
          </a:p>
        </p:txBody>
      </p:sp>
    </p:spTree>
    <p:extLst>
      <p:ext uri="{BB962C8B-B14F-4D97-AF65-F5344CB8AC3E}">
        <p14:creationId xmlns:p14="http://schemas.microsoft.com/office/powerpoint/2010/main" val="967995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На поле боя хлеб растёт - Статьи - Районная газета «Уренские вести», г.  Урень">
            <a:extLst>
              <a:ext uri="{FF2B5EF4-FFF2-40B4-BE49-F238E27FC236}">
                <a16:creationId xmlns:a16="http://schemas.microsoft.com/office/drawing/2014/main" id="{6608A8C3-9455-47E4-A0C4-7D670733F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5" y="42519"/>
            <a:ext cx="12017829" cy="681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0EC431-8E05-43A0-B4E3-0EE8BD07FEAE}"/>
              </a:ext>
            </a:extLst>
          </p:cNvPr>
          <p:cNvSpPr txBox="1"/>
          <p:nvPr/>
        </p:nvSpPr>
        <p:spPr>
          <a:xfrm>
            <a:off x="1651819" y="42519"/>
            <a:ext cx="9273479" cy="206210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вот в один из зимних дней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 громко мины разрывались,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смерть солдата верить не хотел,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вот калитка скрипнула, шаги раздались…</a:t>
            </a:r>
          </a:p>
        </p:txBody>
      </p:sp>
    </p:spTree>
    <p:extLst>
      <p:ext uri="{BB962C8B-B14F-4D97-AF65-F5344CB8AC3E}">
        <p14:creationId xmlns:p14="http://schemas.microsoft.com/office/powerpoint/2010/main" val="32469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тарший сержант Г.И. Дубиненко, почтальон подразделения лейтенанта П. Беженца. Юго-Западный фронт. 04.08.1942. Фотограф  Анатолий Гаранин.">
            <a:extLst>
              <a:ext uri="{FF2B5EF4-FFF2-40B4-BE49-F238E27FC236}">
                <a16:creationId xmlns:a16="http://schemas.microsoft.com/office/drawing/2014/main" id="{04F068DC-9824-448A-B78A-784CB8B3E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4" r="13625"/>
          <a:stretch/>
        </p:blipFill>
        <p:spPr bwMode="auto">
          <a:xfrm>
            <a:off x="6780172" y="8118"/>
            <a:ext cx="5308909" cy="684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61907D-0E8F-464B-A360-2D38516EB291}"/>
              </a:ext>
            </a:extLst>
          </p:cNvPr>
          <p:cNvSpPr txBox="1"/>
          <p:nvPr/>
        </p:nvSpPr>
        <p:spPr>
          <a:xfrm>
            <a:off x="102919" y="1591294"/>
            <a:ext cx="6571013" cy="34163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почтальон пришёл, в руках конверт держа,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явно были вести с фронта.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посмотрел на нас, и по        щеке слеза…</a:t>
            </a:r>
          </a:p>
        </p:txBody>
      </p:sp>
    </p:spTree>
    <p:extLst>
      <p:ext uri="{BB962C8B-B14F-4D97-AF65-F5344CB8AC3E}">
        <p14:creationId xmlns:p14="http://schemas.microsoft.com/office/powerpoint/2010/main" val="3595229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220</Words>
  <Application>Microsoft Office PowerPoint</Application>
  <PresentationFormat>Широкоэкранный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Batang</vt:lpstr>
      <vt:lpstr>Arial</vt:lpstr>
      <vt:lpstr>Bahnschrift Light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Степанова</dc:creator>
  <cp:lastModifiedBy>Светлана Степанова</cp:lastModifiedBy>
  <cp:revision>14</cp:revision>
  <dcterms:created xsi:type="dcterms:W3CDTF">2022-04-23T06:29:28Z</dcterms:created>
  <dcterms:modified xsi:type="dcterms:W3CDTF">2022-04-23T10:23:22Z</dcterms:modified>
</cp:coreProperties>
</file>