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75E1-D3D9-45C2-B197-52EBA614AC8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E0BD-86B4-4EE4-9B42-108A36E0D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826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75E1-D3D9-45C2-B197-52EBA614AC8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E0BD-86B4-4EE4-9B42-108A36E0D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845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75E1-D3D9-45C2-B197-52EBA614AC8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E0BD-86B4-4EE4-9B42-108A36E0D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830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75E1-D3D9-45C2-B197-52EBA614AC8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E0BD-86B4-4EE4-9B42-108A36E0D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69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75E1-D3D9-45C2-B197-52EBA614AC8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E0BD-86B4-4EE4-9B42-108A36E0D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093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75E1-D3D9-45C2-B197-52EBA614AC8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E0BD-86B4-4EE4-9B42-108A36E0D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24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75E1-D3D9-45C2-B197-52EBA614AC8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E0BD-86B4-4EE4-9B42-108A36E0D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30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75E1-D3D9-45C2-B197-52EBA614AC8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E0BD-86B4-4EE4-9B42-108A36E0D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4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75E1-D3D9-45C2-B197-52EBA614AC8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E0BD-86B4-4EE4-9B42-108A36E0D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627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75E1-D3D9-45C2-B197-52EBA614AC8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E0BD-86B4-4EE4-9B42-108A36E0D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15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75E1-D3D9-45C2-B197-52EBA614AC8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DE0BD-86B4-4EE4-9B42-108A36E0D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410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675E1-D3D9-45C2-B197-52EBA614AC8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DE0BD-86B4-4EE4-9B42-108A36E0D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474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353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98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76" y="0"/>
            <a:ext cx="1066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332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141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12" y="135841"/>
            <a:ext cx="11737075" cy="672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586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937" y="0"/>
            <a:ext cx="96592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667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6788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sadik</dc:creator>
  <cp:lastModifiedBy>sadik</cp:lastModifiedBy>
  <cp:revision>3</cp:revision>
  <dcterms:created xsi:type="dcterms:W3CDTF">2022-04-07T06:20:07Z</dcterms:created>
  <dcterms:modified xsi:type="dcterms:W3CDTF">2022-04-07T06:40:03Z</dcterms:modified>
</cp:coreProperties>
</file>