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  <p:sldId id="257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F38EA-7F67-441B-A278-D2BF8F95DEA7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8DD59-D9C5-4BBD-94C6-5A0FEA199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541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F38EA-7F67-441B-A278-D2BF8F95DEA7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8DD59-D9C5-4BBD-94C6-5A0FEA199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846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F38EA-7F67-441B-A278-D2BF8F95DEA7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8DD59-D9C5-4BBD-94C6-5A0FEA199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139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F38EA-7F67-441B-A278-D2BF8F95DEA7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8DD59-D9C5-4BBD-94C6-5A0FEA199FF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12097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F38EA-7F67-441B-A278-D2BF8F95DEA7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8DD59-D9C5-4BBD-94C6-5A0FEA199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11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F38EA-7F67-441B-A278-D2BF8F95DEA7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8DD59-D9C5-4BBD-94C6-5A0FEA199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9260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F38EA-7F67-441B-A278-D2BF8F95DEA7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8DD59-D9C5-4BBD-94C6-5A0FEA199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8972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F38EA-7F67-441B-A278-D2BF8F95DEA7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8DD59-D9C5-4BBD-94C6-5A0FEA199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6082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F38EA-7F67-441B-A278-D2BF8F95DEA7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8DD59-D9C5-4BBD-94C6-5A0FEA199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531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F38EA-7F67-441B-A278-D2BF8F95DEA7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8DD59-D9C5-4BBD-94C6-5A0FEA199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434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F38EA-7F67-441B-A278-D2BF8F95DEA7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8DD59-D9C5-4BBD-94C6-5A0FEA199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091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F38EA-7F67-441B-A278-D2BF8F95DEA7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8DD59-D9C5-4BBD-94C6-5A0FEA199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721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F38EA-7F67-441B-A278-D2BF8F95DEA7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8DD59-D9C5-4BBD-94C6-5A0FEA199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491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F38EA-7F67-441B-A278-D2BF8F95DEA7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8DD59-D9C5-4BBD-94C6-5A0FEA199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106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F38EA-7F67-441B-A278-D2BF8F95DEA7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8DD59-D9C5-4BBD-94C6-5A0FEA199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226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F38EA-7F67-441B-A278-D2BF8F95DEA7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8DD59-D9C5-4BBD-94C6-5A0FEA199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837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F38EA-7F67-441B-A278-D2BF8F95DEA7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8DD59-D9C5-4BBD-94C6-5A0FEA199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460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92F38EA-7F67-441B-A278-D2BF8F95DEA7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8DD59-D9C5-4BBD-94C6-5A0FEA199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0111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Заголовок 1"/>
          <p:cNvSpPr>
            <a:spLocks noGrp="1"/>
          </p:cNvSpPr>
          <p:nvPr>
            <p:ph type="ctrTitle"/>
          </p:nvPr>
        </p:nvSpPr>
        <p:spPr>
          <a:xfrm>
            <a:off x="676713" y="624552"/>
            <a:ext cx="11003796" cy="3006671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</a:t>
            </a:r>
            <a:br>
              <a:rPr lang="ru-RU" sz="4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«Детям о празднике 9 мая День Победы»</a:t>
            </a:r>
            <a:endParaRPr lang="ru-RU" sz="44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860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32125" y="5293927"/>
            <a:ext cx="3686355" cy="1107985"/>
          </a:xfrm>
        </p:spPr>
        <p:txBody>
          <a:bodyPr>
            <a:normAutofit/>
          </a:bodyPr>
          <a:lstStyle/>
          <a:p>
            <a:pPr algn="r"/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воспитатель </a:t>
            </a:r>
          </a:p>
          <a:p>
            <a:pPr algn="r"/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Романова Т.Н.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8604" name="Прямоугольник 3"/>
          <p:cNvSpPr/>
          <p:nvPr/>
        </p:nvSpPr>
        <p:spPr>
          <a:xfrm>
            <a:off x="5434657" y="6222842"/>
            <a:ext cx="1487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г. Белгород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514" y="3866446"/>
            <a:ext cx="3812583" cy="2854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930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910" y="1348352"/>
            <a:ext cx="9484962" cy="38125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День Победы — самый великий и серьёзный праздник как для России, так и для многих других стран мира.</a:t>
            </a:r>
          </a:p>
          <a:p>
            <a:pPr marL="0" indent="0">
              <a:buNone/>
            </a:pPr>
            <a:r>
              <a:rPr lang="ru-RU" dirty="0"/>
              <a:t>22 июня 1941 года на нашу страну напали полчища врагов — фашистов. Фашисты думали, что они самые главные в мире, а все остальные люди должны им подчиняться. Началась страшная война, которая продолжалась четыре года.</a:t>
            </a:r>
          </a:p>
          <a:p>
            <a:pPr marL="0" indent="0">
              <a:buNone/>
            </a:pPr>
            <a:r>
              <a:rPr lang="ru-RU" dirty="0"/>
              <a:t>Не только российским солдатам и офицерам, но и всем жителям нашей Родины, взрослым и детям, было очень трудно во время войны. Армия с помощью народа победила врагов и прогнала их из России, а потом и из других стран.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091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6654" y="2216258"/>
            <a:ext cx="9344187" cy="25882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Война, которую назвали Великой Отечественной, закончилась в мае 1945 года. А в июне того же года на Красной площади в Москве состоялся Парад Победы. Воины-победители торжественно прошли по площади и бросили на землю знамёна побеждённых фашистов. Это был Великий день.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2177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1257" y="309966"/>
            <a:ext cx="10165597" cy="60908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Как мы отмечаем День Победы? Утром 9 мая в главных городах России, в Москве и в Санкт-Петербурге, проходят военные парады. Ветераны Великой Отечественной войны надевают ордена и медали, устраивают торжественные шествия по улицам. Люди дарят им букеты цветов. Потом ветераны собираются вместе и вспоминают своих боевых товарищей, то, как они воевали, поют песни военных лет.</a:t>
            </a:r>
          </a:p>
          <a:p>
            <a:pPr marL="0" indent="0">
              <a:buNone/>
            </a:pPr>
            <a:r>
              <a:rPr lang="ru-RU" dirty="0"/>
              <a:t>В День Победы люди возлагают к военным памятникам венки и цветы.</a:t>
            </a:r>
          </a:p>
          <a:p>
            <a:pPr marL="0" indent="0">
              <a:buNone/>
            </a:pPr>
            <a:r>
              <a:rPr lang="ru-RU" dirty="0"/>
              <a:t>А вечером, когда стемнеет, начинается Салют Победы. Взлетают в небо разноцветные огни, рассыпаются на множество сверкающих искр. Люди смотрят на эту красоту и радуются. Пусть никогда больше не будет войны!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Пусть </a:t>
            </a:r>
            <a:r>
              <a:rPr lang="ru-RU" dirty="0"/>
              <a:t>всегда будет мир!</a:t>
            </a:r>
          </a:p>
          <a:p>
            <a:pPr marL="0" indent="0">
              <a:buNone/>
            </a:pPr>
            <a:r>
              <a:rPr lang="ru-RU" dirty="0"/>
              <a:t>Рано утром в майский день</a:t>
            </a:r>
          </a:p>
          <a:p>
            <a:pPr marL="0" indent="0">
              <a:buNone/>
            </a:pPr>
            <a:r>
              <a:rPr lang="ru-RU" dirty="0"/>
              <a:t>С дедушкой мы встали.</a:t>
            </a:r>
          </a:p>
          <a:p>
            <a:pPr marL="0" indent="0">
              <a:buNone/>
            </a:pPr>
            <a:r>
              <a:rPr lang="ru-RU" dirty="0"/>
              <a:t>Я прошу: «Скорей надень,</a:t>
            </a:r>
          </a:p>
          <a:p>
            <a:pPr marL="0" indent="0">
              <a:buNone/>
            </a:pPr>
            <a:r>
              <a:rPr lang="ru-RU" dirty="0"/>
              <a:t>Дедушка, медали!»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2625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2768" y="461772"/>
            <a:ext cx="10258587" cy="587703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Мы шагаем на парад,</a:t>
            </a:r>
          </a:p>
          <a:p>
            <a:pPr marL="0" indent="0">
              <a:buNone/>
            </a:pPr>
            <a:r>
              <a:rPr lang="ru-RU" dirty="0"/>
              <a:t>Миру, солнцу рады,</a:t>
            </a:r>
          </a:p>
          <a:p>
            <a:pPr marL="0" indent="0">
              <a:buNone/>
            </a:pPr>
            <a:r>
              <a:rPr lang="ru-RU" dirty="0"/>
              <a:t>И у дедушки блестят</a:t>
            </a:r>
          </a:p>
          <a:p>
            <a:pPr marL="0" indent="0">
              <a:buNone/>
            </a:pPr>
            <a:r>
              <a:rPr lang="ru-RU" dirty="0"/>
              <a:t>На груди награды.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Не отдав своей земли</a:t>
            </a:r>
          </a:p>
          <a:p>
            <a:pPr marL="0" indent="0">
              <a:buNone/>
            </a:pPr>
            <a:r>
              <a:rPr lang="ru-RU" dirty="0"/>
              <a:t>Вражеским солдатам,</a:t>
            </a:r>
          </a:p>
          <a:p>
            <a:pPr marL="0" indent="0">
              <a:buNone/>
            </a:pPr>
            <a:r>
              <a:rPr lang="ru-RU" dirty="0"/>
              <a:t>Нашу Родину спасли</a:t>
            </a:r>
          </a:p>
          <a:p>
            <a:pPr marL="0" indent="0">
              <a:buNone/>
            </a:pPr>
            <a:r>
              <a:rPr lang="ru-RU" dirty="0"/>
              <a:t>Прадеды когда-то.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Сколько лет мне? Только пять,</a:t>
            </a:r>
          </a:p>
          <a:p>
            <a:pPr marL="0" indent="0">
              <a:buNone/>
            </a:pPr>
            <a:r>
              <a:rPr lang="ru-RU" dirty="0"/>
              <a:t>Но от вас не скрою,</a:t>
            </a:r>
          </a:p>
          <a:p>
            <a:pPr marL="0" indent="0">
              <a:buNone/>
            </a:pPr>
            <a:r>
              <a:rPr lang="ru-RU" dirty="0"/>
              <a:t>Что хочу достойным стать</a:t>
            </a:r>
          </a:p>
          <a:p>
            <a:pPr marL="0" indent="0">
              <a:buNone/>
            </a:pPr>
            <a:r>
              <a:rPr lang="ru-RU" dirty="0"/>
              <a:t>Дедушки-героя</a:t>
            </a:r>
            <a:r>
              <a:rPr lang="ru-RU" dirty="0" smtClean="0"/>
              <a:t>!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✿ О каком праздничном дне говорится в стихотворении? Назови этот праздник.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9254" y="281876"/>
            <a:ext cx="3137843" cy="5250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121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3438" y="309966"/>
            <a:ext cx="9531457" cy="3998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Победа в войне – это ликование и скорбь. Время их не приглушает. А мы с вами должны эту память о самой страшной войне, которая коснулась каждой семьи, передавать из поколения в поколение. День Победы был, есть и должен оставаться самым святым праздником. Ведь те, кто заплатил за него своей жизнью, дали нам возможность жить сейчас. Мы обязаны помнить об этом всегда. Память павших и не доживших до сегодняшнего дня почтим минутой молчания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0881" y="2751870"/>
            <a:ext cx="5622333" cy="3833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7062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26</TotalTime>
  <Words>460</Words>
  <Application>Microsoft Office PowerPoint</Application>
  <PresentationFormat>Широкоэкранный</PresentationFormat>
  <Paragraphs>33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Times New Roman</vt:lpstr>
      <vt:lpstr>Wingdings 3</vt:lpstr>
      <vt:lpstr>Ион</vt:lpstr>
      <vt:lpstr>Консультация для родителей  «Детям о празднике 9 мая День Победы»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родителей  «КАК РАЗВИТЬ ТВОРЧЕСКИЕ СПОСОБНОСТИ У ДЕТЕЙ»</dc:title>
  <dc:creator>Анастасия Коленко</dc:creator>
  <cp:lastModifiedBy>Анастасия Коленко</cp:lastModifiedBy>
  <cp:revision>5</cp:revision>
  <dcterms:created xsi:type="dcterms:W3CDTF">2022-01-27T12:26:14Z</dcterms:created>
  <dcterms:modified xsi:type="dcterms:W3CDTF">2022-04-21T11:28:39Z</dcterms:modified>
</cp:coreProperties>
</file>