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57" r:id="rId3"/>
    <p:sldId id="259" r:id="rId4"/>
    <p:sldId id="260" r:id="rId5"/>
    <p:sldId id="268" r:id="rId6"/>
    <p:sldId id="267" r:id="rId7"/>
    <p:sldId id="258" r:id="rId8"/>
    <p:sldId id="262" r:id="rId9"/>
    <p:sldId id="263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1" autoAdjust="0"/>
    <p:restoredTop sz="94660"/>
  </p:normalViewPr>
  <p:slideViewPr>
    <p:cSldViewPr>
      <p:cViewPr>
        <p:scale>
          <a:sx n="69" d="100"/>
          <a:sy n="69" d="100"/>
        </p:scale>
        <p:origin x="-195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F7ADF-D708-4589-9CB4-1E93312FBB86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E8AEE-3F73-451B-906D-21CF11806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15616" y="836712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000" b="1" dirty="0" smtClean="0">
                <a:solidFill>
                  <a:srgbClr val="C00000"/>
                </a:solidFill>
                <a:latin typeface="Bahnschrift Light SemiCondensed" pitchFamily="34" charset="0"/>
                <a:cs typeface="Times New Roman" pitchFamily="18" charset="0"/>
              </a:rPr>
              <a:t>Тема: 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Bahnschrift Light SemiCondensed" pitchFamily="34" charset="0"/>
                <a:cs typeface="Times New Roman" pitchFamily="18" charset="0"/>
              </a:rPr>
              <a:t> Михаил Васильевич Ломоносов</a:t>
            </a:r>
          </a:p>
          <a:p>
            <a:endParaRPr lang="ru-RU" sz="4000" b="1" dirty="0" smtClean="0">
              <a:solidFill>
                <a:srgbClr val="C00000"/>
              </a:solidFill>
              <a:latin typeface="Bahnschrift Light SemiCondensed" pitchFamily="34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Bahnschrift Light SemiCondensed" pitchFamily="34" charset="0"/>
                <a:cs typeface="Times New Roman" pitchFamily="18" charset="0"/>
              </a:rPr>
              <a:t>                         </a:t>
            </a:r>
            <a:endParaRPr lang="ru-RU" sz="3200" b="1" dirty="0">
              <a:solidFill>
                <a:srgbClr val="C00000"/>
              </a:solidFill>
              <a:latin typeface="Bahnschrift Light SemiCondensed" pitchFamily="34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515719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Молокшонова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Светлана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Сыреторовна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учитель истории и обществознания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37740" y="2348880"/>
            <a:ext cx="299932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712" y="3209702"/>
            <a:ext cx="4978600" cy="324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476673"/>
            <a:ext cx="6246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D1282E"/>
                </a:solidFill>
                <a:latin typeface="Times New Roman" pitchFamily="18" charset="0"/>
                <a:cs typeface="Times New Roman" pitchFamily="18" charset="0"/>
              </a:rPr>
              <a:t>Задания для  закрепления и рекомендации: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980728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Заполните пропуск.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Период отечественной истории, к которому относилась деятельность человека, изображенного на марке, известен под названием эпоха ____________.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836712"/>
            <a:ext cx="842493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М.В.Ломоносов </a:t>
            </a:r>
          </a:p>
          <a:p>
            <a:pPr lvl="0"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Укажите одно любое историческое событие (процесс), в котором участвовал данный исторический деятель. Приведите два исторических факта, связанных с участием исторического деятеля в исторических событиях (процессах).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6673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D1282E"/>
                </a:solidFill>
                <a:latin typeface="Times New Roman" pitchFamily="18" charset="0"/>
                <a:cs typeface="Times New Roman" pitchFamily="18" charset="0"/>
              </a:rPr>
              <a:t>Задания для  закрепления и рекомендации: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3645024"/>
          <a:ext cx="7560840" cy="2103120"/>
        </p:xfrm>
        <a:graphic>
          <a:graphicData uri="http://schemas.openxmlformats.org/drawingml/2006/table">
            <a:tbl>
              <a:tblPr/>
              <a:tblGrid>
                <a:gridCol w="3092211"/>
                <a:gridCol w="4468629"/>
              </a:tblGrid>
              <a:tr h="13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Учитель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Дети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существительное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Ломоносов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прилагательных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талантливый, знаменитый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глагола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учился, изобретал, открывал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Фраза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Ломоносов – наш русский человек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Вывод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ученый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Прием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Синквейн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3068960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85689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В. Ломоносов родился в деревне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Мишанинской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Архангелогородской губернии 19 ноября 1711 года в семье зажиточного крестьянина-помора. С самого детства отец приучал Михаила к труду и одолению трудностей, не интересуясь учёбой сына. Но ребёнок прилагал много усилий, чтобы быть грамотным и образованным. В 12 лет мальчик начал изучать грамоту и вскоре самостоятельно освоил «Грамматику» М.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Смотрицкого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Арифметику» Л.М.Магницкого.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Позже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когда Михаилу было 19 лет, он сбежал из дома и отправился вместе с рыбным обозом в Москву, чтобы учиться в Славяно-греко-латинской академии.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 flipV="1">
            <a:off x="1691680" y="3645025"/>
            <a:ext cx="5544616" cy="245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03648" y="616530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рождения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д.Мишаниская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Архангелорогородской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губернии.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2458" y="1628800"/>
            <a:ext cx="374757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610015"/>
            <a:ext cx="3600400" cy="407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260648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Путь Ломоносова из Холмогоров в Москву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733256"/>
            <a:ext cx="4797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«Юноша Ломоносов на пути в Москву»,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Н.И.Кисляков.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7704" y="332656"/>
            <a:ext cx="5773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Он всё испытал и всё проник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124744"/>
            <a:ext cx="4824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По возвращении в Москву в 1745 году,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Ломоносов стал первым профессором,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членом  первым русским профессоров,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членом академии наук. Он занимался исследованиями по физике, истории, географии, астрономии, биологии, языкознанию, философии, математике, геологии и искусства. И в каждой из них достиг выдающихся успехов.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области химии Ломоносов активно проводил научные исследования. Открыл первую химическую лабораторию в России, составил рецепт для приготовления фарфоровых масс, разработал принципы новой науки «Физической химии».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04593" y="1268760"/>
            <a:ext cx="3215607" cy="447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36096" y="5733256"/>
            <a:ext cx="4325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Славяно-греко-латинская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        академия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816524"/>
            <a:ext cx="3332812" cy="206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3933056"/>
            <a:ext cx="4710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области физики открыл закон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сохранения материи.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Сконструировал термометр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908720"/>
            <a:ext cx="4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Работа «О слоях земных» и «Слово о  рождении металлов от трясения Земли» свидетельствует что нефть, уголь, янтарь возникли в результате сложных превращений органических веществ.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72098" y="1268760"/>
            <a:ext cx="327636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9720" y="764704"/>
            <a:ext cx="2578144" cy="285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79912" y="620688"/>
            <a:ext cx="504056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Ломоносов первым  в России обратил внимание на историю самой Земли и на причины образования полезных ископаемых. Михаил Васильевич  составил каталог минералов России,  «Теория возникновения минералов и металлов».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области географии, усовершенствовал подзорную трубу, открыл атмосферу на Венере.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4120611"/>
            <a:ext cx="1872208" cy="182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476672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В области географии составил «Полярную карту», разработал приборы  для морского кораблевождения, доказал существовании  материка на Южном полисе (Антарктиды), доказал возможность  Северного морского пути в Индию.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 flipV="1">
            <a:off x="1977385" y="2420888"/>
            <a:ext cx="5690957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124744"/>
            <a:ext cx="48965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 области истории написал </a:t>
            </a:r>
            <a:r>
              <a:rPr lang="ru-RU" sz="2000" dirty="0" smtClean="0">
                <a:latin typeface="Times New Roman"/>
                <a:cs typeface="Times New Roman"/>
              </a:rPr>
              <a:t>Ⅰ том Российской истории.  Составил  «Краткий летописец с родословием». </a:t>
            </a:r>
          </a:p>
          <a:p>
            <a:pPr algn="just"/>
            <a:r>
              <a:rPr lang="ru-RU" sz="2000" dirty="0" smtClean="0">
                <a:latin typeface="Times New Roman"/>
                <a:cs typeface="Times New Roman"/>
              </a:rPr>
              <a:t>   В области языкознании разработал правила  русского  языка, составил книгу «Русская грамматика». В 1751 году вышел «Сборник разных сочинений в стихах и в прозе </a:t>
            </a:r>
            <a:r>
              <a:rPr lang="ru-RU" sz="2000" dirty="0" err="1" smtClean="0">
                <a:latin typeface="Times New Roman"/>
                <a:cs typeface="Times New Roman"/>
              </a:rPr>
              <a:t>Михайла</a:t>
            </a:r>
            <a:r>
              <a:rPr lang="ru-RU" sz="2000" dirty="0" smtClean="0">
                <a:latin typeface="Times New Roman"/>
                <a:cs typeface="Times New Roman"/>
              </a:rPr>
              <a:t> Ломоносова».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332656"/>
            <a:ext cx="7270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3.Вклад Ломоносова в гуманитарные науки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989728"/>
            <a:ext cx="2376264" cy="301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07704" y="3993693"/>
            <a:ext cx="2880320" cy="242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4157859"/>
            <a:ext cx="1944216" cy="227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692696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области русского искусства М.И.Ломоносов вошел как создатель мозаичных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открыл секрет изготовления смальты. Избран почетным членом Петербургской Академии художеств.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2083004"/>
            <a:ext cx="3698593" cy="4172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440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32</cp:revision>
  <dcterms:created xsi:type="dcterms:W3CDTF">2022-04-25T08:20:46Z</dcterms:created>
  <dcterms:modified xsi:type="dcterms:W3CDTF">2022-04-26T07:31:02Z</dcterms:modified>
</cp:coreProperties>
</file>