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&amp;bcy;&amp;iecy;&amp;zhcy;&amp;iecy;&amp;vcy;&amp;ocy; - &amp;rcy;&amp;ocy;&amp;zcy;&amp;ocy;&amp;vcy;&amp;ycy;&amp;jcy; &amp;fcy;&amp;ocy;&amp;ncy;, &amp;scy;&amp;kcy;&amp;rcy;&amp;icy;&amp;pcy;&amp;icy;&amp;chcy;&amp;ncy;&amp;ycy;&amp;jcy; &amp;kcy;&amp;lcy;&amp;yucy;&amp;chcy;, &amp;ncy;&amp;ocy;&amp;tcy;&amp;y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00166" y="285728"/>
            <a:ext cx="6371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ГБДОУ детский сад №3 Пушкинского района Санкт-Петербурга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2214554"/>
            <a:ext cx="83926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  <a:cs typeface="Aharoni" pitchFamily="2" charset="-79"/>
              </a:rPr>
              <a:t>ЗАГАДКИ СКОМОРОХА</a:t>
            </a:r>
            <a:endParaRPr lang="ru-RU" sz="6600" b="1" dirty="0">
              <a:solidFill>
                <a:srgbClr val="0070C0"/>
              </a:solidFill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6446" y="5500702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Кузьмина Л.В.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&amp;bcy;&amp;iecy;&amp;zhcy;&amp;iecy;&amp;vcy;&amp;ocy; - &amp;rcy;&amp;ocy;&amp;zcy;&amp;ocy;&amp;vcy;&amp;ycy;&amp;jcy; &amp;fcy;&amp;ocy;&amp;ncy;, &amp;scy;&amp;kcy;&amp;rcy;&amp;icy;&amp;pcy;&amp;icy;&amp;chcy;&amp;ncy;&amp;ycy;&amp;jcy; &amp;kcy;&amp;lcy;&amp;yucy;&amp;chcy;, &amp;ncy;&amp;ocy;&amp;tcy;&amp;y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5940425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2897717"/>
            <a:ext cx="5940425" cy="3960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cs543.vkontakte.ru/u535255/l_a02b1014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&amp;bcy;&amp;iecy;&amp;zhcy;&amp;iecy;&amp;vcy;&amp;ocy; - &amp;rcy;&amp;ocy;&amp;zcy;&amp;ocy;&amp;vcy;&amp;ycy;&amp;jcy; &amp;fcy;&amp;ocy;&amp;ncy;, &amp;scy;&amp;kcy;&amp;rcy;&amp;icy;&amp;pcy;&amp;icy;&amp;chcy;&amp;ncy;&amp;ycy;&amp;jcy; &amp;kcy;&amp;lcy;&amp;yucy;&amp;chcy;, &amp;ncy;&amp;ocy;&amp;tcy;&amp;y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-171400"/>
            <a:ext cx="5616624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&amp;bcy;&amp;iecy;&amp;zhcy;&amp;iecy;&amp;vcy;&amp;ocy; - &amp;rcy;&amp;ocy;&amp;zcy;&amp;ocy;&amp;vcy;&amp;ycy;&amp;jcy; &amp;fcy;&amp;ocy;&amp;ncy;, &amp;scy;&amp;kcy;&amp;rcy;&amp;icy;&amp;pcy;&amp;icy;&amp;chcy;&amp;ncy;&amp;ycy;&amp;jcy; &amp;kcy;&amp;lcy;&amp;yucy;&amp;chcy;, &amp;ncy;&amp;ocy;&amp;tcy;&amp;y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57158" y="1857364"/>
            <a:ext cx="850112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  <a:cs typeface="Aharoni" pitchFamily="2" charset="-79"/>
              </a:rPr>
              <a:t>СПАСИБО </a:t>
            </a:r>
          </a:p>
          <a:p>
            <a:pPr algn="ctr"/>
            <a:r>
              <a:rPr lang="ru-RU" sz="6600" b="1" dirty="0" smtClean="0">
                <a:solidFill>
                  <a:srgbClr val="7030A0"/>
                </a:solidFill>
                <a:cs typeface="Aharoni" pitchFamily="2" charset="-79"/>
              </a:rPr>
              <a:t>ЗА ВНИМАНИЕ</a:t>
            </a:r>
            <a:endParaRPr lang="ru-RU" sz="6600" b="1" dirty="0">
              <a:solidFill>
                <a:srgbClr val="7030A0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19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Роман</dc:creator>
  <cp:lastModifiedBy>Master</cp:lastModifiedBy>
  <cp:revision>7</cp:revision>
  <dcterms:created xsi:type="dcterms:W3CDTF">2013-02-10T07:41:56Z</dcterms:created>
  <dcterms:modified xsi:type="dcterms:W3CDTF">2022-04-26T09:31:38Z</dcterms:modified>
</cp:coreProperties>
</file>