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7" r:id="rId5"/>
    <p:sldId id="268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9"/>
            <a:ext cx="8496944" cy="2088231"/>
          </a:xfrm>
        </p:spPr>
        <p:txBody>
          <a:bodyPr/>
          <a:lstStyle/>
          <a:p>
            <a:r>
              <a:rPr lang="ru-RU" dirty="0" smtClean="0"/>
              <a:t>Альбом «Наши пальчики – друзья!»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068960"/>
            <a:ext cx="8640960" cy="352839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Учитель-логопед Филатова Антонина Владимировна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Проектная деятельность с детьми подготовительной к школе группы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СОШ село Малая </a:t>
            </a:r>
            <a:r>
              <a:rPr lang="ru-RU" dirty="0" err="1" smtClean="0">
                <a:solidFill>
                  <a:schemeClr val="tx1"/>
                </a:solidFill>
              </a:rPr>
              <a:t>Малышевка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СП ДС «Солнышко»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3da1fb12a81ec0ed02664a71debe8db5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924944"/>
            <a:ext cx="2808312" cy="3744416"/>
          </a:xfrm>
        </p:spPr>
      </p:pic>
      <p:pic>
        <p:nvPicPr>
          <p:cNvPr id="5" name="Рисунок 4" descr="IMG-4edfba30d73e7a773201b5f5f4f93499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88640"/>
            <a:ext cx="2808312" cy="3744416"/>
          </a:xfrm>
          <a:prstGeom prst="rect">
            <a:avLst/>
          </a:prstGeom>
        </p:spPr>
      </p:pic>
      <p:pic>
        <p:nvPicPr>
          <p:cNvPr id="8" name="Рисунок 7" descr="IMG-c98edbcdd897e03ebc527036a0a3bc2d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852936"/>
            <a:ext cx="2859782" cy="3813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632303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Елена Александровна </a:t>
            </a:r>
            <a:r>
              <a:rPr lang="ru-RU" sz="2000" b="1" dirty="0" err="1" smtClean="0"/>
              <a:t>Ульева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Пальчиковые игры для детей 4–7 лет. Пособие для педагогов и родителей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507288" cy="617901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Цель –</a:t>
            </a:r>
            <a:r>
              <a:rPr lang="ru-RU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речи,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памяти, внимания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19256" cy="63230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развивать двигательные способности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кисти;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овершенствовать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зрительно–двигательную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координацию;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совершенствовать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подражать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взрослому.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63272" cy="617901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Очень много литературы с пальчиковой гимнастикой. Мы решили создать свой </a:t>
            </a:r>
            <a:r>
              <a:rPr lang="ru-RU" sz="4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альбом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«Наши пальчики – друзья!»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(пока позаимствовали гимнастику из литературы, но в будущем придумаем свою гимнастику)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хотим картинки, а хотим фотографии своих пальчиков!</a:t>
            </a:r>
            <a:endParaRPr lang="ru-RU" dirty="0"/>
          </a:p>
        </p:txBody>
      </p:sp>
      <p:pic>
        <p:nvPicPr>
          <p:cNvPr id="4" name="Содержимое 3" descr="п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00200"/>
            <a:ext cx="7272808" cy="5167724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611560" y="1628800"/>
            <a:ext cx="7272808" cy="522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1ab9f29447ada9ba55a2f26029ab0f93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2545854" cy="4525963"/>
          </a:xfrm>
        </p:spPr>
      </p:pic>
      <p:pic>
        <p:nvPicPr>
          <p:cNvPr id="5" name="Рисунок 4" descr="IMG-7b0b6e38adbade092cc682fc5284d2a8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260648"/>
            <a:ext cx="2808312" cy="4992554"/>
          </a:xfrm>
          <a:prstGeom prst="rect">
            <a:avLst/>
          </a:prstGeom>
        </p:spPr>
      </p:pic>
      <p:pic>
        <p:nvPicPr>
          <p:cNvPr id="6" name="Рисунок 5" descr="IMG-9c86cf5d461d655c9efc6828d08b2293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844824"/>
            <a:ext cx="2657894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91128_1103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9"/>
            <a:ext cx="2829668" cy="3816424"/>
          </a:xfrm>
        </p:spPr>
      </p:pic>
      <p:pic>
        <p:nvPicPr>
          <p:cNvPr id="5" name="Рисунок 4" descr="IMG_20191128_1103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132856"/>
            <a:ext cx="2936448" cy="3960440"/>
          </a:xfrm>
          <a:prstGeom prst="rect">
            <a:avLst/>
          </a:prstGeom>
        </p:spPr>
      </p:pic>
      <p:pic>
        <p:nvPicPr>
          <p:cNvPr id="6" name="Рисунок 5" descr="IMG_20191128_110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88640"/>
            <a:ext cx="2916144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480a4f557dbdc9a15fb13032f6f1503b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60648"/>
            <a:ext cx="2632792" cy="4680520"/>
          </a:xfrm>
        </p:spPr>
      </p:pic>
      <p:pic>
        <p:nvPicPr>
          <p:cNvPr id="6" name="Рисунок 5" descr="IMG-e2605f79ee51d002e91f37512a81f983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700808"/>
            <a:ext cx="2779407" cy="4941168"/>
          </a:xfrm>
          <a:prstGeom prst="rect">
            <a:avLst/>
          </a:prstGeom>
        </p:spPr>
      </p:pic>
      <p:pic>
        <p:nvPicPr>
          <p:cNvPr id="9" name="Рисунок 8" descr="IMG-b4aaf4ed977422c11ad88473429f5c35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556792"/>
            <a:ext cx="2900921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0d966b5b7a6e47045dcc8f11b14b6cf6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2862318" cy="3816424"/>
          </a:xfrm>
        </p:spPr>
      </p:pic>
      <p:pic>
        <p:nvPicPr>
          <p:cNvPr id="5" name="Рисунок 4" descr="IMG-03b855b816c44238d9221663e1d00741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2708920"/>
            <a:ext cx="2970330" cy="3960440"/>
          </a:xfrm>
          <a:prstGeom prst="rect">
            <a:avLst/>
          </a:prstGeom>
        </p:spPr>
      </p:pic>
      <p:pic>
        <p:nvPicPr>
          <p:cNvPr id="8" name="Рисунок 7" descr="IMG-86d7aebd720d5ad780b531e9f2899825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188640"/>
            <a:ext cx="2841780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166</TotalTime>
  <Words>71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Альбом «Наши пальчики – друзья!»</vt:lpstr>
      <vt:lpstr>Цель – развитие мелкой моторики рук, речи, памяти, внимания.  </vt:lpstr>
      <vt:lpstr>Задачи: - развивать двигательные способности кисти; - совершенствовать зрительно–двигательную координацию; - совершенствовать умение подражать взрослому.  </vt:lpstr>
      <vt:lpstr>Очень много литературы с пальчиковой гимнастикой. Мы решили создать свой альбом  «Наши пальчики – друзья!» (пока позаимствовали гимнастику из литературы, но в будущем придумаем свою гимнастику) </vt:lpstr>
      <vt:lpstr>Не хотим картинки, а хотим фотографии своих пальчиков!</vt:lpstr>
      <vt:lpstr>Слайд 6</vt:lpstr>
      <vt:lpstr>Слайд 7</vt:lpstr>
      <vt:lpstr>Слайд 8</vt:lpstr>
      <vt:lpstr>Слайд 9</vt:lpstr>
      <vt:lpstr>Слайд 10</vt:lpstr>
      <vt:lpstr>Елена Александровна Ульева Пальчиковые игры для детей 4–7 лет. Пособие для педагогов и родителей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«Наши пальчики – друзья!»</dc:title>
  <dc:creator>антонина</dc:creator>
  <cp:lastModifiedBy>админ</cp:lastModifiedBy>
  <cp:revision>19</cp:revision>
  <dcterms:created xsi:type="dcterms:W3CDTF">2019-12-14T11:35:36Z</dcterms:created>
  <dcterms:modified xsi:type="dcterms:W3CDTF">2019-12-14T16:13:37Z</dcterms:modified>
</cp:coreProperties>
</file>