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A9F3A-26BC-4C34-8E53-180E071E51EA}" type="datetimeFigureOut">
              <a:rPr lang="ru-RU" smtClean="0"/>
              <a:pPr/>
              <a:t>07.12.15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A0A9A-D132-4FBB-80D8-A9AFDB0AF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етр_Великий.jpg"/>
          <p:cNvPicPr>
            <a:picLocks noChangeAspect="1"/>
          </p:cNvPicPr>
          <p:nvPr/>
        </p:nvPicPr>
        <p:blipFill>
          <a:blip r:embed="rId2" cstate="print"/>
          <a:srcRect l="9177" t="7805" r="7665" b="8977"/>
          <a:stretch>
            <a:fillRect/>
          </a:stretch>
        </p:blipFill>
        <p:spPr>
          <a:xfrm>
            <a:off x="2555776" y="1484784"/>
            <a:ext cx="3848878" cy="4968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171361" y="129406"/>
            <a:ext cx="6801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Домик Петра Первого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Сегодня в экспозиции музея представлены предметы быта петровского времени, о так же личные вещи Петра Первого и его </a:t>
            </a:r>
            <a:r>
              <a:rPr lang="ru-RU" b="1" i="1" dirty="0" err="1" smtClean="0"/>
              <a:t>ближайщих</a:t>
            </a:r>
            <a:r>
              <a:rPr lang="ru-RU" b="1" i="1" dirty="0" smtClean="0"/>
              <a:t> сподвижников. </a:t>
            </a:r>
            <a:endParaRPr lang="ru-RU" b="1" i="1" dirty="0"/>
          </a:p>
        </p:txBody>
      </p:sp>
      <p:pic>
        <p:nvPicPr>
          <p:cNvPr id="4" name="Рисунок 3" descr="domik-petra-pervogo-v-zaandam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7524328" cy="564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 cstate="print"/>
          <a:srcRect l="10851" t="8601" r="17600"/>
          <a:stretch>
            <a:fillRect/>
          </a:stretch>
        </p:blipFill>
        <p:spPr>
          <a:xfrm>
            <a:off x="323528" y="332656"/>
            <a:ext cx="481016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tolovaya-v-domike-Petra-I.jpg"/>
          <p:cNvPicPr>
            <a:picLocks noChangeAspect="1"/>
          </p:cNvPicPr>
          <p:nvPr/>
        </p:nvPicPr>
        <p:blipFill>
          <a:blip r:embed="rId3" cstate="print"/>
          <a:srcRect l="31100"/>
          <a:stretch>
            <a:fillRect/>
          </a:stretch>
        </p:blipFill>
        <p:spPr>
          <a:xfrm>
            <a:off x="4644008" y="2492896"/>
            <a:ext cx="4269194" cy="412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 экспозиции также  представлена лодка- верейка, построенная, по преданию самим Петром Первым.</a:t>
            </a:r>
            <a:endParaRPr lang="ru-RU" b="1" i="1" dirty="0"/>
          </a:p>
        </p:txBody>
      </p:sp>
      <p:pic>
        <p:nvPicPr>
          <p:cNvPr id="3" name="Рисунок 2" descr="0_8515e_17e5b1bc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268760"/>
            <a:ext cx="8743214" cy="4920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91b099e573d6a7aac245c4680853ee.JPG"/>
          <p:cNvPicPr>
            <a:picLocks noChangeAspect="1"/>
          </p:cNvPicPr>
          <p:nvPr/>
        </p:nvPicPr>
        <p:blipFill>
          <a:blip r:embed="rId2" cstate="print"/>
          <a:srcRect l="11413" t="29406" r="5113" b="10768"/>
          <a:stretch>
            <a:fillRect/>
          </a:stretch>
        </p:blipFill>
        <p:spPr>
          <a:xfrm>
            <a:off x="251520" y="1484784"/>
            <a:ext cx="8667810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18864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Вид на дворец Петра Первого в 17 веке.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/>
          <p:cNvPicPr>
            <a:picLocks noChangeAspect="1"/>
          </p:cNvPicPr>
          <p:nvPr/>
        </p:nvPicPr>
        <p:blipFill>
          <a:blip r:embed="rId2" cstate="print"/>
          <a:srcRect t="6957" b="8406"/>
          <a:stretch>
            <a:fillRect/>
          </a:stretch>
        </p:blipFill>
        <p:spPr>
          <a:xfrm>
            <a:off x="251520" y="1052736"/>
            <a:ext cx="8621232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428753" y="332656"/>
            <a:ext cx="428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/>
              <a:t>Вид на дворец Петра Первого в </a:t>
            </a:r>
            <a:r>
              <a:rPr lang="ru-RU" b="1" i="1" dirty="0" smtClean="0"/>
              <a:t>21 </a:t>
            </a:r>
            <a:r>
              <a:rPr lang="ru-RU" b="1" i="1" dirty="0" smtClean="0"/>
              <a:t>веке.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1186" y="476672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545454353785687676.jpg"/>
          <p:cNvPicPr>
            <a:picLocks noChangeAspect="1"/>
          </p:cNvPicPr>
          <p:nvPr/>
        </p:nvPicPr>
        <p:blipFill>
          <a:blip r:embed="rId2" cstate="print"/>
          <a:srcRect l="4320" t="1572" r="4961" b="13556"/>
          <a:stretch>
            <a:fillRect/>
          </a:stretch>
        </p:blipFill>
        <p:spPr>
          <a:xfrm>
            <a:off x="2627784" y="1772816"/>
            <a:ext cx="352839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История домика Петра I, согласно официальной истории построенного 24-26 мая 1703 года, начинается практически со дня основания Петербурга - домик является первым гражданским зданием в городе и первой резиденцией Петра Первого. И был сооружен солдатами Семеновского полка в рекордно короткие сроки. </a:t>
            </a:r>
            <a:br>
              <a:rPr lang="ru-RU" b="1" i="1" dirty="0" smtClean="0"/>
            </a:br>
            <a:r>
              <a:rPr lang="ru-RU" b="1" i="1" dirty="0" smtClean="0"/>
              <a:t>  </a:t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7" name="Рисунок 6" descr="55_big.jpg"/>
          <p:cNvPicPr>
            <a:picLocks noChangeAspect="1"/>
          </p:cNvPicPr>
          <p:nvPr/>
        </p:nvPicPr>
        <p:blipFill>
          <a:blip r:embed="rId2" cstate="print"/>
          <a:srcRect l="2520" t="3550" r="2981" b="2396"/>
          <a:stretch>
            <a:fillRect/>
          </a:stretch>
        </p:blipFill>
        <p:spPr>
          <a:xfrm>
            <a:off x="971600" y="1700808"/>
            <a:ext cx="692907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rcRect l="3971" r="6026" b="10714"/>
          <a:stretch>
            <a:fillRect/>
          </a:stretch>
        </p:blipFill>
        <p:spPr>
          <a:xfrm>
            <a:off x="899592" y="1124744"/>
            <a:ext cx="7488832" cy="5506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18864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24</a:t>
            </a:r>
            <a:r>
              <a:rPr lang="ru-RU" b="1" i="1" dirty="0" smtClean="0"/>
              <a:t>по26 мая 1703 года «Красные хоромы» был срублены из тесаных сосновых бревен, снаружи окрашены под кирпич, а изнутри обиты холстом « на голландский манер».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Стены и потолки комнат были  обтянуты грубым белым холстом, Петр Первый любил  небольшие размеры помещений и проемов, поэтому высота потолков равнялась всего двум с половиной метрам, входная дверь была еще ниже.</a:t>
            </a:r>
            <a:endParaRPr lang="ru-RU" b="1" i="1" dirty="0"/>
          </a:p>
        </p:txBody>
      </p:sp>
      <p:pic>
        <p:nvPicPr>
          <p:cNvPr id="4" name="Рисунок 3" descr="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6320" y="1556792"/>
            <a:ext cx="6672064" cy="5004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 доме не было печи и дымоходов, поэтому жить в нем можно было только летом. На крыше «дворца» стояли вырезанные из дерева изображения мортиры и двух бомб с «горящим пламенем».</a:t>
            </a:r>
            <a:endParaRPr lang="ru-RU" b="1" i="1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rcRect t="16310"/>
          <a:stretch>
            <a:fillRect/>
          </a:stretch>
        </p:blipFill>
        <p:spPr>
          <a:xfrm>
            <a:off x="467544" y="1340768"/>
            <a:ext cx="823929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Климат Петербурга разрушительно действовал на первый петербургский дворец, и уже в 1723 году по указу царя домик был окружен  защитной галереей с крышей. </a:t>
            </a:r>
            <a:endParaRPr lang="ru-RU" b="1" i="1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7946597" cy="5174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 конце 19 века в садике перед царским дворцом был уставлен бронзовый бюст Петра Первого работы П. </a:t>
            </a:r>
            <a:r>
              <a:rPr lang="ru-RU" b="1" i="1" dirty="0" err="1" smtClean="0"/>
              <a:t>Забелло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3" name="Рисунок 2" descr="img0001.jpg"/>
          <p:cNvPicPr>
            <a:picLocks noChangeAspect="1"/>
          </p:cNvPicPr>
          <p:nvPr/>
        </p:nvPicPr>
        <p:blipFill>
          <a:blip r:embed="rId2" cstate="print"/>
          <a:srcRect l="11803"/>
          <a:stretch>
            <a:fillRect/>
          </a:stretch>
        </p:blipFill>
        <p:spPr>
          <a:xfrm>
            <a:off x="1259632" y="1034734"/>
            <a:ext cx="6456717" cy="5490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Во дворце всего три комнаты , это спальня, столовая, которая была и гостиная, где царь вел царские дела и встречал гостей. </a:t>
            </a:r>
          </a:p>
        </p:txBody>
      </p:sp>
      <p:pic>
        <p:nvPicPr>
          <p:cNvPr id="3" name="Рисунок 2" descr="dom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7632848" cy="5724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9419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555" y="476672"/>
            <a:ext cx="8644888" cy="5760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277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17</cp:revision>
  <dcterms:created xsi:type="dcterms:W3CDTF">2015-12-06T16:08:48Z</dcterms:created>
  <dcterms:modified xsi:type="dcterms:W3CDTF">2015-12-07T20:11:02Z</dcterms:modified>
</cp:coreProperties>
</file>