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9" r:id="rId6"/>
    <p:sldId id="270" r:id="rId7"/>
    <p:sldId id="260" r:id="rId8"/>
    <p:sldId id="261" r:id="rId9"/>
    <p:sldId id="262" r:id="rId10"/>
    <p:sldId id="271" r:id="rId11"/>
    <p:sldId id="272" r:id="rId12"/>
    <p:sldId id="263" r:id="rId13"/>
    <p:sldId id="264" r:id="rId14"/>
    <p:sldId id="265" r:id="rId15"/>
    <p:sldId id="273" r:id="rId16"/>
    <p:sldId id="266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B0C68C"/>
    <a:srgbClr val="1E951B"/>
    <a:srgbClr val="A7D3FF"/>
    <a:srgbClr val="9CA0D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3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D9DB-ECFE-4184-91C3-A3F57E69392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DAA6A-955C-4C1C-BEB3-78AD3D3C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D9DB-ECFE-4184-91C3-A3F57E69392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DAA6A-955C-4C1C-BEB3-78AD3D3C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D9DB-ECFE-4184-91C3-A3F57E69392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DAA6A-955C-4C1C-BEB3-78AD3D3C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D9DB-ECFE-4184-91C3-A3F57E69392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DAA6A-955C-4C1C-BEB3-78AD3D3C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D9DB-ECFE-4184-91C3-A3F57E69392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DAA6A-955C-4C1C-BEB3-78AD3D3C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D9DB-ECFE-4184-91C3-A3F57E69392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DAA6A-955C-4C1C-BEB3-78AD3D3C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D9DB-ECFE-4184-91C3-A3F57E69392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DAA6A-955C-4C1C-BEB3-78AD3D3C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D9DB-ECFE-4184-91C3-A3F57E69392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DAA6A-955C-4C1C-BEB3-78AD3D3C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D9DB-ECFE-4184-91C3-A3F57E69392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DAA6A-955C-4C1C-BEB3-78AD3D3C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D9DB-ECFE-4184-91C3-A3F57E69392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DAA6A-955C-4C1C-BEB3-78AD3D3C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0D9DB-ECFE-4184-91C3-A3F57E69392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DAA6A-955C-4C1C-BEB3-78AD3D3C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0D9DB-ECFE-4184-91C3-A3F57E69392B}" type="datetimeFigureOut">
              <a:rPr lang="ru-RU" smtClean="0"/>
              <a:pPr/>
              <a:t>26.04.2022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DAA6A-955C-4C1C-BEB3-78AD3D3CFE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1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285721" y="285728"/>
            <a:ext cx="6500857" cy="1857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«Мы хотим жить в мире и согласии с окружающим миром»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685802" y="2130425"/>
            <a:ext cx="7958167" cy="1798641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Правила поведения </a:t>
            </a:r>
            <a:br>
              <a:rPr lang="ru-RU" b="1" dirty="0" smtClean="0"/>
            </a:br>
            <a:r>
              <a:rPr lang="ru-RU" b="1" dirty="0" smtClean="0"/>
              <a:t> ребенка с собаками</a:t>
            </a:r>
            <a:endParaRPr lang="ru-RU" b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6500827" y="4000504"/>
            <a:ext cx="2928959" cy="2643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2" y="214290"/>
            <a:ext cx="3114668" cy="774720"/>
          </a:xfrm>
        </p:spPr>
        <p:txBody>
          <a:bodyPr>
            <a:normAutofit/>
          </a:bodyPr>
          <a:lstStyle/>
          <a:p>
            <a:r>
              <a:rPr lang="ru-RU" sz="3200" u="sng" dirty="0" smtClean="0">
                <a:latin typeface="Bookman Old Style" pitchFamily="18" charset="0"/>
              </a:rPr>
              <a:t>Правило № 4</a:t>
            </a:r>
            <a:endParaRPr lang="ru-RU" sz="3200" u="sng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" y="1142984"/>
            <a:ext cx="5114932" cy="5043510"/>
          </a:xfrm>
        </p:spPr>
        <p:txBody>
          <a:bodyPr>
            <a:normAutofit fontScale="70000" lnSpcReduction="20000"/>
          </a:bodyPr>
          <a:lstStyle/>
          <a:p>
            <a:r>
              <a:rPr lang="ru-RU" sz="4000" dirty="0" smtClean="0">
                <a:latin typeface="Bookman Old Style" pitchFamily="18" charset="0"/>
              </a:rPr>
              <a:t>Если собака ведет себя мирно-правильно погладь ее. Гладить нужно снизу под мордой, по шее и под ушами.</a:t>
            </a:r>
          </a:p>
          <a:p>
            <a:endParaRPr lang="ru-RU" sz="4000" dirty="0" smtClean="0">
              <a:latin typeface="Bookman Old Style" pitchFamily="18" charset="0"/>
            </a:endParaRPr>
          </a:p>
          <a:p>
            <a:r>
              <a:rPr lang="ru-RU" sz="4000" b="1" u="sng" dirty="0" smtClean="0">
                <a:solidFill>
                  <a:srgbClr val="FF0000"/>
                </a:solidFill>
                <a:latin typeface="Bookman Old Style" pitchFamily="18" charset="0"/>
              </a:rPr>
              <a:t>Помни: </a:t>
            </a:r>
            <a:r>
              <a:rPr lang="ru-RU" sz="4000" b="1" dirty="0" smtClean="0">
                <a:latin typeface="Bookman Old Style" pitchFamily="18" charset="0"/>
              </a:rPr>
              <a:t>нельзя нависать над собакой и гладить ее сверху головы!</a:t>
            </a:r>
            <a:r>
              <a:rPr lang="ru-RU" sz="4000" dirty="0" smtClean="0">
                <a:latin typeface="Bookman Old Style" pitchFamily="18" charset="0"/>
              </a:rPr>
              <a:t> Собака может посчитать это угрозой и напасть.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 cstate="print">
            <a:alphaModFix amt="5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57566" y="214290"/>
            <a:ext cx="5686436" cy="1654164"/>
          </a:xfrm>
        </p:spPr>
        <p:txBody>
          <a:bodyPr>
            <a:normAutofit fontScale="90000"/>
          </a:bodyPr>
          <a:lstStyle/>
          <a:p>
            <a:r>
              <a:rPr lang="ru-RU" sz="4000" u="sng" dirty="0" smtClean="0">
                <a:latin typeface="Bookman Old Style" pitchFamily="18" charset="0"/>
              </a:rPr>
              <a:t>Правила поведения со своей собакой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3092"/>
            <a:ext cx="5357853" cy="47149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300" dirty="0" smtClean="0">
                <a:latin typeface="Bookman Old Style" pitchFamily="18" charset="0"/>
              </a:rPr>
              <a:t>Если вы решили завести собаку – то лучше брать щенка от знакомой собаки с хорошим поведением или взять щенка из приюта.</a:t>
            </a:r>
            <a:endParaRPr lang="ru-RU" sz="3300" dirty="0"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489" y="1500175"/>
            <a:ext cx="3000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Правило № 1</a:t>
            </a:r>
            <a:endParaRPr lang="ru-RU" sz="24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5000"/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429264"/>
            <a:ext cx="371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Bookman Old Style" pitchFamily="18" charset="0"/>
              </a:rPr>
              <a:t>Правило № 2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4857760"/>
            <a:ext cx="528641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Bookman Old Style" pitchFamily="18" charset="0"/>
              </a:rPr>
              <a:t>Собаку нужно правильно и вовремя кормить и поить</a:t>
            </a:r>
            <a:endParaRPr lang="ru-RU" sz="3200" dirty="0">
              <a:latin typeface="Bookman Old Style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9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4639"/>
            <a:ext cx="3686172" cy="10826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Bookman Old Style" pitchFamily="18" charset="0"/>
              </a:rPr>
              <a:t>Правило № 3</a:t>
            </a:r>
            <a:endParaRPr lang="ru-RU" sz="3200" dirty="0"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9" y="1357298"/>
            <a:ext cx="4000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Bookman Old Style" pitchFamily="18" charset="0"/>
              </a:rPr>
              <a:t>Выходить с собакой на улицу нужно на поводке</a:t>
            </a:r>
            <a:endParaRPr lang="ru-RU" sz="3200" dirty="0">
              <a:latin typeface="Bookman Old Style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7" y="214291"/>
            <a:ext cx="3643339" cy="65403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Bookman Old Style" pitchFamily="18" charset="0"/>
              </a:rPr>
              <a:t>Правило № 4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857364"/>
            <a:ext cx="364333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Bookman Old Style" pitchFamily="18" charset="0"/>
              </a:rPr>
              <a:t>С собакой на прогулке нужно играть и заниматься дрессировкой</a:t>
            </a:r>
            <a:endParaRPr lang="ru-RU" sz="3200" dirty="0">
              <a:latin typeface="Bookman Old Style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"/>
            <a:ext cx="521497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Игра и Дрессировка помогают научить собаку правильно вести себя в обществе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75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chemeClr val="accent4">
                <a:lumMod val="60000"/>
                <a:lumOff val="40000"/>
              </a:schemeClr>
            </a:gs>
            <a:gs pos="82001">
              <a:srgbClr val="FBD49C"/>
            </a:gs>
            <a:gs pos="100000">
              <a:schemeClr val="accent4">
                <a:lumMod val="75000"/>
              </a:scheme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900619" cy="11540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Правило № 5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357298"/>
            <a:ext cx="45720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Bookman Old Style" pitchFamily="18" charset="0"/>
              </a:rPr>
              <a:t>Каждой собаке нужно делать прививки и показывать её ветеринару. Ветеринар </a:t>
            </a:r>
          </a:p>
          <a:p>
            <a:r>
              <a:rPr lang="ru-RU" sz="3200" dirty="0" smtClean="0">
                <a:latin typeface="Bookman Old Style" pitchFamily="18" charset="0"/>
              </a:rPr>
              <a:t>ставит отметки в прививочный паспорт.</a:t>
            </a:r>
            <a:endParaRPr lang="ru-RU" sz="3200" dirty="0">
              <a:latin typeface="Bookman Old Style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929190" y="2285992"/>
            <a:ext cx="3757610" cy="38401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>
                <a:latin typeface="Bookman Old Style" pitchFamily="18" charset="0"/>
              </a:rPr>
              <a:t>Вакцинация собаки</a:t>
            </a:r>
            <a:endParaRPr lang="ru-RU" sz="14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1000"/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14942" cy="3000372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Спасибо за</a:t>
            </a:r>
            <a:br>
              <a:rPr lang="ru-RU" sz="6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</a:br>
            <a:r>
              <a:rPr lang="ru-RU" sz="6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внимание!</a:t>
            </a:r>
            <a:endParaRPr lang="ru-RU" sz="6000" dirty="0">
              <a:solidFill>
                <a:schemeClr val="tx1">
                  <a:lumMod val="95000"/>
                  <a:lumOff val="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Bookman Old Style" pitchFamily="18" charset="0"/>
              </a:rPr>
              <a:t>Человек и Собака</a:t>
            </a:r>
            <a:endParaRPr lang="ru-RU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u="sng" dirty="0" smtClean="0">
                <a:solidFill>
                  <a:srgbClr val="002060"/>
                </a:solidFill>
                <a:latin typeface="Bookman Old Style" pitchFamily="18" charset="0"/>
              </a:rPr>
              <a:t>Собаки</a:t>
            </a:r>
            <a:r>
              <a:rPr lang="ru-RU" b="1" i="1" dirty="0" smtClean="0">
                <a:solidFill>
                  <a:srgbClr val="002060"/>
                </a:solidFill>
                <a:latin typeface="Bookman Old Style" pitchFamily="18" charset="0"/>
              </a:rPr>
              <a:t> – самые древние друзья человека. Научиться правильно вести себя и понимать их очень важно, потому что на улице и во многих домах живут собаки. Чтобы собака тебя не обидела и жила счастливо , тебе нужно соблюдать правила поведения как с чужой собакой, так и со своей:</a:t>
            </a:r>
            <a:endParaRPr lang="ru-RU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CA0D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8" y="142852"/>
            <a:ext cx="8715404" cy="71435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>
                <a:latin typeface="Bookman Old Style" pitchFamily="18" charset="0"/>
              </a:rPr>
              <a:t>Правило поведения с бродячими собаками №1</a:t>
            </a:r>
            <a:endParaRPr lang="ru-RU" sz="2800" u="sng" dirty="0">
              <a:latin typeface="Bookman Old Style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85852" y="785794"/>
            <a:ext cx="2571768" cy="71438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Bookman Old Style" pitchFamily="18" charset="0"/>
              </a:rPr>
              <a:t>     </a:t>
            </a:r>
            <a:endParaRPr lang="ru-RU" sz="3200" dirty="0">
              <a:latin typeface="Bookman Old Style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14283" y="1500175"/>
            <a:ext cx="4643439" cy="2214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Нельзя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 трогать незнакомых собак на улице, даже если ты увидел щенка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429124" y="4071942"/>
            <a:ext cx="4000528" cy="18573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00563" y="4000505"/>
            <a:ext cx="492922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2800" dirty="0" smtClean="0">
                <a:latin typeface="Bookman Old Style" pitchFamily="18" charset="0"/>
              </a:rPr>
              <a:t>Потому что такие собаки могут быть опасными (укусить) или быть заразными (лишай, бешенство)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A7D3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7" y="285729"/>
            <a:ext cx="4786347" cy="785818"/>
          </a:xfrm>
        </p:spPr>
        <p:txBody>
          <a:bodyPr>
            <a:normAutofit/>
          </a:bodyPr>
          <a:lstStyle/>
          <a:p>
            <a:r>
              <a:rPr lang="ru-RU" sz="3900" dirty="0" smtClean="0">
                <a:latin typeface="Bookman Old Style" pitchFamily="18" charset="0"/>
              </a:rPr>
              <a:t>Правило № 2</a:t>
            </a:r>
            <a:endParaRPr lang="ru-RU" sz="3900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3" y="928672"/>
            <a:ext cx="4429156" cy="5429288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sz="3400" dirty="0" smtClean="0">
                <a:latin typeface="Bookman Old Style" pitchFamily="18" charset="0"/>
              </a:rPr>
              <a:t>Никогда не корми бродячих собак в общественных местах. При наличии постоянного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3400" smtClean="0">
                <a:latin typeface="Bookman Old Style" pitchFamily="18" charset="0"/>
              </a:rPr>
              <a:t>сточника </a:t>
            </a:r>
            <a:r>
              <a:rPr lang="ru-RU" sz="3400" dirty="0" smtClean="0">
                <a:latin typeface="Bookman Old Style" pitchFamily="18" charset="0"/>
              </a:rPr>
              <a:t>пищи бродячие собаки образуют стаи,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3400" dirty="0" smtClean="0">
                <a:latin typeface="Bookman Old Style" pitchFamily="18" charset="0"/>
              </a:rPr>
              <a:t>которые могут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3400" dirty="0" smtClean="0">
                <a:latin typeface="Bookman Old Style" pitchFamily="18" charset="0"/>
              </a:rPr>
              <a:t>быть опасны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3400" dirty="0" smtClean="0">
                <a:latin typeface="Bookman Old Style" pitchFamily="18" charset="0"/>
              </a:rPr>
              <a:t>для людей.</a:t>
            </a:r>
          </a:p>
          <a:p>
            <a:pPr marL="0" indent="0">
              <a:buNone/>
            </a:pPr>
            <a:endParaRPr lang="ru-RU" sz="36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000496" cy="107154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Bookman Old Style" pitchFamily="18" charset="0"/>
              </a:rPr>
              <a:t>Правило № 3</a:t>
            </a:r>
            <a:endParaRPr lang="ru-RU" sz="3600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2" y="1285862"/>
            <a:ext cx="3614735" cy="47863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Bookman Old Style" pitchFamily="18" charset="0"/>
              </a:rPr>
              <a:t>Если на тебя</a:t>
            </a:r>
          </a:p>
          <a:p>
            <a:pPr marL="0" indent="0">
              <a:buNone/>
            </a:pPr>
            <a:r>
              <a:rPr lang="ru-RU" dirty="0" smtClean="0">
                <a:latin typeface="Bookman Old Style" pitchFamily="18" charset="0"/>
              </a:rPr>
              <a:t>напала бродячая собака - НЕ БЕГИ! Постарайся сделать себя больше -расставь ноги и руки, возьми палку. 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3543296" cy="550072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Bookman Old Style" pitchFamily="18" charset="0"/>
              </a:rPr>
              <a:t>Если в руках есть сумка, рюкзак  или </a:t>
            </a:r>
            <a:r>
              <a:rPr lang="ru-RU" dirty="0" err="1" smtClean="0">
                <a:latin typeface="Bookman Old Style" pitchFamily="18" charset="0"/>
              </a:rPr>
              <a:t>куртка-используй</a:t>
            </a:r>
            <a:r>
              <a:rPr lang="ru-RU" dirty="0" smtClean="0">
                <a:latin typeface="Bookman Old Style" pitchFamily="18" charset="0"/>
              </a:rPr>
              <a:t> ее как щит. Медленно отступай, не поворачиваясь спиной.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Bookman Old Style" pitchFamily="18" charset="0"/>
              </a:rPr>
              <a:t>     </a:t>
            </a:r>
            <a:r>
              <a:rPr lang="ru-RU" u="sng" dirty="0" smtClean="0">
                <a:solidFill>
                  <a:srgbClr val="FF0000"/>
                </a:solidFill>
                <a:latin typeface="Bookman Old Style" pitchFamily="18" charset="0"/>
              </a:rPr>
              <a:t>ПОМНИ</a:t>
            </a:r>
            <a:r>
              <a:rPr lang="ru-RU" dirty="0" smtClean="0">
                <a:latin typeface="Bookman Old Style" pitchFamily="18" charset="0"/>
              </a:rPr>
              <a:t>: Бродячие собаки - дикие животные! </a:t>
            </a:r>
          </a:p>
          <a:p>
            <a:pPr>
              <a:buNone/>
            </a:pPr>
            <a:r>
              <a:rPr lang="ru-RU" dirty="0" smtClean="0">
                <a:latin typeface="Bookman Old Style" pitchFamily="18" charset="0"/>
              </a:rPr>
              <a:t>Они могут быть опасны!</a:t>
            </a:r>
          </a:p>
          <a:p>
            <a:endParaRPr lang="ru-RU" dirty="0">
              <a:latin typeface="Bookman Old Style" pitchFamily="18" charset="0"/>
            </a:endParaRPr>
          </a:p>
        </p:txBody>
      </p:sp>
      <p:pic>
        <p:nvPicPr>
          <p:cNvPr id="5" name="Рисунок 4" descr="IMG_9296.JPG"/>
          <p:cNvPicPr>
            <a:picLocks noChangeAspect="1"/>
          </p:cNvPicPr>
          <p:nvPr/>
        </p:nvPicPr>
        <p:blipFill>
          <a:blip r:embed="rId3" cstate="print"/>
          <a:srcRect l="53141" r="46241" b="2899"/>
          <a:stretch>
            <a:fillRect/>
          </a:stretch>
        </p:blipFill>
        <p:spPr>
          <a:xfrm rot="5400000">
            <a:off x="6727984" y="1558767"/>
            <a:ext cx="45719" cy="47863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357819" cy="1071546"/>
          </a:xfrm>
        </p:spPr>
        <p:txBody>
          <a:bodyPr>
            <a:noAutofit/>
          </a:bodyPr>
          <a:lstStyle/>
          <a:p>
            <a:r>
              <a:rPr lang="ru-RU" sz="2800" u="sng" dirty="0" smtClean="0">
                <a:latin typeface="Bookman Old Style" pitchFamily="18" charset="0"/>
              </a:rPr>
              <a:t>Правила поведения с </a:t>
            </a:r>
            <a:br>
              <a:rPr lang="ru-RU" sz="2800" u="sng" dirty="0" smtClean="0">
                <a:latin typeface="Bookman Old Style" pitchFamily="18" charset="0"/>
              </a:rPr>
            </a:br>
            <a:r>
              <a:rPr lang="ru-RU" sz="2800" u="sng" dirty="0" smtClean="0">
                <a:latin typeface="Bookman Old Style" pitchFamily="18" charset="0"/>
              </a:rPr>
              <a:t>чужими собаками</a:t>
            </a:r>
            <a:endParaRPr lang="ru-RU" sz="2800" u="sng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5357850" cy="54292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Bookman Old Style" pitchFamily="18" charset="0"/>
              </a:rPr>
              <a:t>Не пытайся погладить привязанную или, тем более, цепную собаку! Не дразни ее, не кидайся палками и камнями! Это жестоко и опасно!</a:t>
            </a:r>
          </a:p>
          <a:p>
            <a:pPr marL="0" indent="0">
              <a:buNone/>
            </a:pPr>
            <a:r>
              <a:rPr lang="ru-RU" sz="2800" b="1" u="sng" dirty="0" smtClean="0">
                <a:solidFill>
                  <a:srgbClr val="FF0000"/>
                </a:solidFill>
                <a:latin typeface="Bookman Old Style" pitchFamily="18" charset="0"/>
              </a:rPr>
              <a:t>Помни</a:t>
            </a:r>
            <a:r>
              <a:rPr lang="ru-RU" sz="2800" dirty="0" smtClean="0">
                <a:latin typeface="Bookman Old Style" pitchFamily="18" charset="0"/>
              </a:rPr>
              <a:t> : </a:t>
            </a:r>
            <a:r>
              <a:rPr lang="ru-RU" sz="2800" b="1" dirty="0" smtClean="0">
                <a:latin typeface="Bookman Old Style" pitchFamily="18" charset="0"/>
              </a:rPr>
              <a:t>Когда собака виляет хвостом - она может укусить! </a:t>
            </a:r>
            <a:r>
              <a:rPr lang="ru-RU" sz="2800" dirty="0" smtClean="0">
                <a:latin typeface="Bookman Old Style" pitchFamily="18" charset="0"/>
              </a:rPr>
              <a:t>Часто собаки виляют хвостом в возбуждении перед атакой!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" y="1071547"/>
            <a:ext cx="3228940" cy="5715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Правило № 1</a:t>
            </a:r>
            <a:endParaRPr kumimoji="0" lang="ru-RU" sz="28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9" y="214292"/>
            <a:ext cx="428628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u="sng" dirty="0" smtClean="0">
                <a:latin typeface="Bookman Old Style" pitchFamily="18" charset="0"/>
              </a:rPr>
              <a:t>Правило № 2</a:t>
            </a:r>
            <a:endParaRPr lang="ru-RU" sz="3400" u="sng" dirty="0"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2" y="1285860"/>
            <a:ext cx="35719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Bookman Old Style" pitchFamily="18" charset="0"/>
              </a:rPr>
              <a:t>Если ты хочешь погладить собаку, которая идет с хозяином - спроси у него разрешения.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714744" y="428604"/>
            <a:ext cx="4972056" cy="642939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9267" y="0"/>
            <a:ext cx="3614735" cy="1011222"/>
          </a:xfrm>
        </p:spPr>
        <p:txBody>
          <a:bodyPr>
            <a:normAutofit/>
          </a:bodyPr>
          <a:lstStyle/>
          <a:p>
            <a:r>
              <a:rPr lang="ru-RU" sz="3100" u="sng" dirty="0" smtClean="0">
                <a:latin typeface="Bookman Old Style" pitchFamily="18" charset="0"/>
              </a:rPr>
              <a:t>Правило № 3</a:t>
            </a:r>
            <a:endParaRPr lang="ru-RU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72134" y="1000109"/>
            <a:ext cx="35718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Bookman Old Style" pitchFamily="18" charset="0"/>
              </a:rPr>
              <a:t>Если хозяин разрешил погладить, то нужно правильно познакомиться с собакой: </a:t>
            </a:r>
          </a:p>
          <a:p>
            <a:endParaRPr lang="ru-RU" sz="2800" dirty="0" smtClean="0">
              <a:latin typeface="Bookman Old Style" pitchFamily="18" charset="0"/>
            </a:endParaRPr>
          </a:p>
          <a:p>
            <a:r>
              <a:rPr lang="ru-RU" sz="2800" dirty="0" smtClean="0">
                <a:latin typeface="Bookman Old Style" pitchFamily="18" charset="0"/>
              </a:rPr>
              <a:t>1) дай привыкнуть к тебе, дай понюхать свою ладонь. 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2336</TotalTime>
  <Words>437</Words>
  <Application>Microsoft Office PowerPoint</Application>
  <PresentationFormat>Экран (4:3)</PresentationFormat>
  <Paragraphs>49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Правила поведения   ребенка с собаками</vt:lpstr>
      <vt:lpstr>Человек и Собака</vt:lpstr>
      <vt:lpstr>     </vt:lpstr>
      <vt:lpstr>Правило № 2</vt:lpstr>
      <vt:lpstr>Правило № 3</vt:lpstr>
      <vt:lpstr>Слайд 6</vt:lpstr>
      <vt:lpstr>Правила поведения с  чужими собаками</vt:lpstr>
      <vt:lpstr>Слайд 8</vt:lpstr>
      <vt:lpstr>Правило № 3</vt:lpstr>
      <vt:lpstr>Правило № 4</vt:lpstr>
      <vt:lpstr>Правила поведения со своей собакой </vt:lpstr>
      <vt:lpstr>Слайд 12</vt:lpstr>
      <vt:lpstr>Правило № 3</vt:lpstr>
      <vt:lpstr>Правило № 4</vt:lpstr>
      <vt:lpstr>Слайд 15</vt:lpstr>
      <vt:lpstr>Правило № 5</vt:lpstr>
      <vt:lpstr>Спасибо за 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воспитанного ребенка с собаками</dc:title>
  <dc:creator>007</dc:creator>
  <cp:lastModifiedBy>admin</cp:lastModifiedBy>
  <cp:revision>91</cp:revision>
  <dcterms:created xsi:type="dcterms:W3CDTF">2014-03-18T13:32:51Z</dcterms:created>
  <dcterms:modified xsi:type="dcterms:W3CDTF">2022-04-26T03:25:33Z</dcterms:modified>
</cp:coreProperties>
</file>