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2" r:id="rId2"/>
    <p:sldId id="257" r:id="rId3"/>
    <p:sldId id="256" r:id="rId4"/>
    <p:sldId id="258" r:id="rId5"/>
    <p:sldId id="259" r:id="rId6"/>
    <p:sldId id="260" r:id="rId7"/>
    <p:sldId id="266" r:id="rId8"/>
    <p:sldId id="261" r:id="rId9"/>
    <p:sldId id="263" r:id="rId10"/>
    <p:sldId id="265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 varScale="1">
        <p:scale>
          <a:sx n="70" d="100"/>
          <a:sy n="70" d="100"/>
        </p:scale>
        <p:origin x="-82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4C71EC6-210F-42DE-9C53-41977AD35B3D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МБОУ Сосьвинская СОШ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Решение з</a:t>
            </a:r>
            <a:endParaRPr lang="ru-RU" dirty="0"/>
          </a:p>
        </p:txBody>
      </p:sp>
      <p:pic>
        <p:nvPicPr>
          <p:cNvPr id="3074" name="Picture 2" descr="C:\Users\КЛН\Desktop\курсы\финансовая гр\проект\1625244596_32-kartinkin-com-p-fon-finansovaya-gramotnost-dlya-doshkolnik-3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6712"/>
            <a:ext cx="9144000" cy="6021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43608" y="1412776"/>
            <a:ext cx="74762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Решение задач. Личные деньги.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842036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КЛН\Desktop\курсы\финансовая гр\проект\1625244658_26-kartinkin-com-p-fon-finansovaya-gramotnost-dlya-doshkolnik-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604993"/>
            <a:ext cx="4608512" cy="4560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47664" y="404664"/>
            <a:ext cx="70567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Домашняя работа</a:t>
            </a:r>
          </a:p>
          <a:p>
            <a:r>
              <a:rPr lang="ru-RU" dirty="0"/>
              <a:t>Нарисуйте свою мечту, для которой вы хотите накопить деньги</a:t>
            </a:r>
            <a:r>
              <a:rPr lang="ru-RU" dirty="0" smtClean="0"/>
              <a:t>. И как вы собираетесь накопить деньги? Обговорите это в семье.</a:t>
            </a:r>
            <a:endParaRPr lang="ru-RU" dirty="0"/>
          </a:p>
          <a:p>
            <a:endParaRPr lang="ru-RU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060848"/>
            <a:ext cx="4048637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12598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266" name="Picture 2" descr="C:\Users\КЛН\Desktop\курсы\финансовая гр\проект\1624408439_10-phonoteka_org-p-skrudzh-makdak-oboi-krasivo-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8496944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55576" y="3717031"/>
            <a:ext cx="7344816" cy="923330"/>
          </a:xfrm>
          <a:prstGeom prst="rect">
            <a:avLst/>
          </a:prstGeom>
          <a:solidFill>
            <a:srgbClr val="C00000"/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урок.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38760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Третье апреля</a:t>
            </a:r>
            <a:br>
              <a:rPr lang="ru-RU" dirty="0" smtClean="0"/>
            </a:br>
            <a:r>
              <a:rPr lang="ru-RU" dirty="0" smtClean="0"/>
              <a:t>Классная работа.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КЛН\Desktop\курсы\финансовая гр\проект\im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84784"/>
            <a:ext cx="9144000" cy="5373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3897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КЛН\Desktop\курсы\финансовая гр\проект\1593791195_47-p-fon-tetradnii-list-v-kletku-5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008" y="0"/>
            <a:ext cx="892899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419872" y="2828836"/>
            <a:ext cx="34381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МЕТР</a:t>
            </a:r>
          </a:p>
          <a:p>
            <a:r>
              <a:rPr lang="ru-RU" dirty="0"/>
              <a:t>КИЛОМЕТР</a:t>
            </a:r>
          </a:p>
          <a:p>
            <a:r>
              <a:rPr lang="ru-RU" dirty="0"/>
              <a:t>РУБЛЬ</a:t>
            </a:r>
          </a:p>
          <a:p>
            <a:r>
              <a:rPr lang="ru-RU" dirty="0"/>
              <a:t>САНТИМЕТР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707904" y="1124744"/>
            <a:ext cx="4680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Какое слово лишнее?</a:t>
            </a: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923928" y="1916832"/>
            <a:ext cx="38876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Что объединяет остальные слова? </a:t>
            </a:r>
          </a:p>
          <a:p>
            <a:r>
              <a:rPr lang="ru-RU" dirty="0" smtClean="0"/>
              <a:t>(мера длины)</a:t>
            </a:r>
            <a:endParaRPr lang="ru-RU" dirty="0"/>
          </a:p>
        </p:txBody>
      </p:sp>
      <p:pic>
        <p:nvPicPr>
          <p:cNvPr id="4099" name="Picture 3" descr="C:\Users\КЛН\Desktop\курсы\финансовая гр\проект\1624408439_10-phonoteka_org-p-skrudzh-makdak-oboi-krasivo-1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0341" y="2828836"/>
            <a:ext cx="2768083" cy="2066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2207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remove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remove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remove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remove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«Богатый бобрёнок»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t"/>
            <a:endParaRPr lang="ru-RU" dirty="0"/>
          </a:p>
          <a:p>
            <a:pPr fontAlgn="t"/>
            <a:r>
              <a:rPr lang="ru-RU" i="1" dirty="0"/>
              <a:t>Бобрёнок, все знают, что Вы самый богатый обитатель нашего леса. Расскажите телезрителям, в чём секрет Вашего успеха?</a:t>
            </a:r>
          </a:p>
          <a:p>
            <a:pPr fontAlgn="t"/>
            <a:r>
              <a:rPr lang="ru-RU" i="1" dirty="0"/>
              <a:t>Богатство ко мне пришло не сразу…</a:t>
            </a:r>
            <a:br>
              <a:rPr lang="ru-RU" i="1" dirty="0"/>
            </a:br>
            <a:r>
              <a:rPr lang="ru-RU" i="1" dirty="0"/>
              <a:t>Наверное, секрет успеха в моей финансовой</a:t>
            </a:r>
            <a:br>
              <a:rPr lang="ru-RU" i="1" dirty="0"/>
            </a:br>
            <a:r>
              <a:rPr lang="ru-RU" i="1" dirty="0"/>
              <a:t>грамотности и умении принимать</a:t>
            </a:r>
            <a:br>
              <a:rPr lang="ru-RU" i="1" dirty="0"/>
            </a:br>
            <a:r>
              <a:rPr lang="ru-RU" i="1" dirty="0"/>
              <a:t>правильные решения. Это у меня с детства.</a:t>
            </a:r>
            <a:br>
              <a:rPr lang="ru-RU" i="1" dirty="0"/>
            </a:br>
            <a:endParaRPr lang="ru-RU" i="1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55" y="620688"/>
            <a:ext cx="1343025" cy="1343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5013176"/>
            <a:ext cx="1333500" cy="1343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86582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Качество товара</a:t>
            </a:r>
          </a:p>
          <a:p>
            <a:r>
              <a:rPr lang="ru-RU" dirty="0" smtClean="0"/>
              <a:t>Срок годности</a:t>
            </a:r>
          </a:p>
          <a:p>
            <a:r>
              <a:rPr lang="ru-RU" dirty="0" smtClean="0"/>
              <a:t>Цену товара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908720"/>
            <a:ext cx="799288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- Вспомните, пожалуйста, мультфильм «Богатый Бобрёнок». К какому выводу пришёл бобрёнок, когда хотел и купил водные лыжи?</a:t>
            </a:r>
          </a:p>
          <a:p>
            <a:r>
              <a:rPr lang="ru-RU" sz="2000" dirty="0"/>
              <a:t>-Значит перед покупкой нужно хорошо подумать, что нужно купить? А ещё на что обращаем внимание? </a:t>
            </a:r>
          </a:p>
        </p:txBody>
      </p:sp>
    </p:spTree>
    <p:extLst>
      <p:ext uri="{BB962C8B-B14F-4D97-AF65-F5344CB8AC3E}">
        <p14:creationId xmlns:p14="http://schemas.microsoft.com/office/powerpoint/2010/main" val="1089520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с таблицей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02524100"/>
              </p:ext>
            </p:extLst>
          </p:nvPr>
        </p:nvGraphicFramePr>
        <p:xfrm>
          <a:off x="1308417" y="2285537"/>
          <a:ext cx="6527165" cy="855431"/>
        </p:xfrm>
        <a:graphic>
          <a:graphicData uri="http://schemas.openxmlformats.org/drawingml/2006/table">
            <a:tbl>
              <a:tblPr firstRow="1" firstCol="1" bandRow="1"/>
              <a:tblGrid>
                <a:gridCol w="1631315"/>
                <a:gridCol w="1631950"/>
                <a:gridCol w="1631950"/>
                <a:gridCol w="1631950"/>
              </a:tblGrid>
              <a:tr h="6583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товар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лего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пластилин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шоколадка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36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цена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2450 руб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720 руб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180 </a:t>
                      </a:r>
                      <a:r>
                        <a:rPr lang="ru-RU" sz="12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руб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83568" y="4221088"/>
            <a:ext cx="7920880" cy="17543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/>
              <a:t>- Сколько денег потратим, если купим 2 шоколадки?</a:t>
            </a:r>
          </a:p>
          <a:p>
            <a:r>
              <a:rPr lang="ru-RU" dirty="0"/>
              <a:t>- На сколько дороже стоит </a:t>
            </a:r>
            <a:r>
              <a:rPr lang="ru-RU" dirty="0" err="1"/>
              <a:t>лего</a:t>
            </a:r>
            <a:r>
              <a:rPr lang="ru-RU" dirty="0"/>
              <a:t>, чем пластилин?</a:t>
            </a:r>
          </a:p>
          <a:p>
            <a:r>
              <a:rPr lang="ru-RU" dirty="0"/>
              <a:t>- Во сколько раз дороже пластилин, чем шоколадка?</a:t>
            </a:r>
          </a:p>
          <a:p>
            <a:r>
              <a:rPr lang="ru-RU" dirty="0"/>
              <a:t>-Хватит ли нам денег, чтобы купить всё? </a:t>
            </a:r>
          </a:p>
          <a:p>
            <a:r>
              <a:rPr lang="ru-RU" dirty="0"/>
              <a:t>- Сколько денег не хватает?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9782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7920880" cy="2016224"/>
          </a:xfrm>
        </p:spPr>
        <p:txBody>
          <a:bodyPr/>
          <a:lstStyle/>
          <a:p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/>
              <a:t/>
            </a:r>
            <a:br>
              <a:rPr lang="ru-RU" sz="1800" b="1" dirty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/>
              <a:t/>
            </a:r>
            <a:br>
              <a:rPr lang="ru-RU" sz="1800" b="1" dirty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/>
              <a:t/>
            </a:r>
            <a:br>
              <a:rPr lang="ru-RU" sz="1800" b="1" dirty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/>
              <a:t/>
            </a:r>
            <a:br>
              <a:rPr lang="ru-RU" sz="1800" b="1" dirty="0"/>
            </a:br>
            <a:r>
              <a:rPr lang="ru-RU" sz="1800" b="1" dirty="0" smtClean="0"/>
              <a:t>ВПР-22. Задание 3. (2 балла)</a:t>
            </a:r>
            <a:br>
              <a:rPr lang="ru-RU" sz="1800" b="1" dirty="0" smtClean="0"/>
            </a:br>
            <a:r>
              <a:rPr lang="ru-RU" sz="1800" b="1" dirty="0" smtClean="0"/>
              <a:t>В </a:t>
            </a:r>
            <a:r>
              <a:rPr lang="ru-RU" sz="1800" b="1" dirty="0"/>
              <a:t>магазине продаются овощи. На рисунке указана цена 1 кг</a:t>
            </a:r>
            <a:r>
              <a:rPr lang="ru-RU" sz="1800" b="1" dirty="0" smtClean="0"/>
              <a:t>.</a:t>
            </a:r>
            <a:br>
              <a:rPr lang="ru-RU" sz="1800" b="1" dirty="0" smtClean="0"/>
            </a:br>
            <a:r>
              <a:rPr lang="ru-RU" sz="1800" b="1" dirty="0" smtClean="0"/>
              <a:t> </a:t>
            </a:r>
            <a:endParaRPr lang="ru-RU" sz="1800" b="1" dirty="0"/>
          </a:p>
        </p:txBody>
      </p:sp>
      <p:pic>
        <p:nvPicPr>
          <p:cNvPr id="10242" name="Picture 2" descr="C:\Users\КЛН\Desktop\курсы\финансовая гр\проект\задача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708920"/>
            <a:ext cx="6420747" cy="3801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0818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 descr="C:\Users\КЛН\Desktop\курсы\финансовая гр\проект\1625244649_42-kartinkin-com-p-fon-finansovaya-gramotnost-dlya-doshkolnik-4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74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67544" y="1556792"/>
            <a:ext cx="784887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Деньги это не то, что заработано , а то , что с умом  потрачено.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2087087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Итог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ХРАМ  </a:t>
            </a:r>
          </a:p>
          <a:p>
            <a:endParaRPr lang="ru-RU" dirty="0"/>
          </a:p>
        </p:txBody>
      </p:sp>
      <p:pic>
        <p:nvPicPr>
          <p:cNvPr id="9218" name="Picture 2" descr="D:\фото\13.08.2016\IMG_424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492896"/>
            <a:ext cx="4437112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D:\на конкурс\IMG_20200201_17405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3813" y="692696"/>
            <a:ext cx="3363838" cy="4485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2289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167</TotalTime>
  <Words>218</Words>
  <Application>Microsoft Office PowerPoint</Application>
  <PresentationFormat>Экран (4:3)</PresentationFormat>
  <Paragraphs>43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Исполнительная</vt:lpstr>
      <vt:lpstr>МБОУ Сосьвинская СОШ</vt:lpstr>
      <vt:lpstr>Третье апреля Классная работа.</vt:lpstr>
      <vt:lpstr>Презентация PowerPoint</vt:lpstr>
      <vt:lpstr>«Богатый бобрёнок»</vt:lpstr>
      <vt:lpstr>Презентация PowerPoint</vt:lpstr>
      <vt:lpstr>Работа с таблицей</vt:lpstr>
      <vt:lpstr>         ВПР-22. Задание 3. (2 балла) В магазине продаются овощи. На рисунке указана цена 1 кг.  </vt:lpstr>
      <vt:lpstr>Презентация PowerPoint</vt:lpstr>
      <vt:lpstr>Итог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КЛН</dc:creator>
  <cp:lastModifiedBy>КЛН</cp:lastModifiedBy>
  <cp:revision>13</cp:revision>
  <dcterms:created xsi:type="dcterms:W3CDTF">2022-04-12T15:14:52Z</dcterms:created>
  <dcterms:modified xsi:type="dcterms:W3CDTF">2022-04-12T18:13:40Z</dcterms:modified>
</cp:coreProperties>
</file>