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Тема: </a:t>
            </a:r>
            <a:br>
              <a:rPr lang="ru-RU" dirty="0" smtClean="0"/>
            </a:br>
            <a:r>
              <a:rPr lang="ru-RU" dirty="0" smtClean="0"/>
              <a:t>«Домашние животные».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121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158" y="246522"/>
            <a:ext cx="8075240" cy="796950"/>
          </a:xfrm>
        </p:spPr>
        <p:txBody>
          <a:bodyPr>
            <a:normAutofit/>
          </a:bodyPr>
          <a:lstStyle/>
          <a:p>
            <a:r>
              <a:rPr lang="ru-RU" dirty="0" smtClean="0"/>
              <a:t>Упражнение для речи.</a:t>
            </a:r>
            <a:endParaRPr lang="ru-RU" dirty="0"/>
          </a:p>
        </p:txBody>
      </p:sp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45" y="1268760"/>
            <a:ext cx="1132835" cy="7304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 rot="10800000" flipV="1">
            <a:off x="3302464" y="2371247"/>
            <a:ext cx="2151143" cy="4905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АВ- АВ</a:t>
            </a:r>
            <a:endParaRPr lang="ru-RU" sz="32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 rot="10800000" flipV="1">
            <a:off x="3218089" y="3514474"/>
            <a:ext cx="2235340" cy="490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И – ГО- ГО</a:t>
            </a:r>
            <a:endParaRPr lang="ru-RU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 rot="10800000" flipV="1">
            <a:off x="3013185" y="1455313"/>
            <a:ext cx="2520280" cy="4905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 МЯУ- МЯУ</a:t>
            </a:r>
            <a:endParaRPr lang="ru-RU" sz="3200" b="1" dirty="0"/>
          </a:p>
        </p:txBody>
      </p:sp>
      <p:pic>
        <p:nvPicPr>
          <p:cNvPr id="11" name="Рисунок 10" descr="ÐÐ¾ÑÐ¾Ð¶ÐµÐµ Ð¸Ð·Ð¾Ð±ÑÐ°Ð¶ÐµÐ½Ð¸Ðµ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2" t="2273" r="21061"/>
          <a:stretch/>
        </p:blipFill>
        <p:spPr bwMode="auto">
          <a:xfrm>
            <a:off x="1135602" y="2198752"/>
            <a:ext cx="1138978" cy="8355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ÐÐ°ÑÑÐ¸Ð½ÐºÐ¸ Ð¿Ð¾ Ð·Ð°Ð¿ÑÐ¾ÑÑ ÐÐÐ¨ÐÐÐ¬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6" r="7777"/>
          <a:stretch/>
        </p:blipFill>
        <p:spPr bwMode="auto">
          <a:xfrm>
            <a:off x="1141744" y="3290144"/>
            <a:ext cx="1132835" cy="7149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 rot="10800000" flipV="1">
            <a:off x="3218268" y="4643798"/>
            <a:ext cx="2235340" cy="490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МУ- МУ</a:t>
            </a:r>
            <a:endParaRPr lang="ru-RU" b="1" dirty="0"/>
          </a:p>
        </p:txBody>
      </p:sp>
      <p:pic>
        <p:nvPicPr>
          <p:cNvPr id="14" name="Рисунок 13" descr="ÐÐ°ÑÑÐ¸Ð½ÐºÐ¸ Ð¿Ð¾ Ð·Ð°Ð¿ÑÐ¾ÑÑ ÐºÐ¾ÑÐ¾Ð²Ð°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661" y="4490446"/>
            <a:ext cx="1177918" cy="79729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Заголовок 1"/>
          <p:cNvSpPr txBox="1">
            <a:spLocks/>
          </p:cNvSpPr>
          <p:nvPr/>
        </p:nvSpPr>
        <p:spPr>
          <a:xfrm rot="10800000" flipV="1">
            <a:off x="3219335" y="5841268"/>
            <a:ext cx="2235340" cy="490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ХРЮ- ХРЮ</a:t>
            </a:r>
            <a:endParaRPr lang="ru-RU" b="1" dirty="0"/>
          </a:p>
        </p:txBody>
      </p:sp>
      <p:pic>
        <p:nvPicPr>
          <p:cNvPr id="16" name="Рисунок 15" descr="ÐÐ¾ÑÐ¾Ð¶ÐµÐµ Ð¸Ð·Ð¾Ð±ÑÐ°Ð¶ÐµÐ½Ð¸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9" y="5733256"/>
            <a:ext cx="1209680" cy="70661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Прямая со стрелкой 19"/>
          <p:cNvCxnSpPr/>
          <p:nvPr/>
        </p:nvCxnSpPr>
        <p:spPr>
          <a:xfrm>
            <a:off x="2555776" y="1633971"/>
            <a:ext cx="4574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555776" y="2616542"/>
            <a:ext cx="662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555776" y="3759769"/>
            <a:ext cx="4574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55776" y="4889093"/>
            <a:ext cx="4574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5" idx="3"/>
          </p:cNvCxnSpPr>
          <p:nvPr/>
        </p:nvCxnSpPr>
        <p:spPr>
          <a:xfrm>
            <a:off x="2784480" y="6086563"/>
            <a:ext cx="4348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479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Речевой аппарат.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196752"/>
            <a:ext cx="6984776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 smtClean="0"/>
              <a:t>- </a:t>
            </a:r>
            <a:r>
              <a:rPr lang="ru-RU" sz="3000" dirty="0" smtClean="0"/>
              <a:t>Нарушения речевого развития у ребенка с ДЦП.</a:t>
            </a:r>
          </a:p>
          <a:p>
            <a:pPr marL="457200" indent="-457200" algn="l">
              <a:buFontTx/>
              <a:buChar char="-"/>
            </a:pPr>
            <a:r>
              <a:rPr lang="ru-RU" sz="3000" smtClean="0"/>
              <a:t>Не различает </a:t>
            </a:r>
            <a:r>
              <a:rPr lang="ru-RU" sz="3000" dirty="0" smtClean="0"/>
              <a:t>звуки на слух.</a:t>
            </a:r>
          </a:p>
          <a:p>
            <a:pPr algn="l"/>
            <a:r>
              <a:rPr lang="ru-RU" sz="3000" dirty="0"/>
              <a:t>(</a:t>
            </a:r>
            <a:r>
              <a:rPr lang="ru-RU" sz="3000" dirty="0" smtClean="0"/>
              <a:t>Гриша не смотрит, рядом педагог  - внимание слушать (барабан ба-ба), он не может выбрать (барабан и бубен, гармошка). Не может звук на голос в словах.</a:t>
            </a:r>
          </a:p>
          <a:p>
            <a:pPr marL="457200" indent="-457200" algn="l">
              <a:buFontTx/>
              <a:buChar char="-"/>
            </a:pPr>
            <a:r>
              <a:rPr lang="ru-RU" sz="3000" dirty="0" smtClean="0"/>
              <a:t>Трудности развития речи (трудности формирования предлогов и словосочетаний).</a:t>
            </a:r>
            <a:r>
              <a:rPr lang="ru-RU" sz="3000" dirty="0"/>
              <a:t> </a:t>
            </a:r>
            <a:r>
              <a:rPr lang="ru-RU" sz="3000" dirty="0" smtClean="0"/>
              <a:t>Упражнение: гимнастика для губ – делай как я.</a:t>
            </a:r>
          </a:p>
          <a:p>
            <a:pPr algn="l"/>
            <a:r>
              <a:rPr lang="ru-RU" sz="3000" dirty="0" smtClean="0"/>
              <a:t>       Упражнения на дыхание «осенние листья» . Гимнастика в пальчике: прочитать азбуку не может. </a:t>
            </a:r>
          </a:p>
          <a:p>
            <a:pPr marL="457200" indent="-457200" algn="l">
              <a:buFontTx/>
              <a:buChar char="-"/>
            </a:pPr>
            <a:r>
              <a:rPr lang="ru-RU" sz="3000" dirty="0"/>
              <a:t> </a:t>
            </a:r>
            <a:r>
              <a:rPr lang="ru-RU" sz="3000" dirty="0" smtClean="0"/>
              <a:t>Сначала слова на табличке один пальчик _____ медленно прочитать и может.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605831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упражнение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059832" y="1772816"/>
            <a:ext cx="47012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- Дятел дерево долбит тук-тук.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C:\Users\Пользователь\Desktop\Screenshot_20190410-124331_Yande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05" t="25732" r="29342" b="62404"/>
          <a:stretch/>
        </p:blipFill>
        <p:spPr bwMode="auto">
          <a:xfrm>
            <a:off x="1187624" y="1772816"/>
            <a:ext cx="1872208" cy="1440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Пользователь\Desktop\Screenshot_20190410-124331_Yande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02" t="36826" r="26647" b="53313"/>
          <a:stretch/>
        </p:blipFill>
        <p:spPr bwMode="auto">
          <a:xfrm>
            <a:off x="1403648" y="3577580"/>
            <a:ext cx="1656184" cy="1143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184523" y="3577580"/>
            <a:ext cx="47012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- Целый день в лесу стоит стук, стук, стук.</a:t>
            </a:r>
            <a:endParaRPr lang="ru-RU" dirty="0"/>
          </a:p>
        </p:txBody>
      </p:sp>
      <p:pic>
        <p:nvPicPr>
          <p:cNvPr id="8" name="Рисунок 7" descr="C:\Users\Пользователь\Desktop\Screenshot_20190410-124331_Yandex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3" t="50694" r="28742" b="24960"/>
          <a:stretch/>
        </p:blipFill>
        <p:spPr bwMode="auto">
          <a:xfrm>
            <a:off x="370028" y="5085184"/>
            <a:ext cx="1219200" cy="1504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9912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92888" cy="1008112"/>
          </a:xfrm>
        </p:spPr>
        <p:txBody>
          <a:bodyPr/>
          <a:lstStyle/>
          <a:p>
            <a:r>
              <a:rPr lang="ru-RU" b="1" dirty="0" smtClean="0">
                <a:latin typeface="+mn-lt"/>
                <a:cs typeface="Times New Roman" pitchFamily="18" charset="0"/>
              </a:rPr>
              <a:t>Скороговорки текст.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pic>
        <p:nvPicPr>
          <p:cNvPr id="4" name="Рисунок 3" descr="ÐÐ¾ÑÐ¾Ð¶ÐµÐµ Ð¸Ð·Ð¾Ð±ÑÐ°Ð¶ÐµÐ½Ð¸Ð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45" y="1268760"/>
            <a:ext cx="1132835" cy="730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Ð¾ÑÐ¾Ð¶ÐµÐµ Ð¸Ð·Ð¾Ð±ÑÐ°Ð¶ÐµÐ½Ð¸Ðµ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2" t="2273" r="21061"/>
          <a:stretch/>
        </p:blipFill>
        <p:spPr bwMode="auto">
          <a:xfrm>
            <a:off x="1135602" y="2198752"/>
            <a:ext cx="1138978" cy="8355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ÐÐ°ÑÑÐ¸Ð½ÐºÐ¸ Ð¿Ð¾ Ð·Ð°Ð¿ÑÐ¾ÑÑ ÐÐÐ¨ÐÐÐ¬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6" r="7777"/>
          <a:stretch/>
        </p:blipFill>
        <p:spPr bwMode="auto">
          <a:xfrm>
            <a:off x="1141744" y="3290144"/>
            <a:ext cx="1132835" cy="7149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ÐÐ°ÑÑÐ¸Ð½ÐºÐ¸ Ð¿Ð¾ Ð·Ð°Ð¿ÑÐ¾ÑÑ ÐºÐ¾ÑÐ¾Ð²Ð°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661" y="4490446"/>
            <a:ext cx="1177918" cy="797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Ð¾ÑÐ¾Ð¶ÐµÐµ Ð¸Ð·Ð¾Ð±ÑÐ°Ð¶ÐµÐ½Ð¸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9" y="5733256"/>
            <a:ext cx="1209680" cy="70661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865957" y="1190640"/>
            <a:ext cx="316835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КОШКА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106777" y="2155885"/>
            <a:ext cx="273630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СОБАКА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151893" y="3143547"/>
            <a:ext cx="2716251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ЛОШАДЬ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070773" y="4364329"/>
            <a:ext cx="280831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КОРОВА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171218" y="5582507"/>
            <a:ext cx="237626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СВИНЬЯ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555776" y="1633971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555776" y="2616542"/>
            <a:ext cx="51499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555776" y="3647603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555776" y="4868385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555776" y="6086563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402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b="1" dirty="0" smtClean="0"/>
              <a:t>Дидактическая игра.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851920" y="2204864"/>
            <a:ext cx="4997624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04100" y="1433751"/>
            <a:ext cx="52603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«Угадай</a:t>
            </a:r>
            <a:r>
              <a:rPr lang="ru-RU" sz="4400" b="1" dirty="0"/>
              <a:t>, что в </a:t>
            </a:r>
            <a:r>
              <a:rPr lang="ru-RU" sz="4400" b="1" dirty="0" smtClean="0"/>
              <a:t>мешке». </a:t>
            </a: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/>
              <a:t>Н</a:t>
            </a:r>
            <a:r>
              <a:rPr lang="ru-RU" sz="4400" b="1" dirty="0" smtClean="0"/>
              <a:t>азываю </a:t>
            </a:r>
            <a:r>
              <a:rPr lang="ru-RU" sz="4400" b="1" dirty="0"/>
              <a:t>игрушку, ребенок должен достать </a:t>
            </a:r>
            <a:r>
              <a:rPr lang="ru-RU" sz="4400" b="1" dirty="0" smtClean="0"/>
              <a:t>ее </a:t>
            </a:r>
            <a:r>
              <a:rPr lang="ru-RU" sz="4400" b="1" dirty="0"/>
              <a:t>из </a:t>
            </a:r>
            <a:r>
              <a:rPr lang="ru-RU" sz="4400" b="1" dirty="0" smtClean="0"/>
              <a:t>мешка.</a:t>
            </a:r>
            <a:r>
              <a:rPr lang="ru-RU" sz="4400" b="1" dirty="0"/>
              <a:t/>
            </a:r>
            <a:br>
              <a:rPr lang="ru-RU" sz="4400" b="1" dirty="0"/>
            </a:br>
            <a:endParaRPr lang="ru-RU" sz="4400" b="1" dirty="0"/>
          </a:p>
        </p:txBody>
      </p:sp>
      <p:pic>
        <p:nvPicPr>
          <p:cNvPr id="1028" name="Picture 4" descr="G:\от наташи аттестанция\20190327_0938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57" y="2348880"/>
            <a:ext cx="3030243" cy="226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237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Спасибо за внимание!</a:t>
            </a:r>
            <a:endParaRPr lang="ru-RU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45830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164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Тема:  «Домашние животные».</vt:lpstr>
      <vt:lpstr>Упражнение для речи.</vt:lpstr>
      <vt:lpstr>Речевой аппарат.</vt:lpstr>
      <vt:lpstr>Результаты упражнение. </vt:lpstr>
      <vt:lpstr>Скороговорки текст.</vt:lpstr>
      <vt:lpstr>Дидактическая игра.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«Домашние животные».</dc:title>
  <dc:creator>Пользователь</dc:creator>
  <cp:lastModifiedBy>Пользователь</cp:lastModifiedBy>
  <cp:revision>14</cp:revision>
  <dcterms:created xsi:type="dcterms:W3CDTF">2019-04-10T08:07:45Z</dcterms:created>
  <dcterms:modified xsi:type="dcterms:W3CDTF">2019-05-03T08:35:27Z</dcterms:modified>
</cp:coreProperties>
</file>