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B257A-7B86-4277-BF46-84969A3ABD73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A9BBC-2D3D-4181-9165-C8C2E9F5F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624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B257A-7B86-4277-BF46-84969A3ABD73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A9BBC-2D3D-4181-9165-C8C2E9F5F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911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B257A-7B86-4277-BF46-84969A3ABD73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A9BBC-2D3D-4181-9165-C8C2E9F5F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193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B257A-7B86-4277-BF46-84969A3ABD73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A9BBC-2D3D-4181-9165-C8C2E9F5F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321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B257A-7B86-4277-BF46-84969A3ABD73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A9BBC-2D3D-4181-9165-C8C2E9F5F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557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B257A-7B86-4277-BF46-84969A3ABD73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A9BBC-2D3D-4181-9165-C8C2E9F5F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178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B257A-7B86-4277-BF46-84969A3ABD73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A9BBC-2D3D-4181-9165-C8C2E9F5F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398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B257A-7B86-4277-BF46-84969A3ABD73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A9BBC-2D3D-4181-9165-C8C2E9F5F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057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B257A-7B86-4277-BF46-84969A3ABD73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A9BBC-2D3D-4181-9165-C8C2E9F5F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09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B257A-7B86-4277-BF46-84969A3ABD73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A9BBC-2D3D-4181-9165-C8C2E9F5F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032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B257A-7B86-4277-BF46-84969A3ABD73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A9BBC-2D3D-4181-9165-C8C2E9F5F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957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B257A-7B86-4277-BF46-84969A3ABD73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A9BBC-2D3D-4181-9165-C8C2E9F5F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35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73" y="11331"/>
            <a:ext cx="12054254" cy="69257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8735" y="-3112575"/>
            <a:ext cx="9254530" cy="1308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4502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admin2</dc:creator>
  <cp:lastModifiedBy>admin2</cp:lastModifiedBy>
  <cp:revision>2</cp:revision>
  <dcterms:created xsi:type="dcterms:W3CDTF">2021-03-26T08:30:02Z</dcterms:created>
  <dcterms:modified xsi:type="dcterms:W3CDTF">2021-03-26T08:32:51Z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202613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