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6" r:id="rId2"/>
    <p:sldId id="356" r:id="rId3"/>
    <p:sldId id="357" r:id="rId4"/>
    <p:sldId id="382" r:id="rId5"/>
    <p:sldId id="394" r:id="rId6"/>
    <p:sldId id="358" r:id="rId7"/>
    <p:sldId id="372" r:id="rId8"/>
    <p:sldId id="374" r:id="rId9"/>
    <p:sldId id="386" r:id="rId10"/>
    <p:sldId id="391" r:id="rId11"/>
    <p:sldId id="395" r:id="rId12"/>
    <p:sldId id="3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3158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1FD51-D46D-43EA-9C7C-AC20D061E80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A59D25-CB3B-4128-A9F5-4DB1CA1B0E6E}">
      <dgm:prSet phldrT="[Текст]" custT="1"/>
      <dgm:spPr/>
      <dgm:t>
        <a:bodyPr/>
        <a:lstStyle/>
        <a:p>
          <a:pPr algn="l"/>
          <a:r>
            <a:rPr lang="ru-RU" sz="1600" b="1" dirty="0" smtClean="0">
              <a:solidFill>
                <a:srgbClr val="FF0000"/>
              </a:solidFill>
            </a:rPr>
            <a:t>Познавательное</a:t>
          </a:r>
        </a:p>
        <a:p>
          <a:pPr algn="ctr"/>
          <a:r>
            <a:rPr lang="ru-RU" sz="1600" b="1" dirty="0" smtClean="0">
              <a:solidFill>
                <a:srgbClr val="FF0000"/>
              </a:solidFill>
            </a:rPr>
            <a:t>развитие</a:t>
          </a:r>
          <a:endParaRPr lang="ru-RU" sz="1600" b="1" dirty="0">
            <a:solidFill>
              <a:srgbClr val="FF0000"/>
            </a:solidFill>
          </a:endParaRPr>
        </a:p>
      </dgm:t>
    </dgm:pt>
    <dgm:pt modelId="{C3BBD714-2156-47E1-9554-8A7BEF318D1A}" type="parTrans" cxnId="{E01831F7-80DE-4E6A-B324-9C1CCC68E122}">
      <dgm:prSet/>
      <dgm:spPr/>
      <dgm:t>
        <a:bodyPr/>
        <a:lstStyle/>
        <a:p>
          <a:endParaRPr lang="ru-RU"/>
        </a:p>
      </dgm:t>
    </dgm:pt>
    <dgm:pt modelId="{25E8D04C-1EFD-40DD-BE55-2FA5700BFF17}" type="sibTrans" cxnId="{E01831F7-80DE-4E6A-B324-9C1CCC68E122}">
      <dgm:prSet/>
      <dgm:spPr/>
      <dgm:t>
        <a:bodyPr/>
        <a:lstStyle/>
        <a:p>
          <a:endParaRPr lang="ru-RU"/>
        </a:p>
      </dgm:t>
    </dgm:pt>
    <dgm:pt modelId="{EEEB21A6-560A-421A-861A-7C8AE70760B7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Сказки А.С.Пушкина</a:t>
          </a:r>
          <a:endParaRPr lang="ru-RU" sz="1600" b="1" dirty="0">
            <a:solidFill>
              <a:srgbClr val="FF0000"/>
            </a:solidFill>
          </a:endParaRPr>
        </a:p>
      </dgm:t>
    </dgm:pt>
    <dgm:pt modelId="{17B572E9-6E1B-4B9F-9CC1-2EC199E8A636}" type="parTrans" cxnId="{F214AF41-B243-4ABF-B3D5-8A2684AC559B}">
      <dgm:prSet/>
      <dgm:spPr/>
      <dgm:t>
        <a:bodyPr/>
        <a:lstStyle/>
        <a:p>
          <a:endParaRPr lang="ru-RU"/>
        </a:p>
      </dgm:t>
    </dgm:pt>
    <dgm:pt modelId="{A9C702A0-6115-4684-9288-52B0E4328849}" type="sibTrans" cxnId="{F214AF41-B243-4ABF-B3D5-8A2684AC559B}">
      <dgm:prSet/>
      <dgm:spPr/>
      <dgm:t>
        <a:bodyPr/>
        <a:lstStyle/>
        <a:p>
          <a:endParaRPr lang="ru-RU"/>
        </a:p>
      </dgm:t>
    </dgm:pt>
    <dgm:pt modelId="{8BB5E5CB-2C56-4C40-A349-A1592707D69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Речевое</a:t>
          </a:r>
        </a:p>
        <a:p>
          <a:r>
            <a:rPr lang="ru-RU" sz="1600" b="1" dirty="0" smtClean="0">
              <a:solidFill>
                <a:srgbClr val="FF0000"/>
              </a:solidFill>
            </a:rPr>
            <a:t>развитие</a:t>
          </a:r>
          <a:endParaRPr lang="ru-RU" sz="1600" b="1" dirty="0">
            <a:solidFill>
              <a:srgbClr val="FF0000"/>
            </a:solidFill>
          </a:endParaRPr>
        </a:p>
      </dgm:t>
    </dgm:pt>
    <dgm:pt modelId="{ACB370F8-A8C8-465D-929F-79B933B1C4F8}" type="parTrans" cxnId="{7EA6CA53-552F-4CBD-9C8D-DE7296D79664}">
      <dgm:prSet/>
      <dgm:spPr/>
      <dgm:t>
        <a:bodyPr/>
        <a:lstStyle/>
        <a:p>
          <a:endParaRPr lang="ru-RU"/>
        </a:p>
      </dgm:t>
    </dgm:pt>
    <dgm:pt modelId="{F4CF1999-9036-4C1E-BB27-145F3678103B}" type="sibTrans" cxnId="{7EA6CA53-552F-4CBD-9C8D-DE7296D79664}">
      <dgm:prSet/>
      <dgm:spPr/>
      <dgm:t>
        <a:bodyPr/>
        <a:lstStyle/>
        <a:p>
          <a:endParaRPr lang="ru-RU"/>
        </a:p>
      </dgm:t>
    </dgm:pt>
    <dgm:pt modelId="{CD3478CE-BAAC-4687-B63E-A48EB52F376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Социально</a:t>
          </a:r>
        </a:p>
        <a:p>
          <a:r>
            <a:rPr lang="ru-RU" sz="1600" b="1" dirty="0" smtClean="0">
              <a:solidFill>
                <a:srgbClr val="FF0000"/>
              </a:solidFill>
            </a:rPr>
            <a:t>Коммуникативное</a:t>
          </a:r>
        </a:p>
        <a:p>
          <a:r>
            <a:rPr lang="ru-RU" sz="1600" b="1" dirty="0" smtClean="0">
              <a:solidFill>
                <a:srgbClr val="FF0000"/>
              </a:solidFill>
            </a:rPr>
            <a:t>развитие</a:t>
          </a:r>
          <a:endParaRPr lang="ru-RU" sz="1600" b="1" dirty="0">
            <a:solidFill>
              <a:srgbClr val="FF0000"/>
            </a:solidFill>
          </a:endParaRPr>
        </a:p>
      </dgm:t>
    </dgm:pt>
    <dgm:pt modelId="{9B6F7E54-D679-4050-A4C7-0CA1038E1701}" type="parTrans" cxnId="{83245D0E-324E-4CE0-B1D8-70CB7FFC0F39}">
      <dgm:prSet/>
      <dgm:spPr/>
      <dgm:t>
        <a:bodyPr/>
        <a:lstStyle/>
        <a:p>
          <a:endParaRPr lang="ru-RU"/>
        </a:p>
      </dgm:t>
    </dgm:pt>
    <dgm:pt modelId="{06D4CD01-BE16-4B29-922E-86EBF20939DC}" type="sibTrans" cxnId="{83245D0E-324E-4CE0-B1D8-70CB7FFC0F39}">
      <dgm:prSet/>
      <dgm:spPr/>
      <dgm:t>
        <a:bodyPr/>
        <a:lstStyle/>
        <a:p>
          <a:endParaRPr lang="ru-RU"/>
        </a:p>
      </dgm:t>
    </dgm:pt>
    <dgm:pt modelId="{EAD98032-53D9-463E-94E4-A5B38999450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Художественно</a:t>
          </a:r>
        </a:p>
        <a:p>
          <a:r>
            <a:rPr lang="ru-RU" sz="1600" b="1" dirty="0" smtClean="0">
              <a:solidFill>
                <a:srgbClr val="FF0000"/>
              </a:solidFill>
            </a:rPr>
            <a:t>Эстетическое развитие</a:t>
          </a:r>
          <a:endParaRPr lang="ru-RU" sz="1600" b="1" dirty="0">
            <a:solidFill>
              <a:srgbClr val="FF0000"/>
            </a:solidFill>
          </a:endParaRPr>
        </a:p>
      </dgm:t>
    </dgm:pt>
    <dgm:pt modelId="{4C73C89B-5C80-4EAB-9D10-6AD136EE9428}" type="parTrans" cxnId="{5F23BB83-8E1D-42B1-8E02-3AB856418A5B}">
      <dgm:prSet/>
      <dgm:spPr/>
      <dgm:t>
        <a:bodyPr/>
        <a:lstStyle/>
        <a:p>
          <a:endParaRPr lang="ru-RU"/>
        </a:p>
      </dgm:t>
    </dgm:pt>
    <dgm:pt modelId="{D1485208-4D7B-43A9-A444-E510CEE382B9}" type="sibTrans" cxnId="{5F23BB83-8E1D-42B1-8E02-3AB856418A5B}">
      <dgm:prSet/>
      <dgm:spPr/>
      <dgm:t>
        <a:bodyPr/>
        <a:lstStyle/>
        <a:p>
          <a:endParaRPr lang="ru-RU"/>
        </a:p>
      </dgm:t>
    </dgm:pt>
    <dgm:pt modelId="{4A21564D-E3DA-48BF-9F92-5B2085AD35C8}" type="pres">
      <dgm:prSet presAssocID="{C771FD51-D46D-43EA-9C7C-AC20D061E80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618D1B-62DD-465F-9B92-77C25C4DA4BD}" type="pres">
      <dgm:prSet presAssocID="{53A59D25-CB3B-4128-A9F5-4DB1CA1B0E6E}" presName="node" presStyleLbl="node1" presStyleIdx="0" presStyleCnt="5" custAng="1303063" custScaleX="210061" custScaleY="124074" custRadScaleRad="141687" custRadScaleInc="159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F0FE5D-E19D-4BA1-B9A3-8FC697D97422}" type="pres">
      <dgm:prSet presAssocID="{25E8D04C-1EFD-40DD-BE55-2FA5700BFF17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C7AA42A-E015-4620-9862-781FA25BB378}" type="pres">
      <dgm:prSet presAssocID="{25E8D04C-1EFD-40DD-BE55-2FA5700BFF17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BC743953-8D20-411B-9F52-FF0C9AC0BE8C}" type="pres">
      <dgm:prSet presAssocID="{EEEB21A6-560A-421A-861A-7C8AE70760B7}" presName="node" presStyleLbl="node1" presStyleIdx="1" presStyleCnt="5" custScaleX="184515" custScaleY="128443" custRadScaleRad="9954" custRadScaleInc="-188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97778-ACE5-4FD9-ABB3-E828D0E99EEB}" type="pres">
      <dgm:prSet presAssocID="{A9C702A0-6115-4684-9288-52B0E432884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4CCD342B-A4C3-4704-9106-3A2DE41E2925}" type="pres">
      <dgm:prSet presAssocID="{A9C702A0-6115-4684-9288-52B0E432884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67B4FE04-5068-45DB-8F2E-E14AF97D1CD6}" type="pres">
      <dgm:prSet presAssocID="{8BB5E5CB-2C56-4C40-A349-A1592707D69C}" presName="node" presStyleLbl="node1" presStyleIdx="2" presStyleCnt="5" custScaleX="195975" custScaleY="128746" custRadScaleRad="161895" custRadScaleInc="-54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4D178-C7DD-45F1-B029-70BB7F36C9F2}" type="pres">
      <dgm:prSet presAssocID="{F4CF1999-9036-4C1E-BB27-145F3678103B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0474ACA-26C7-4986-992A-062B27132EFB}" type="pres">
      <dgm:prSet presAssocID="{F4CF1999-9036-4C1E-BB27-145F3678103B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C40053E-0011-464F-87DB-D0F15FDED519}" type="pres">
      <dgm:prSet presAssocID="{CD3478CE-BAAC-4687-B63E-A48EB52F3768}" presName="node" presStyleLbl="node1" presStyleIdx="3" presStyleCnt="5" custScaleX="235847" custScaleY="123486" custRadScaleRad="116586" custRadScaleInc="29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090B8-98DC-4690-AB89-5B8B146A30D1}" type="pres">
      <dgm:prSet presAssocID="{06D4CD01-BE16-4B29-922E-86EBF20939DC}" presName="sibTrans" presStyleLbl="sibTrans2D1" presStyleIdx="3" presStyleCnt="5"/>
      <dgm:spPr/>
      <dgm:t>
        <a:bodyPr/>
        <a:lstStyle/>
        <a:p>
          <a:endParaRPr lang="ru-RU"/>
        </a:p>
      </dgm:t>
    </dgm:pt>
    <dgm:pt modelId="{F60B4F8F-41A4-41E7-8786-C5090E1D8FE4}" type="pres">
      <dgm:prSet presAssocID="{06D4CD01-BE16-4B29-922E-86EBF20939DC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C3379B6-E08C-4148-9176-15082ED2989D}" type="pres">
      <dgm:prSet presAssocID="{EAD98032-53D9-463E-94E4-A5B389994508}" presName="node" presStyleLbl="node1" presStyleIdx="4" presStyleCnt="5" custScaleX="189918" custScaleY="112161" custRadScaleRad="140690" custRadScaleInc="53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9F6C3-C9D0-43DE-A498-6A177885B9DB}" type="pres">
      <dgm:prSet presAssocID="{D1485208-4D7B-43A9-A444-E510CEE382B9}" presName="sibTrans" presStyleLbl="sibTrans2D1" presStyleIdx="4" presStyleCnt="5"/>
      <dgm:spPr/>
      <dgm:t>
        <a:bodyPr/>
        <a:lstStyle/>
        <a:p>
          <a:endParaRPr lang="ru-RU"/>
        </a:p>
      </dgm:t>
    </dgm:pt>
    <dgm:pt modelId="{997B13B0-7A94-4C65-A91D-D82E6B4234B0}" type="pres">
      <dgm:prSet presAssocID="{D1485208-4D7B-43A9-A444-E510CEE382B9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0B5BFAC5-2FBB-4D4D-AD1A-F92805034BDA}" type="presOf" srcId="{A9C702A0-6115-4684-9288-52B0E4328849}" destId="{9A497778-ACE5-4FD9-ABB3-E828D0E99EEB}" srcOrd="0" destOrd="0" presId="urn:microsoft.com/office/officeart/2005/8/layout/cycle2"/>
    <dgm:cxn modelId="{A01DC9F1-3BFA-4B9C-9F4A-A97C83448176}" type="presOf" srcId="{D1485208-4D7B-43A9-A444-E510CEE382B9}" destId="{2889F6C3-C9D0-43DE-A498-6A177885B9DB}" srcOrd="0" destOrd="0" presId="urn:microsoft.com/office/officeart/2005/8/layout/cycle2"/>
    <dgm:cxn modelId="{661E99C6-CB90-419E-818C-00A28C478AAA}" type="presOf" srcId="{06D4CD01-BE16-4B29-922E-86EBF20939DC}" destId="{E40090B8-98DC-4690-AB89-5B8B146A30D1}" srcOrd="0" destOrd="0" presId="urn:microsoft.com/office/officeart/2005/8/layout/cycle2"/>
    <dgm:cxn modelId="{B81012A4-094B-4E8A-9569-CFE6CE8DA51F}" type="presOf" srcId="{25E8D04C-1EFD-40DD-BE55-2FA5700BFF17}" destId="{1CF0FE5D-E19D-4BA1-B9A3-8FC697D97422}" srcOrd="0" destOrd="0" presId="urn:microsoft.com/office/officeart/2005/8/layout/cycle2"/>
    <dgm:cxn modelId="{5F23BB83-8E1D-42B1-8E02-3AB856418A5B}" srcId="{C771FD51-D46D-43EA-9C7C-AC20D061E80D}" destId="{EAD98032-53D9-463E-94E4-A5B389994508}" srcOrd="4" destOrd="0" parTransId="{4C73C89B-5C80-4EAB-9D10-6AD136EE9428}" sibTransId="{D1485208-4D7B-43A9-A444-E510CEE382B9}"/>
    <dgm:cxn modelId="{9E9F59FC-BA1F-45F6-B88E-F28362783C50}" type="presOf" srcId="{06D4CD01-BE16-4B29-922E-86EBF20939DC}" destId="{F60B4F8F-41A4-41E7-8786-C5090E1D8FE4}" srcOrd="1" destOrd="0" presId="urn:microsoft.com/office/officeart/2005/8/layout/cycle2"/>
    <dgm:cxn modelId="{287E7F8C-6DFF-455E-8EE3-022F1D253501}" type="presOf" srcId="{25E8D04C-1EFD-40DD-BE55-2FA5700BFF17}" destId="{5C7AA42A-E015-4620-9862-781FA25BB378}" srcOrd="1" destOrd="0" presId="urn:microsoft.com/office/officeart/2005/8/layout/cycle2"/>
    <dgm:cxn modelId="{F134281D-8076-40E7-8AA2-1BA3F5167589}" type="presOf" srcId="{D1485208-4D7B-43A9-A444-E510CEE382B9}" destId="{997B13B0-7A94-4C65-A91D-D82E6B4234B0}" srcOrd="1" destOrd="0" presId="urn:microsoft.com/office/officeart/2005/8/layout/cycle2"/>
    <dgm:cxn modelId="{7EA6CA53-552F-4CBD-9C8D-DE7296D79664}" srcId="{C771FD51-D46D-43EA-9C7C-AC20D061E80D}" destId="{8BB5E5CB-2C56-4C40-A349-A1592707D69C}" srcOrd="2" destOrd="0" parTransId="{ACB370F8-A8C8-465D-929F-79B933B1C4F8}" sibTransId="{F4CF1999-9036-4C1E-BB27-145F3678103B}"/>
    <dgm:cxn modelId="{CA5D8B24-1408-474C-A521-B87A440370AD}" type="presOf" srcId="{CD3478CE-BAAC-4687-B63E-A48EB52F3768}" destId="{CC40053E-0011-464F-87DB-D0F15FDED519}" srcOrd="0" destOrd="0" presId="urn:microsoft.com/office/officeart/2005/8/layout/cycle2"/>
    <dgm:cxn modelId="{F214AF41-B243-4ABF-B3D5-8A2684AC559B}" srcId="{C771FD51-D46D-43EA-9C7C-AC20D061E80D}" destId="{EEEB21A6-560A-421A-861A-7C8AE70760B7}" srcOrd="1" destOrd="0" parTransId="{17B572E9-6E1B-4B9F-9CC1-2EC199E8A636}" sibTransId="{A9C702A0-6115-4684-9288-52B0E4328849}"/>
    <dgm:cxn modelId="{C03BDBD8-619A-4AE7-A610-61644C84451C}" type="presOf" srcId="{EEEB21A6-560A-421A-861A-7C8AE70760B7}" destId="{BC743953-8D20-411B-9F52-FF0C9AC0BE8C}" srcOrd="0" destOrd="0" presId="urn:microsoft.com/office/officeart/2005/8/layout/cycle2"/>
    <dgm:cxn modelId="{0ECE9774-D804-48B0-B1A6-1F3F891D78AB}" type="presOf" srcId="{C771FD51-D46D-43EA-9C7C-AC20D061E80D}" destId="{4A21564D-E3DA-48BF-9F92-5B2085AD35C8}" srcOrd="0" destOrd="0" presId="urn:microsoft.com/office/officeart/2005/8/layout/cycle2"/>
    <dgm:cxn modelId="{D8303139-B59D-4CBB-820F-F4924205CB5B}" type="presOf" srcId="{A9C702A0-6115-4684-9288-52B0E4328849}" destId="{4CCD342B-A4C3-4704-9106-3A2DE41E2925}" srcOrd="1" destOrd="0" presId="urn:microsoft.com/office/officeart/2005/8/layout/cycle2"/>
    <dgm:cxn modelId="{C92CAD4B-694F-4998-BBCF-D5CB28A173FB}" type="presOf" srcId="{EAD98032-53D9-463E-94E4-A5B389994508}" destId="{9C3379B6-E08C-4148-9176-15082ED2989D}" srcOrd="0" destOrd="0" presId="urn:microsoft.com/office/officeart/2005/8/layout/cycle2"/>
    <dgm:cxn modelId="{839AAE1A-17BF-48F0-9FD0-2C872377CB00}" type="presOf" srcId="{F4CF1999-9036-4C1E-BB27-145F3678103B}" destId="{C0474ACA-26C7-4986-992A-062B27132EFB}" srcOrd="1" destOrd="0" presId="urn:microsoft.com/office/officeart/2005/8/layout/cycle2"/>
    <dgm:cxn modelId="{B918B649-0D27-4000-81DB-CD9A4F53DB87}" type="presOf" srcId="{8BB5E5CB-2C56-4C40-A349-A1592707D69C}" destId="{67B4FE04-5068-45DB-8F2E-E14AF97D1CD6}" srcOrd="0" destOrd="0" presId="urn:microsoft.com/office/officeart/2005/8/layout/cycle2"/>
    <dgm:cxn modelId="{E01831F7-80DE-4E6A-B324-9C1CCC68E122}" srcId="{C771FD51-D46D-43EA-9C7C-AC20D061E80D}" destId="{53A59D25-CB3B-4128-A9F5-4DB1CA1B0E6E}" srcOrd="0" destOrd="0" parTransId="{C3BBD714-2156-47E1-9554-8A7BEF318D1A}" sibTransId="{25E8D04C-1EFD-40DD-BE55-2FA5700BFF17}"/>
    <dgm:cxn modelId="{481CB281-C227-4AEF-9D52-F3C33C665B97}" type="presOf" srcId="{F4CF1999-9036-4C1E-BB27-145F3678103B}" destId="{8BB4D178-C7DD-45F1-B029-70BB7F36C9F2}" srcOrd="0" destOrd="0" presId="urn:microsoft.com/office/officeart/2005/8/layout/cycle2"/>
    <dgm:cxn modelId="{83245D0E-324E-4CE0-B1D8-70CB7FFC0F39}" srcId="{C771FD51-D46D-43EA-9C7C-AC20D061E80D}" destId="{CD3478CE-BAAC-4687-B63E-A48EB52F3768}" srcOrd="3" destOrd="0" parTransId="{9B6F7E54-D679-4050-A4C7-0CA1038E1701}" sibTransId="{06D4CD01-BE16-4B29-922E-86EBF20939DC}"/>
    <dgm:cxn modelId="{17780D57-9C4F-4C30-B056-129A820ECF5D}" type="presOf" srcId="{53A59D25-CB3B-4128-A9F5-4DB1CA1B0E6E}" destId="{7A618D1B-62DD-465F-9B92-77C25C4DA4BD}" srcOrd="0" destOrd="0" presId="urn:microsoft.com/office/officeart/2005/8/layout/cycle2"/>
    <dgm:cxn modelId="{7323D32F-B495-4BF0-886A-25ADBB892585}" type="presParOf" srcId="{4A21564D-E3DA-48BF-9F92-5B2085AD35C8}" destId="{7A618D1B-62DD-465F-9B92-77C25C4DA4BD}" srcOrd="0" destOrd="0" presId="urn:microsoft.com/office/officeart/2005/8/layout/cycle2"/>
    <dgm:cxn modelId="{5CFE16BA-6114-45B0-8E3F-B2F401589014}" type="presParOf" srcId="{4A21564D-E3DA-48BF-9F92-5B2085AD35C8}" destId="{1CF0FE5D-E19D-4BA1-B9A3-8FC697D97422}" srcOrd="1" destOrd="0" presId="urn:microsoft.com/office/officeart/2005/8/layout/cycle2"/>
    <dgm:cxn modelId="{362E60B9-C83B-4FA9-B1B0-CBBC81981751}" type="presParOf" srcId="{1CF0FE5D-E19D-4BA1-B9A3-8FC697D97422}" destId="{5C7AA42A-E015-4620-9862-781FA25BB378}" srcOrd="0" destOrd="0" presId="urn:microsoft.com/office/officeart/2005/8/layout/cycle2"/>
    <dgm:cxn modelId="{0C8168C4-9BC1-4279-A30A-3F8ACB1AE8F5}" type="presParOf" srcId="{4A21564D-E3DA-48BF-9F92-5B2085AD35C8}" destId="{BC743953-8D20-411B-9F52-FF0C9AC0BE8C}" srcOrd="2" destOrd="0" presId="urn:microsoft.com/office/officeart/2005/8/layout/cycle2"/>
    <dgm:cxn modelId="{CEB2DF1E-628E-4F4E-9F91-841C82840955}" type="presParOf" srcId="{4A21564D-E3DA-48BF-9F92-5B2085AD35C8}" destId="{9A497778-ACE5-4FD9-ABB3-E828D0E99EEB}" srcOrd="3" destOrd="0" presId="urn:microsoft.com/office/officeart/2005/8/layout/cycle2"/>
    <dgm:cxn modelId="{0BF162D5-62AC-45D4-9C1F-4B4C1D2DFC52}" type="presParOf" srcId="{9A497778-ACE5-4FD9-ABB3-E828D0E99EEB}" destId="{4CCD342B-A4C3-4704-9106-3A2DE41E2925}" srcOrd="0" destOrd="0" presId="urn:microsoft.com/office/officeart/2005/8/layout/cycle2"/>
    <dgm:cxn modelId="{E2515317-049E-4917-AEAE-E6A124B2F899}" type="presParOf" srcId="{4A21564D-E3DA-48BF-9F92-5B2085AD35C8}" destId="{67B4FE04-5068-45DB-8F2E-E14AF97D1CD6}" srcOrd="4" destOrd="0" presId="urn:microsoft.com/office/officeart/2005/8/layout/cycle2"/>
    <dgm:cxn modelId="{EF2AD4EE-864E-4194-936C-364DEE78BC1B}" type="presParOf" srcId="{4A21564D-E3DA-48BF-9F92-5B2085AD35C8}" destId="{8BB4D178-C7DD-45F1-B029-70BB7F36C9F2}" srcOrd="5" destOrd="0" presId="urn:microsoft.com/office/officeart/2005/8/layout/cycle2"/>
    <dgm:cxn modelId="{A9BEF8C3-07B7-4E34-A430-7A51F4B7B144}" type="presParOf" srcId="{8BB4D178-C7DD-45F1-B029-70BB7F36C9F2}" destId="{C0474ACA-26C7-4986-992A-062B27132EFB}" srcOrd="0" destOrd="0" presId="urn:microsoft.com/office/officeart/2005/8/layout/cycle2"/>
    <dgm:cxn modelId="{67A2F07A-D894-4827-8E43-241AAD2B11B1}" type="presParOf" srcId="{4A21564D-E3DA-48BF-9F92-5B2085AD35C8}" destId="{CC40053E-0011-464F-87DB-D0F15FDED519}" srcOrd="6" destOrd="0" presId="urn:microsoft.com/office/officeart/2005/8/layout/cycle2"/>
    <dgm:cxn modelId="{6A49E28A-F39F-4B89-BE5E-46D6DAE4E064}" type="presParOf" srcId="{4A21564D-E3DA-48BF-9F92-5B2085AD35C8}" destId="{E40090B8-98DC-4690-AB89-5B8B146A30D1}" srcOrd="7" destOrd="0" presId="urn:microsoft.com/office/officeart/2005/8/layout/cycle2"/>
    <dgm:cxn modelId="{8486EA44-CAF6-48DA-BF64-57D417AE6953}" type="presParOf" srcId="{E40090B8-98DC-4690-AB89-5B8B146A30D1}" destId="{F60B4F8F-41A4-41E7-8786-C5090E1D8FE4}" srcOrd="0" destOrd="0" presId="urn:microsoft.com/office/officeart/2005/8/layout/cycle2"/>
    <dgm:cxn modelId="{42171C9D-6081-4D84-B202-FB815D5313D6}" type="presParOf" srcId="{4A21564D-E3DA-48BF-9F92-5B2085AD35C8}" destId="{9C3379B6-E08C-4148-9176-15082ED2989D}" srcOrd="8" destOrd="0" presId="urn:microsoft.com/office/officeart/2005/8/layout/cycle2"/>
    <dgm:cxn modelId="{4CEC8638-7B10-4EAA-9778-D29ED69E5FFA}" type="presParOf" srcId="{4A21564D-E3DA-48BF-9F92-5B2085AD35C8}" destId="{2889F6C3-C9D0-43DE-A498-6A177885B9DB}" srcOrd="9" destOrd="0" presId="urn:microsoft.com/office/officeart/2005/8/layout/cycle2"/>
    <dgm:cxn modelId="{1273A20B-5C58-4403-A620-3E7EAD945EC2}" type="presParOf" srcId="{2889F6C3-C9D0-43DE-A498-6A177885B9DB}" destId="{997B13B0-7A94-4C65-A91D-D82E6B4234B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18D1B-62DD-465F-9B92-77C25C4DA4BD}">
      <dsp:nvSpPr>
        <dsp:cNvPr id="0" name=""/>
        <dsp:cNvSpPr/>
      </dsp:nvSpPr>
      <dsp:spPr>
        <a:xfrm rot="1303063">
          <a:off x="3646480" y="206586"/>
          <a:ext cx="2576069" cy="15215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Познавательное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развитие</a:t>
          </a:r>
          <a:endParaRPr lang="ru-RU" sz="1600" b="1" kern="1200" dirty="0">
            <a:solidFill>
              <a:srgbClr val="FF0000"/>
            </a:solidFill>
          </a:endParaRPr>
        </a:p>
      </dsp:txBody>
      <dsp:txXfrm rot="1303063">
        <a:off x="3646480" y="206586"/>
        <a:ext cx="2576069" cy="1521573"/>
      </dsp:txXfrm>
    </dsp:sp>
    <dsp:sp modelId="{1CF0FE5D-E19D-4BA1-B9A3-8FC697D97422}">
      <dsp:nvSpPr>
        <dsp:cNvPr id="0" name=""/>
        <dsp:cNvSpPr/>
      </dsp:nvSpPr>
      <dsp:spPr>
        <a:xfrm rot="9040346">
          <a:off x="3965575" y="1297067"/>
          <a:ext cx="2747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9040346">
        <a:off x="3965575" y="1297067"/>
        <a:ext cx="27472" cy="413891"/>
      </dsp:txXfrm>
    </dsp:sp>
    <dsp:sp modelId="{BC743953-8D20-411B-9F52-FF0C9AC0BE8C}">
      <dsp:nvSpPr>
        <dsp:cNvPr id="0" name=""/>
        <dsp:cNvSpPr/>
      </dsp:nvSpPr>
      <dsp:spPr>
        <a:xfrm>
          <a:off x="1944215" y="1224142"/>
          <a:ext cx="2262788" cy="1575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Сказки А.С.Пушкина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1944215" y="1224142"/>
        <a:ext cx="2262788" cy="1575152"/>
      </dsp:txXfrm>
    </dsp:sp>
    <dsp:sp modelId="{9A497778-ACE5-4FD9-ABB3-E828D0E99EEB}">
      <dsp:nvSpPr>
        <dsp:cNvPr id="0" name=""/>
        <dsp:cNvSpPr/>
      </dsp:nvSpPr>
      <dsp:spPr>
        <a:xfrm rot="2284034">
          <a:off x="3870992" y="2505420"/>
          <a:ext cx="198477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284034">
        <a:off x="3870992" y="2505420"/>
        <a:ext cx="198477" cy="413891"/>
      </dsp:txXfrm>
    </dsp:sp>
    <dsp:sp modelId="{67B4FE04-5068-45DB-8F2E-E14AF97D1CD6}">
      <dsp:nvSpPr>
        <dsp:cNvPr id="0" name=""/>
        <dsp:cNvSpPr/>
      </dsp:nvSpPr>
      <dsp:spPr>
        <a:xfrm>
          <a:off x="3692672" y="2646669"/>
          <a:ext cx="2403327" cy="15788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Речевое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развитие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3692672" y="2646669"/>
        <a:ext cx="2403327" cy="1578868"/>
      </dsp:txXfrm>
    </dsp:sp>
    <dsp:sp modelId="{8BB4D178-C7DD-45F1-B029-70BB7F36C9F2}">
      <dsp:nvSpPr>
        <dsp:cNvPr id="0" name=""/>
        <dsp:cNvSpPr/>
      </dsp:nvSpPr>
      <dsp:spPr>
        <a:xfrm rot="10815908">
          <a:off x="3308378" y="3222447"/>
          <a:ext cx="271590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15908">
        <a:off x="3308378" y="3222447"/>
        <a:ext cx="271590" cy="413891"/>
      </dsp:txXfrm>
    </dsp:sp>
    <dsp:sp modelId="{CC40053E-0011-464F-87DB-D0F15FDED519}">
      <dsp:nvSpPr>
        <dsp:cNvPr id="0" name=""/>
        <dsp:cNvSpPr/>
      </dsp:nvSpPr>
      <dsp:spPr>
        <a:xfrm>
          <a:off x="288033" y="2664298"/>
          <a:ext cx="2892294" cy="15143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Социально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Коммуникативное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развитие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288033" y="2664298"/>
        <a:ext cx="2892294" cy="1514362"/>
      </dsp:txXfrm>
    </dsp:sp>
    <dsp:sp modelId="{E40090B8-98DC-4690-AB89-5B8B146A30D1}">
      <dsp:nvSpPr>
        <dsp:cNvPr id="0" name=""/>
        <dsp:cNvSpPr/>
      </dsp:nvSpPr>
      <dsp:spPr>
        <a:xfrm rot="15639997">
          <a:off x="1209404" y="1901999"/>
          <a:ext cx="618111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5639997">
        <a:off x="1209404" y="1901999"/>
        <a:ext cx="618111" cy="413891"/>
      </dsp:txXfrm>
    </dsp:sp>
    <dsp:sp modelId="{9C3379B6-E08C-4148-9176-15082ED2989D}">
      <dsp:nvSpPr>
        <dsp:cNvPr id="0" name=""/>
        <dsp:cNvSpPr/>
      </dsp:nvSpPr>
      <dsp:spPr>
        <a:xfrm>
          <a:off x="144024" y="144015"/>
          <a:ext cx="2329047" cy="1375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Художественно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Эстетическое развитие</a:t>
          </a:r>
          <a:endParaRPr lang="ru-RU" sz="1600" b="1" kern="1200" dirty="0">
            <a:solidFill>
              <a:srgbClr val="FF0000"/>
            </a:solidFill>
          </a:endParaRPr>
        </a:p>
      </dsp:txBody>
      <dsp:txXfrm>
        <a:off x="144024" y="144015"/>
        <a:ext cx="2329047" cy="1375479"/>
      </dsp:txXfrm>
    </dsp:sp>
    <dsp:sp modelId="{2889F6C3-C9D0-43DE-A498-6A177885B9DB}">
      <dsp:nvSpPr>
        <dsp:cNvPr id="0" name=""/>
        <dsp:cNvSpPr/>
      </dsp:nvSpPr>
      <dsp:spPr>
        <a:xfrm rot="128518">
          <a:off x="2729753" y="689652"/>
          <a:ext cx="624941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28518">
        <a:off x="2729753" y="689652"/>
        <a:ext cx="624941" cy="413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A885E2-E7D9-42DF-8271-8E9FFD6FB3BA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5472608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R="0" algn="ctr"/>
            <a: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/>
            </a:r>
            <a:b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/>
            </a:r>
            <a:b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  <a:t/>
            </a:r>
            <a:b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</a:br>
            <a:r>
              <a:rPr lang="ru-RU" sz="1600" dirty="0">
                <a:ln w="50800"/>
                <a:solidFill>
                  <a:srgbClr val="0070C0"/>
                </a:solidFill>
                <a:latin typeface="Times New Roman"/>
              </a:rPr>
              <a:t>Муниципальное автономное дошкольное образовательное учреждение детский сад </a:t>
            </a:r>
            <a:r>
              <a:rPr lang="ru-RU" sz="1600" dirty="0" smtClean="0">
                <a:ln w="50800"/>
                <a:solidFill>
                  <a:srgbClr val="0070C0"/>
                </a:solidFill>
                <a:latin typeface="Times New Roman"/>
              </a:rPr>
              <a:t> </a:t>
            </a:r>
            <a:r>
              <a:rPr lang="ru-RU" sz="1600" dirty="0">
                <a:ln w="50800"/>
                <a:solidFill>
                  <a:srgbClr val="0070C0"/>
                </a:solidFill>
                <a:latin typeface="Times New Roman"/>
              </a:rPr>
              <a:t>№ 98 </a:t>
            </a:r>
            <a:r>
              <a:rPr lang="ru-RU" sz="4000" b="1" dirty="0">
                <a:ln w="50800"/>
                <a:solidFill>
                  <a:srgbClr val="0070C0"/>
                </a:solidFill>
                <a:latin typeface="Times New Roman"/>
              </a:rPr>
              <a:t/>
            </a:r>
            <a:br>
              <a:rPr lang="ru-RU" sz="4000" b="1" dirty="0">
                <a:ln w="50800"/>
                <a:solidFill>
                  <a:srgbClr val="0070C0"/>
                </a:solidFill>
                <a:latin typeface="Times New Roman"/>
              </a:rPr>
            </a:b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  <a:t/>
            </a:r>
            <a:b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</a:b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  <a:t/>
            </a:r>
            <a:b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</a:br>
            <a:r>
              <a:rPr lang="ru-RU" sz="40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 </a:t>
            </a: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Презентация проекта </a:t>
            </a:r>
            <a:b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</a:b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«Сказки Пушкина»</a:t>
            </a:r>
            <a:b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</a:br>
            <a:r>
              <a:rPr lang="ru-RU" sz="27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старшая группа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  <a:t/>
            </a:r>
            <a:b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</a:br>
            <a:r>
              <a:rPr lang="ru-RU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/>
            </a:r>
            <a:br>
              <a:rPr lang="ru-RU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r>
              <a:rPr lang="ru-RU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/>
            </a:r>
            <a:br>
              <a:rPr lang="ru-RU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r>
              <a:rPr lang="ru-RU" b="1" spc="0" baseline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/>
            </a:r>
            <a:br>
              <a:rPr lang="ru-RU" b="1" spc="0" baseline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endParaRPr lang="ru-RU" sz="4400" b="1" spc="0" baseline="0" dirty="0">
              <a:ln w="50800"/>
              <a:solidFill>
                <a:schemeClr val="accent5">
                  <a:lumMod val="5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400506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mtClean="0">
                <a:solidFill>
                  <a:srgbClr val="0070C0"/>
                </a:solidFill>
              </a:rPr>
              <a:t>Автор: </a:t>
            </a: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Шлыкова</a:t>
            </a:r>
            <a:r>
              <a:rPr lang="ru-RU" dirty="0" smtClean="0">
                <a:solidFill>
                  <a:srgbClr val="0070C0"/>
                </a:solidFill>
              </a:rPr>
              <a:t>   М.К.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320"/>
            <a:ext cx="8424936" cy="56239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Оригами. Золотая рыбка.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esktop\Новая папка (3)\IMG_20220404_1624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4005064"/>
            <a:ext cx="5400600" cy="2656580"/>
          </a:xfrm>
          <a:prstGeom prst="rect">
            <a:avLst/>
          </a:prstGeom>
          <a:noFill/>
        </p:spPr>
      </p:pic>
      <p:pic>
        <p:nvPicPr>
          <p:cNvPr id="5123" name="Picture 3" descr="C:\Users\User\Desktop\Новая папка (3)\IMG_20220404_1638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7344816" cy="3093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8092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Итог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Узнавание сказок А.С.Пушкина по  иллюстрациям и фразам из сказок.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859216" cy="52429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2192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spc="0" dirty="0">
                <a:ln w="5080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spc="0" dirty="0">
                <a:ln w="50800"/>
                <a:solidFill>
                  <a:srgbClr val="FF0000"/>
                </a:solidFill>
                <a:effectLst/>
              </a:rPr>
              <a:t>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8147248" cy="1969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>
                <a:solidFill>
                  <a:srgbClr val="000000"/>
                </a:solidFill>
              </a:rPr>
              <a:t> </a:t>
            </a:r>
            <a:r>
              <a:rPr lang="ru-RU" sz="3600" dirty="0" smtClean="0">
                <a:solidFill>
                  <a:srgbClr val="00000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Познакомить детей со сказками А.С.Пушкина.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spc="0" dirty="0">
                <a:ln w="5080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b="1" spc="0" dirty="0">
                <a:ln w="50800"/>
                <a:solidFill>
                  <a:srgbClr val="FF0000"/>
                </a:solidFill>
                <a:effectLst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Образовательные:</a:t>
            </a:r>
            <a:endParaRPr lang="ru-RU" sz="2000" dirty="0" smtClean="0">
              <a:solidFill>
                <a:srgbClr val="0070C0"/>
              </a:solidFill>
            </a:endParaRP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Формировать умение узнавать сказки Пушкина по иллюстрациям и фразам.</a:t>
            </a: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Пополнять и обогащать словарный запас детей и их знания о сказках Пушкина. </a:t>
            </a: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Развивать умение общаться со взрослыми, отвечать на вопросы, вести диалог.</a:t>
            </a: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Развивать познавательную активность, мышление, воображение, коммуникативные навыки.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Воспитательные:</a:t>
            </a:r>
            <a:endParaRPr lang="ru-RU" sz="2000" dirty="0" smtClean="0">
              <a:solidFill>
                <a:srgbClr val="0070C0"/>
              </a:solidFill>
            </a:endParaRP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Воспитывать интерес к сказкам Пушкина. </a:t>
            </a:r>
          </a:p>
          <a:p>
            <a:pPr lvl="0"/>
            <a:endParaRPr lang="ru-RU" sz="20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99176" cy="77841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проекта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509" y="1268759"/>
            <a:ext cx="762386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 детьми: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НОД (рисование, </a:t>
            </a:r>
            <a:r>
              <a:rPr lang="ru-RU" dirty="0" err="1" smtClean="0">
                <a:solidFill>
                  <a:srgbClr val="0070C0"/>
                </a:solidFill>
              </a:rPr>
              <a:t>лепка,аппликация,раскрашивание</a:t>
            </a:r>
            <a:r>
              <a:rPr lang="ru-RU" dirty="0" smtClean="0">
                <a:solidFill>
                  <a:srgbClr val="0070C0"/>
                </a:solidFill>
              </a:rPr>
              <a:t> и т.д.)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Познавательные беседы;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Дидактические игры;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Рассматривание иллюстраций;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Чтение художественной литературы;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Анкетирование детей.  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Чтение сказок Пушкина.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Слушание  аудио сказок Пушкина 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 родителями: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 Анкетирование родителей.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Помощь в пополнении обучающих материалов и настольно-печатных игр.</a:t>
            </a:r>
          </a:p>
          <a:p>
            <a:pPr>
              <a:buNone/>
            </a:pP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6344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Взаимодействие с образовательными областями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87624" y="14847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700" b="1" dirty="0" smtClean="0">
                <a:ln w="5080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сказками А.С.</a:t>
            </a:r>
            <a:r>
              <a:rPr lang="ru-RU" sz="2700" b="1" spc="0" dirty="0" smtClean="0">
                <a:ln w="50800"/>
                <a:solidFill>
                  <a:srgbClr val="FF0000"/>
                </a:solidFill>
                <a:effectLst/>
              </a:rPr>
              <a:t> Пушкина</a:t>
            </a:r>
            <a:endParaRPr lang="ru-RU" sz="2700" b="1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08720"/>
            <a:ext cx="91440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     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3" descr="C:\Users\User\Desktop\Новая папка (3)\IMG_20220404_1617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3140968"/>
            <a:ext cx="2016224" cy="3430731"/>
          </a:xfrm>
          <a:prstGeom prst="rect">
            <a:avLst/>
          </a:prstGeom>
          <a:noFill/>
        </p:spPr>
      </p:pic>
      <p:pic>
        <p:nvPicPr>
          <p:cNvPr id="1028" name="Picture 4" descr="C:\Users\User\Desktop\Новая папка (3)\IMG_20220404_160807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692696"/>
            <a:ext cx="4700510" cy="2232248"/>
          </a:xfrm>
          <a:prstGeom prst="rect">
            <a:avLst/>
          </a:prstGeom>
          <a:noFill/>
        </p:spPr>
      </p:pic>
      <p:pic>
        <p:nvPicPr>
          <p:cNvPr id="3074" name="Picture 2" descr="C:\Users\User\Desktop\Новая папка (3)\IMG_20220329_1537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284984"/>
            <a:ext cx="5616624" cy="3081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80918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 сказке А.С.Пушкина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рыбке».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147248" cy="424847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esktop\Новая папка (3)\IMG_20220325_0948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196752"/>
            <a:ext cx="4143511" cy="2378829"/>
          </a:xfrm>
          <a:prstGeom prst="rect">
            <a:avLst/>
          </a:prstGeom>
          <a:noFill/>
        </p:spPr>
      </p:pic>
      <p:pic>
        <p:nvPicPr>
          <p:cNvPr id="1027" name="Picture 3" descr="C:\Users\User\Desktop\Новая папка (3)\IMG_20220325_0948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4199790" cy="2376264"/>
          </a:xfrm>
          <a:prstGeom prst="rect">
            <a:avLst/>
          </a:prstGeom>
          <a:noFill/>
        </p:spPr>
      </p:pic>
      <p:pic>
        <p:nvPicPr>
          <p:cNvPr id="1028" name="Picture 4" descr="C:\Users\User\Desktop\Новая папка (3)\IMG_20220325_0949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1940" y="3761656"/>
            <a:ext cx="3575155" cy="2907704"/>
          </a:xfrm>
          <a:prstGeom prst="rect">
            <a:avLst/>
          </a:prstGeom>
          <a:noFill/>
        </p:spPr>
      </p:pic>
      <p:pic>
        <p:nvPicPr>
          <p:cNvPr id="1029" name="Picture 5" descr="C:\Users\User\Desktop\Новая папка (3)\IMG_20220325_0948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3789040"/>
            <a:ext cx="4655125" cy="29077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3354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3460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портретами А.С.Пушкина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8219256" cy="5361459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" name="Picture 5" descr="C:\Users\User\Desktop\Новая папка (3)\IMG_20220404_160509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764704"/>
            <a:ext cx="3958688" cy="3816423"/>
          </a:xfrm>
          <a:prstGeom prst="rect">
            <a:avLst/>
          </a:prstGeom>
          <a:noFill/>
        </p:spPr>
      </p:pic>
      <p:pic>
        <p:nvPicPr>
          <p:cNvPr id="2051" name="Picture 3" descr="C:\Users\User\Desktop\Новая папка (3)\IMG_20220404_161711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692696"/>
            <a:ext cx="3261529" cy="53980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22140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320"/>
            <a:ext cx="7388296" cy="634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Раскраски.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Новая папка (3)\IMG_20220328_1217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3249479" cy="5112568"/>
          </a:xfrm>
          <a:prstGeom prst="rect">
            <a:avLst/>
          </a:prstGeom>
          <a:noFill/>
        </p:spPr>
      </p:pic>
      <p:pic>
        <p:nvPicPr>
          <p:cNvPr id="3" name="Picture 4" descr="C:\Users\User\Desktop\Новая папка (3)\IMG_20220328_1217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260648"/>
            <a:ext cx="3168352" cy="6411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10">
      <a:dk1>
        <a:srgbClr val="F79C15"/>
      </a:dk1>
      <a:lt1>
        <a:sysClr val="window" lastClr="FFFFFF"/>
      </a:lt1>
      <a:dk2>
        <a:srgbClr val="FFFCC6"/>
      </a:dk2>
      <a:lt2>
        <a:srgbClr val="DBF5F9"/>
      </a:lt2>
      <a:accent1>
        <a:srgbClr val="F79C15"/>
      </a:accent1>
      <a:accent2>
        <a:srgbClr val="B2E9F2"/>
      </a:accent2>
      <a:accent3>
        <a:srgbClr val="F79C15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7025</TotalTime>
  <Words>128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   Муниципальное автономное дошкольное образовательное учреждение детский сад  № 98     Презентация проекта  «Сказки Пушкина» старшая группа    </vt:lpstr>
      <vt:lpstr>Цель: </vt:lpstr>
      <vt:lpstr>Задачи: </vt:lpstr>
      <vt:lpstr>Методы проекта:</vt:lpstr>
      <vt:lpstr>Взаимодействие с образовательными областями </vt:lpstr>
      <vt:lpstr>Знакомство со сказками А.С. Пушкина</vt:lpstr>
      <vt:lpstr>Рисование по сказке А.С.Пушкина «Сказка о рыбаке и рыбке».</vt:lpstr>
      <vt:lpstr>Знакомство с портретами А.С.Пушкина</vt:lpstr>
      <vt:lpstr>Раскраски.</vt:lpstr>
      <vt:lpstr>Оригами. Золотая рыбка.</vt:lpstr>
      <vt:lpstr>Итог проекта</vt:lpstr>
      <vt:lpstr>СПАСИБО ЗА ВНИМАНИЕ.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подготовительной группы «Почемучки»</dc:title>
  <dc:creator>User</dc:creator>
  <cp:lastModifiedBy>User</cp:lastModifiedBy>
  <cp:revision>361</cp:revision>
  <dcterms:created xsi:type="dcterms:W3CDTF">2012-04-10T07:03:13Z</dcterms:created>
  <dcterms:modified xsi:type="dcterms:W3CDTF">2022-04-26T18:13:32Z</dcterms:modified>
</cp:coreProperties>
</file>