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7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7AFFB9B-9FB8-469E-96F9-4D32314110B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225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4424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254830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79613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73261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63119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92659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490400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71834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20280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91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3436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8303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601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416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00557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0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BB1C6-BF8F-4481-8AB2-603A1C8A906A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9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4DF096-37AF-45EE-9A63-9F5C3E5D13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Приемы </a:t>
            </a:r>
            <a:r>
              <a:rPr lang="ru-RU" sz="2800" b="1" dirty="0" err="1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занятиях бального танца по современной программе  «Здоровый танцор»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687C443-C64B-4A7E-BF36-8B5057E51D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2398" y="3994950"/>
            <a:ext cx="6815669" cy="947937"/>
          </a:xfrm>
        </p:spPr>
        <p:txBody>
          <a:bodyPr/>
          <a:lstStyle/>
          <a:p>
            <a:r>
              <a:rPr lang="ru-RU" dirty="0"/>
              <a:t>Только тот, кто богат и сердцем и душой, способен разжечь огонь в умах огромного количества людей. </a:t>
            </a:r>
          </a:p>
        </p:txBody>
      </p:sp>
    </p:spTree>
    <p:extLst>
      <p:ext uri="{BB962C8B-B14F-4D97-AF65-F5344CB8AC3E}">
        <p14:creationId xmlns:p14="http://schemas.microsoft.com/office/powerpoint/2010/main" val="1078427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D2D8DD-268B-42EC-B478-AE6B05990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29538" y="656948"/>
            <a:ext cx="9601196" cy="1303867"/>
          </a:xfrm>
        </p:spPr>
        <p:txBody>
          <a:bodyPr/>
          <a:lstStyle/>
          <a:p>
            <a: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Н.К. Смирнов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2E2572-2149-407B-9B84-6BEA9A6AD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258" y="2414726"/>
            <a:ext cx="4560163" cy="3750817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Здоровьесбрегеающие</a:t>
            </a:r>
            <a:r>
              <a:rPr lang="ru-RU" dirty="0"/>
              <a:t> технологии - это все те психологические технологии, программы, методы, которые направлены на воспитание у учащихся культуру здоровья, личностных качеств, способствующих его сохранению и укреплению, формирование представления о здоровье как ценности, мотивацию на ведение здорового образа жизни.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F2D759-2D1E-49C3-B0DD-7CD08AAF3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831" y="852255"/>
            <a:ext cx="5637321" cy="515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552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79458C-0ED4-4D2F-A393-A833B5AEC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доклада</a:t>
            </a:r>
            <a:r>
              <a:rPr lang="ru-RU" sz="3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сохранение здоровья ребенка на всех этапах его обучения и развитие активного формирования здорового образа жизни и здоровья воспитанников с помощью танцев.</a:t>
            </a: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9D52D8-BE94-4C1C-834E-016BA0260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032986"/>
            <a:ext cx="9601196" cy="3434509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buNone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Гипотеза:</a:t>
            </a: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Используются </a:t>
            </a:r>
            <a:r>
              <a:rPr lang="ru-RU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элементы для сохранения работоспособности и расширения функциональных возможностей организма ребенка.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FEEA3A-A836-427D-9150-F7F543B0C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934" y="3429000"/>
            <a:ext cx="4123681" cy="274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92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D2253B-878A-48FE-95C1-FF849F744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Главная задача современного педагога: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1DB581-5F86-458D-8000-8BEE6CA88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аучить детей методам сохранения своего здоровья путем укрепления и совершенствования естественных возможностей организма.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138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F6C1D2-C640-404D-8405-ED6E3F10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Приемы </a:t>
            </a:r>
            <a:r>
              <a:rPr lang="ru-RU" dirty="0" err="1"/>
              <a:t>здоровьесбережения</a:t>
            </a:r>
            <a:r>
              <a:rPr lang="ru-RU" dirty="0"/>
              <a:t> на занятиях: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B3A6EF-560D-4777-9145-9931B9200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ащитно- профилактические;</a:t>
            </a:r>
          </a:p>
          <a:p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омпенсаторно-нейтрализующие;</a:t>
            </a:r>
          </a:p>
          <a:p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Стимулирующие;</a:t>
            </a:r>
          </a:p>
          <a:p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нформационно обучающие.</a:t>
            </a: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6800A6-5B4D-4A68-9250-45CA78B88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5917" y="2556932"/>
            <a:ext cx="3471169" cy="347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99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2929E4-748E-44CE-846B-2A54EFEED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684894"/>
            <a:ext cx="9601196" cy="1303867"/>
          </a:xfrm>
        </p:spPr>
        <p:txBody>
          <a:bodyPr/>
          <a:lstStyle/>
          <a:p>
            <a:r>
              <a:rPr lang="ru-RU" dirty="0"/>
              <a:t>Схема занятия: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761DEA-16FD-416C-BB80-5F08FC6D2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1988761"/>
            <a:ext cx="9601196" cy="3318936"/>
          </a:xfrm>
        </p:spPr>
        <p:txBody>
          <a:bodyPr/>
          <a:lstStyle/>
          <a:p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разминка(подготовка мышц к работе);</a:t>
            </a:r>
          </a:p>
          <a:p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основная часть(новый материал, отработка пройденного);</a:t>
            </a:r>
          </a:p>
          <a:p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заключительная часть(релаксация, дыхательная гимнастика, растяжки).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4AB50C-3020-4640-8067-73C67DE70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6245" y="3292628"/>
            <a:ext cx="2104932" cy="280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09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73C97-1F7D-4AB1-9120-B9F7589A9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378450"/>
            <a:ext cx="9601196" cy="1303867"/>
          </a:xfrm>
        </p:spPr>
        <p:txBody>
          <a:bodyPr>
            <a:normAutofit/>
          </a:bodyPr>
          <a:lstStyle/>
          <a:p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Программа «Здоровый танцор»: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3E7F7A-EE0C-4251-9FE6-77C3CC115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287262"/>
            <a:ext cx="9601196" cy="4607511"/>
          </a:xfrm>
        </p:spPr>
        <p:txBody>
          <a:bodyPr>
            <a:noAutofit/>
          </a:bodyPr>
          <a:lstStyle/>
          <a:p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комплекса условий для непрерывного, разностороннего и последовательного развития детей с учетом их индивидуальных способностей. </a:t>
            </a:r>
          </a:p>
          <a:p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идеи объединения спорта, творчества, искусства, гармоничное сочетание их в жизни человека. </a:t>
            </a:r>
          </a:p>
          <a:p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Убеждение  детей и родителей в том, что индивидуальное развитие личности напрямую зависит от здорового образа жизни.</a:t>
            </a:r>
          </a:p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нкетирование родителей на тему «Здоровый образ жизни», где главным вопросом было: «Как вы думаете, те упражнения, которые выполняют дети, приучают к здоровому образу жизни?»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065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FC76991-3805-40E9-A781-0EB95B4B82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1469923"/>
              </p:ext>
            </p:extLst>
          </p:nvPr>
        </p:nvGraphicFramePr>
        <p:xfrm>
          <a:off x="1093290" y="852256"/>
          <a:ext cx="8336907" cy="5338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3" imgW="5940803" imgH="3803177" progId="Word.Document.12">
                  <p:embed/>
                </p:oleObj>
              </mc:Choice>
              <mc:Fallback>
                <p:oleObj name="Document" r:id="rId3" imgW="5940803" imgH="38031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3290" y="852256"/>
                        <a:ext cx="8336907" cy="5338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3996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B8BF991-5268-436B-AEB7-6D68309E2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1214" y="914563"/>
            <a:ext cx="9601196" cy="3318936"/>
          </a:xfrm>
        </p:spPr>
        <p:txBody>
          <a:bodyPr/>
          <a:lstStyle/>
          <a:p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 является состоянием полного физического, душевного и социального благополучия, а не только отсутствием болезней и физических дефектов.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6E9A43-0E28-4333-9939-A40FFE96A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886056"/>
            <a:ext cx="4675855" cy="310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66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322</TotalTime>
  <Words>295</Words>
  <Application>Microsoft Office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Garamond</vt:lpstr>
      <vt:lpstr>Натуральные материалы</vt:lpstr>
      <vt:lpstr>Документ Microsoft Word</vt:lpstr>
      <vt:lpstr>Приемы здоровьесбережения на занятиях бального танца по современной программе  «Здоровый танцор»</vt:lpstr>
      <vt:lpstr>Н.К. Смирнов </vt:lpstr>
      <vt:lpstr>Цель доклада: сохранение здоровья ребенка на всех этапах его обучения и развитие активного формирования здорового образа жизни и здоровья воспитанников с помощью танцев. </vt:lpstr>
      <vt:lpstr>Главная задача современного педагога:</vt:lpstr>
      <vt:lpstr>Приемы здоровьесбережения на занятиях:</vt:lpstr>
      <vt:lpstr>Схема занятия:</vt:lpstr>
      <vt:lpstr>Программа «Здоровый танцор»: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здоровьесбережения на занятиях бального танца по современной программе  «Здоровый танцор»</dc:title>
  <dc:creator>elena_g8407@outlook.com</dc:creator>
  <cp:lastModifiedBy>elena_g8407@outlook.com</cp:lastModifiedBy>
  <cp:revision>6</cp:revision>
  <dcterms:created xsi:type="dcterms:W3CDTF">2021-12-05T18:55:20Z</dcterms:created>
  <dcterms:modified xsi:type="dcterms:W3CDTF">2021-12-08T20:53:09Z</dcterms:modified>
</cp:coreProperties>
</file>