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61" r:id="rId6"/>
    <p:sldId id="263" r:id="rId7"/>
    <p:sldId id="265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411B"/>
    <a:srgbClr val="1018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2FE081-C1B8-4CC9-B4D4-85F0C75A2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69E9AB6-4BA8-4ED2-970A-802229276C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7BDB5F-18BB-4BA1-A596-A9CDC08EC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68AD51A-B231-4F5E-8CDE-777CCF493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74F910-72CC-4675-9290-28FD6462D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2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7FA59A-CBC9-40DF-B4A3-952F5D256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FB38CA9-296C-45A7-B358-B000B2DD3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9C7612-FAA7-4247-BCAA-D80DF53D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26A6B44-F2C8-4F65-B2D2-E326C16F5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01FBD2-EF14-4B2F-9AF3-6A8F5350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29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669F744-EA68-42A2-8253-E6D88F0482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D93F453-9673-45E4-B96F-3DF878E50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0AC00B-286D-49BA-9DDF-8F072493F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0584456-0776-48D0-880B-83443C47A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C28964-A13F-405E-9A39-947A0EFF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8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9E8CF3-3CB4-4DB8-9453-6D6F075EB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6149F9-3857-46AC-9829-474C91404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445C6C-52BE-46E9-B3F9-D509D60B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1031FF-8C14-4FD1-A43F-D31065FF3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ADCAC7-E0FD-4848-8D14-0EF3DFFF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4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0BA21B-A77F-425C-9305-7E175A293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B0D99E5-0EB5-4DA1-B73E-5438E49DD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483554-2A82-459C-8105-445DBD435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F6EED0D-8F7D-4D76-AA25-6C3EF00AA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B8D1FE0-32E8-4290-BFD3-1C03E5878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43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94E10F-4C67-4696-BA4B-A066F7E90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DA1238-25BC-42DD-A495-334BA12565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FF8432-9FF0-4DB6-BA51-ADA53E2A9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7F304EB-E1D3-400B-B0CF-C3D1EF3A4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5988416-CC38-4E46-A379-18AACEA28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2814794-B8AA-4ED2-B2A6-5A8D9FFF5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60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698EC8-7A22-4CD9-9251-3FE9F8DBA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E83A608-AA11-4F60-AB2F-8E01009A4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E8B4F9A-D8EB-40A8-9B17-6D4F2D9CE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15EFFF-E0E8-4484-AD9E-6BBE6AB4C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D0DC1D1-08FF-4098-A9C4-507FECC2D4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7273078-299B-4DF9-B684-AB39D69EA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092DC98-F2F4-484A-8839-4AFF98528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D1C3E09-9448-46DE-8B1F-2A66580F0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4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F667A7-F721-4D34-958C-AC00B665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4984678-7A92-4601-AFA4-20C5DF1EA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C6307E-4578-41B9-8F7D-3FF3E8650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C5917D4-D60F-41A4-8CCB-F053C33E3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1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093ACE16-DB14-4A79-BE66-90D72C541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F8DAF3F-559B-44D1-89FB-F26FF855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9A44E41-2F66-4984-9B25-1B4081AF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688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73CEE0-0432-43E5-8466-52F8DAEFB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E8C046-361A-42A5-BA6C-EF2D310CC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B880DDF-D13D-4F81-99C2-AF6AEAF35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347A645-D910-4736-B23A-FA54E4CA0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6D5350A-5143-48CC-9179-AADCE3C9B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0B47DB5-E3FE-4D87-A278-8F409A6A6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0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8503BF-CD0F-4A4F-9921-AAE55DC81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DCEE29A-6608-48A7-8C10-CE6D1026B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028DC33-FDE4-4D3F-B7F7-B2E7E0FB9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15803AC-4BF8-45E0-BA66-D4B7A3D99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F584D9B-D8D7-45B8-B44C-74F3E239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0678876-A715-492B-9EDA-21730DAB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1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48BF1A-2F94-4BCF-B0A8-59831E3F4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47BDC53-4595-49FC-964B-7EA5E1E75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3ED0E5B-F3B6-4B74-B151-555C2F523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4001B-3D48-4F45-B4E3-4D059F888BF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B246A3-CDA2-4766-B2F9-4781DF3EE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378718E-1057-44B5-B364-E01A3BBA5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BB75-A8F3-485C-8819-BE16DCDC4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8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4D7932-0526-4F3B-B02C-A86690F30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9" y="0"/>
            <a:ext cx="10767391" cy="2017643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Интерактивная сказка на основе опытов </a:t>
            </a:r>
            <a:r>
              <a:rPr lang="ru-RU" sz="36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«Приключения в волшебной стране»</a:t>
            </a:r>
            <a:r>
              <a:rPr lang="ru-RU" sz="36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7321C7A-DEC5-4410-87B4-53E809E415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501" y="1876054"/>
            <a:ext cx="5404997" cy="4864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040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B0ECF4-034A-4A11-9732-67A93EB8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398" y="358016"/>
            <a:ext cx="10515600" cy="285273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8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детской инициативы и развития познавательных способностей обучающихся на основе использования детской химической лаборатории.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6CBE42-DCDE-49ED-A125-B583ACC0C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6287" y="3011557"/>
            <a:ext cx="10741163" cy="307809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600" b="1" u="sng" dirty="0">
                <a:solidFill>
                  <a:srgbClr val="2B411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b="1" u="sng" dirty="0">
              <a:solidFill>
                <a:srgbClr val="2B411B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2B411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Продолжить ознакомление обучающихся с простейшими химическими опытами на примере игр и игровых заданий. </a:t>
            </a:r>
            <a:endParaRPr lang="ru-RU" sz="3600" b="1" dirty="0">
              <a:solidFill>
                <a:srgbClr val="2B411B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2B411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2.Закрепить практические навыки обращения с химическими веществами и проведения химических опытов.</a:t>
            </a:r>
            <a:endParaRPr lang="ru-RU" sz="3600" b="1" dirty="0">
              <a:solidFill>
                <a:srgbClr val="2B411B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934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3C965F-1DF6-4F27-869D-6D7CD154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 algn="ctr"/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1.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Оборудование: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цветы из бумаги с лепестками, которые загнуты к центру, емкость с водой.</a:t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13E1E968-7BF3-4389-9592-4769E381C2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78559" y="1982517"/>
            <a:ext cx="4675777" cy="4194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95D2CE49-C457-48E9-8ED1-899EA5818E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05829" y="1982517"/>
            <a:ext cx="5122725" cy="4194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141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9403FA-CD5A-483E-B140-5AAD64C3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 algn="ctr"/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2.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Оборудование: 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Тарелка с маслом, подкрашенная вода, пипетки.</a:t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9F5EC4B-C4B2-4F81-B3DD-4F882C82E2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59736" y="1905317"/>
            <a:ext cx="4451810" cy="4033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5BE2C476-75C7-4DCC-B5FC-B72AAC2E78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80455" y="1910080"/>
            <a:ext cx="4324750" cy="4033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389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362E2B-B510-4E3D-8B3A-17D9EE0B8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 algn="ctr"/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3.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Оборудование: 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«опоры» для моста из стаканов или кубиков от конструктора, фигурка динозаврика, лист бумаги.</a:t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FAB030C2-6415-4D2E-924E-B2510B17C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7216" y="1568472"/>
            <a:ext cx="8437567" cy="5076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8931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1B6417-A3E0-44EF-8E53-0E0F1ED0B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50215" algn="ctr"/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4.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Оборудование: 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бутылка, сода, уксус, воздушный шар.</a:t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848A0FC-E28E-4D62-B339-0A2490664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981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5C9D8B2-FFE8-4FAB-B604-C0FEF783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 algn="ctr"/>
            <a:r>
              <a:rPr lang="ru-RU" sz="24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5.</a:t>
            </a:r>
            <a: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Оборудование:</a:t>
            </a:r>
            <a: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небольшая баночка или стаканчик, несколько ложек соды,</a:t>
            </a: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ложка геля для мытья посуды, немного красителя или гуаши</a:t>
            </a:r>
            <a: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Segoe UI Symbol" panose="020B0502040204020203" pitchFamily="34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немного водички и помешаем. </a:t>
            </a:r>
            <a:endParaRPr lang="ru-RU" sz="24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818BBACF-01C6-4937-9C48-346743AED6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520" y="2122189"/>
            <a:ext cx="4988560" cy="4456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092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7FF79E-760F-4173-BA97-53F66D57F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50215" algn="ctr"/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Опыт 7: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Оборудование: </a:t>
            </a:r>
            <a: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баночки, гуашь, вода.</a:t>
            </a:r>
            <a:br>
              <a:rPr lang="ru-RU" sz="2800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79F153F-97B2-4903-8285-29C7B79F1D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86" y="2011680"/>
            <a:ext cx="5293414" cy="3434079"/>
          </a:xfrm>
          <a:prstGeom prst="round2DiagRect">
            <a:avLst>
              <a:gd name="adj1" fmla="val 16667"/>
              <a:gd name="adj2" fmla="val 27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4971787B-AA91-4559-A15D-5E8D049A85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95439" y="2571487"/>
            <a:ext cx="5077503" cy="3504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55843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56</Words>
  <Application>Microsoft Office PowerPoint</Application>
  <PresentationFormat>Произвольный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Интерактивная сказка на основе опытов  «Приключения в волшебной стране» </vt:lpstr>
      <vt:lpstr>Цель: Повышение детской инициативы и развития познавательных способностей обучающихся на основе использования детской химической лаборатории. </vt:lpstr>
      <vt:lpstr>Опыт 1. Оборудование: цветы из бумаги с лепестками, которые загнуты к центру, емкость с водой. </vt:lpstr>
      <vt:lpstr>Опыт 2. Оборудование: Тарелка с маслом, подкрашенная вода, пипетки. </vt:lpstr>
      <vt:lpstr>Опыт 3. Оборудование: «опоры» для моста из стаканов или кубиков от конструктора, фигурка динозаврика, лист бумаги. </vt:lpstr>
      <vt:lpstr>Опыт 4. Оборудование: бутылка, сода, уксус, воздушный шар. </vt:lpstr>
      <vt:lpstr>Опыт 5. Оборудование: небольшая баночка или стаканчик, несколько ложек соды, ложка геля для мытья посуды, немного красителя или гуаши, немного водички и помешаем. </vt:lpstr>
      <vt:lpstr>Опыт 7: Оборудование: баночки, гуашь, вода.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занятие:  «Интерактивная сказка на основе опытов «Приключения в волшебной стране» </dc:title>
  <dc:creator>Пользователь</dc:creator>
  <cp:lastModifiedBy>ЮНИТЭР</cp:lastModifiedBy>
  <cp:revision>34</cp:revision>
  <dcterms:created xsi:type="dcterms:W3CDTF">2022-04-03T15:19:23Z</dcterms:created>
  <dcterms:modified xsi:type="dcterms:W3CDTF">2022-04-26T12:15:03Z</dcterms:modified>
</cp:coreProperties>
</file>