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55" d="100"/>
          <a:sy n="55" d="100"/>
        </p:scale>
        <p:origin x="3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5D1907-49CE-4B23-9097-9791DCED64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F5E1AA-7081-4AEB-9D85-1E5711BC7F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5DD727-8F5A-4CC3-8F16-483AD04C8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7F4-EC92-4DE3-93C3-3988CF3DC980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A0503F-DC09-448A-AF94-E372A1E43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A0D593-8A57-4B18-BA80-D079E8AD2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39E5B-7C8B-45C6-9CC1-4A39423D8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222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8A89B5-867D-4FA5-91C4-F7D834771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1822B83-478A-41E2-B601-39095073C8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A1CD46-BF7F-4AC4-ACE3-AE0DA6DAD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7F4-EC92-4DE3-93C3-3988CF3DC980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DA19B4-8018-4881-8840-842DF0C82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5B70BD-DAD4-4699-9B8E-88033F329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39E5B-7C8B-45C6-9CC1-4A39423D8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067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58D0D36-4B21-4B30-9B57-AD2250A58B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3801673-08E0-473F-B1B6-503FB1C754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F7D6A60-9173-4D5C-9E08-BD1E44DDF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7F4-EC92-4DE3-93C3-3988CF3DC980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F919B0-0F3C-44FD-A209-A9B13C06A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E66642-470A-45B9-9AD9-F99AAF124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39E5B-7C8B-45C6-9CC1-4A39423D8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995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854EBC-4CCE-49CD-9282-92DEEF0B7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74336B-A44A-49F3-940D-2B333B365D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15F268-C094-421A-A2E6-5F2CD8F30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7F4-EC92-4DE3-93C3-3988CF3DC980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E68236-6E1E-4A49-AE7D-9B732482B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BDC258-AF08-4E83-81B5-8E8E2FA27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39E5B-7C8B-45C6-9CC1-4A39423D8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103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C670DE-E7C8-41E5-9128-30A3A70CA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23641A-5ED0-4C56-B663-3D1C80E32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26F48B-AEB1-4602-AD46-334490AF1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7F4-EC92-4DE3-93C3-3988CF3DC980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A0825A-0426-487C-9297-0FEAA96D4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F642A8-F4CC-410E-AE47-8E86D2EF2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39E5B-7C8B-45C6-9CC1-4A39423D8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356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3808AA-15B3-4645-98F3-24D63DF9F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CAABD1-6EF0-4A08-A68B-8C8C4BC6CA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83BB032-C492-4E54-AA4A-6D8B65800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3D5E8E-5B0E-43DD-BFC4-3811E7676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7F4-EC92-4DE3-93C3-3988CF3DC980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C00898-ECD6-4541-A13B-2EC519E90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16F1462-F3CA-405F-AE91-98F0848B8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39E5B-7C8B-45C6-9CC1-4A39423D8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594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45B2F8-DA74-4F93-97A9-B18F5F3CD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2EF0C33-E356-45E7-9FCB-2CEA566E4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76047C4-848A-446D-929F-14CCB9C53E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C86D7BA-5E63-4A6B-ABF8-486D51D42A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BB530F6-60DC-40DD-8834-C86F5CC33B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9D509A9-47F5-44F4-BC8C-CBFE43422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7F4-EC92-4DE3-93C3-3988CF3DC980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1F48D5B-3A18-427F-B8A5-AB699A119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17BD272-0C32-4E3F-B93D-306417B49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39E5B-7C8B-45C6-9CC1-4A39423D8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750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EAF012-8101-4AC9-BAF4-800AA4BF5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5FB17A1-65D2-4348-B915-65C472600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7F4-EC92-4DE3-93C3-3988CF3DC980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5DB186D-B0C7-4108-B045-13EB37D0D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A043F27-7825-467F-A004-5D9991B33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39E5B-7C8B-45C6-9CC1-4A39423D8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592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4A16918-A745-4199-A387-016CD889A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7F4-EC92-4DE3-93C3-3988CF3DC980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8BD3E23-314D-4201-9BD0-7B88F7F38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1F9CE92-AD80-4707-AC7D-CFA965B2B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39E5B-7C8B-45C6-9CC1-4A39423D8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016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AFD94D-FB8F-46F8-B9F0-12C6D5061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B2FDC9-0571-41A9-BCF1-2D48F4EC9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079E422-6DE7-4A8D-8F44-0B703BAB81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96E634-6B19-4599-8950-171AC2AE1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7F4-EC92-4DE3-93C3-3988CF3DC980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57FAD0-8488-4322-842A-61AFF1F5B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2638499-E295-445C-B17F-067727133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39E5B-7C8B-45C6-9CC1-4A39423D8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761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95F732-47A9-48DB-AD38-D6CF2BAFE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251370A-615D-46D7-8997-133E8B25D0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2887F8C-8414-4D9A-ACCE-118A806670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1AF7BC5-2848-4F7E-8CCB-9F5D7B3B9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257F4-EC92-4DE3-93C3-3988CF3DC980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427985-B4AF-47E3-8CA3-C449B28C7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F068F5-EB5C-4450-82AA-1B300733D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39E5B-7C8B-45C6-9CC1-4A39423D8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25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7204FA-C1DB-4D1F-8398-30FF2BDA7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81F800-8049-4BB1-A037-3B7B1A06C5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F5DB75-7583-47D0-8BDF-12F13531E1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257F4-EC92-4DE3-93C3-3988CF3DC980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7F1661-0512-43E5-A7E4-1968632DB2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308FF2-D37A-4BC8-9A95-9DACC9F531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39E5B-7C8B-45C6-9CC1-4A39423D8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217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ED8E54F9-849C-4865-8C5E-FD967B81D7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91AE6B3-1D2D-4C67-A4DB-888635B527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054983"/>
          </a:xfrm>
          <a:custGeom>
            <a:avLst/>
            <a:gdLst>
              <a:gd name="connsiteX0" fmla="*/ 6788003 w 12188952"/>
              <a:gd name="connsiteY0" fmla="*/ 5986774 h 6054983"/>
              <a:gd name="connsiteX1" fmla="*/ 6787005 w 12188952"/>
              <a:gd name="connsiteY1" fmla="*/ 5986852 h 6054983"/>
              <a:gd name="connsiteX2" fmla="*/ 6786779 w 12188952"/>
              <a:gd name="connsiteY2" fmla="*/ 5987386 h 6054983"/>
              <a:gd name="connsiteX3" fmla="*/ 0 w 12188952"/>
              <a:gd name="connsiteY3" fmla="*/ 0 h 6054983"/>
              <a:gd name="connsiteX4" fmla="*/ 12188952 w 12188952"/>
              <a:gd name="connsiteY4" fmla="*/ 0 h 6054983"/>
              <a:gd name="connsiteX5" fmla="*/ 12188952 w 12188952"/>
              <a:gd name="connsiteY5" fmla="*/ 5092539 h 6054983"/>
              <a:gd name="connsiteX6" fmla="*/ 12058081 w 12188952"/>
              <a:gd name="connsiteY6" fmla="*/ 5131579 h 6054983"/>
              <a:gd name="connsiteX7" fmla="*/ 11673881 w 12188952"/>
              <a:gd name="connsiteY7" fmla="*/ 5235154 h 6054983"/>
              <a:gd name="connsiteX8" fmla="*/ 10422749 w 12188952"/>
              <a:gd name="connsiteY8" fmla="*/ 5518693 h 6054983"/>
              <a:gd name="connsiteX9" fmla="*/ 9421666 w 12188952"/>
              <a:gd name="connsiteY9" fmla="*/ 5693855 h 6054983"/>
              <a:gd name="connsiteX10" fmla="*/ 8456304 w 12188952"/>
              <a:gd name="connsiteY10" fmla="*/ 5827556 h 6054983"/>
              <a:gd name="connsiteX11" fmla="*/ 7714041 w 12188952"/>
              <a:gd name="connsiteY11" fmla="*/ 5907503 h 6054983"/>
              <a:gd name="connsiteX12" fmla="*/ 6949978 w 12188952"/>
              <a:gd name="connsiteY12" fmla="*/ 5973283 h 6054983"/>
              <a:gd name="connsiteX13" fmla="*/ 6934569 w 12188952"/>
              <a:gd name="connsiteY13" fmla="*/ 5975354 h 6054983"/>
              <a:gd name="connsiteX14" fmla="*/ 6788750 w 12188952"/>
              <a:gd name="connsiteY14" fmla="*/ 5986715 h 6054983"/>
              <a:gd name="connsiteX15" fmla="*/ 6798241 w 12188952"/>
              <a:gd name="connsiteY15" fmla="*/ 5988535 h 6054983"/>
              <a:gd name="connsiteX16" fmla="*/ 6833723 w 12188952"/>
              <a:gd name="connsiteY16" fmla="*/ 5986828 h 6054983"/>
              <a:gd name="connsiteX17" fmla="*/ 6882282 w 12188952"/>
              <a:gd name="connsiteY17" fmla="*/ 5983850 h 6054983"/>
              <a:gd name="connsiteX18" fmla="*/ 7576876 w 12188952"/>
              <a:gd name="connsiteY18" fmla="*/ 5951323 h 6054983"/>
              <a:gd name="connsiteX19" fmla="*/ 8621689 w 12188952"/>
              <a:gd name="connsiteY19" fmla="*/ 5864426 h 6054983"/>
              <a:gd name="connsiteX20" fmla="*/ 9477600 w 12188952"/>
              <a:gd name="connsiteY20" fmla="*/ 5760520 h 6054983"/>
              <a:gd name="connsiteX21" fmla="*/ 10626651 w 12188952"/>
              <a:gd name="connsiteY21" fmla="*/ 5566363 h 6054983"/>
              <a:gd name="connsiteX22" fmla="*/ 11995498 w 12188952"/>
              <a:gd name="connsiteY22" fmla="*/ 5240369 h 6054983"/>
              <a:gd name="connsiteX23" fmla="*/ 12188952 w 12188952"/>
              <a:gd name="connsiteY23" fmla="*/ 5183370 h 6054983"/>
              <a:gd name="connsiteX24" fmla="*/ 12188952 w 12188952"/>
              <a:gd name="connsiteY24" fmla="*/ 5238107 h 6054983"/>
              <a:gd name="connsiteX25" fmla="*/ 11826300 w 12188952"/>
              <a:gd name="connsiteY25" fmla="*/ 5343406 h 6054983"/>
              <a:gd name="connsiteX26" fmla="*/ 10936448 w 12188952"/>
              <a:gd name="connsiteY26" fmla="*/ 5557921 h 6054983"/>
              <a:gd name="connsiteX27" fmla="*/ 9983034 w 12188952"/>
              <a:gd name="connsiteY27" fmla="*/ 5737926 h 6054983"/>
              <a:gd name="connsiteX28" fmla="*/ 9184585 w 12188952"/>
              <a:gd name="connsiteY28" fmla="*/ 5853873 h 6054983"/>
              <a:gd name="connsiteX29" fmla="*/ 8576053 w 12188952"/>
              <a:gd name="connsiteY29" fmla="*/ 5923392 h 6054983"/>
              <a:gd name="connsiteX30" fmla="*/ 7862392 w 12188952"/>
              <a:gd name="connsiteY30" fmla="*/ 5984843 h 6054983"/>
              <a:gd name="connsiteX31" fmla="*/ 6933768 w 12188952"/>
              <a:gd name="connsiteY31" fmla="*/ 6036237 h 6054983"/>
              <a:gd name="connsiteX32" fmla="*/ 6476130 w 12188952"/>
              <a:gd name="connsiteY32" fmla="*/ 6050140 h 6054983"/>
              <a:gd name="connsiteX33" fmla="*/ 6360703 w 12188952"/>
              <a:gd name="connsiteY33" fmla="*/ 6054983 h 6054983"/>
              <a:gd name="connsiteX34" fmla="*/ 6055614 w 12188952"/>
              <a:gd name="connsiteY34" fmla="*/ 6054983 h 6054983"/>
              <a:gd name="connsiteX35" fmla="*/ 5976289 w 12188952"/>
              <a:gd name="connsiteY35" fmla="*/ 6050389 h 6054983"/>
              <a:gd name="connsiteX36" fmla="*/ 5263770 w 12188952"/>
              <a:gd name="connsiteY36" fmla="*/ 6014140 h 6054983"/>
              <a:gd name="connsiteX37" fmla="*/ 4345190 w 12188952"/>
              <a:gd name="connsiteY37" fmla="*/ 5952070 h 6054983"/>
              <a:gd name="connsiteX38" fmla="*/ 3372201 w 12188952"/>
              <a:gd name="connsiteY38" fmla="*/ 5853501 h 6054983"/>
              <a:gd name="connsiteX39" fmla="*/ 2361582 w 12188952"/>
              <a:gd name="connsiteY39" fmla="*/ 5734574 h 6054983"/>
              <a:gd name="connsiteX40" fmla="*/ 1232869 w 12188952"/>
              <a:gd name="connsiteY40" fmla="*/ 5561398 h 6054983"/>
              <a:gd name="connsiteX41" fmla="*/ 68483 w 12188952"/>
              <a:gd name="connsiteY41" fmla="*/ 5321691 h 6054983"/>
              <a:gd name="connsiteX42" fmla="*/ 0 w 12188952"/>
              <a:gd name="connsiteY42" fmla="*/ 5304336 h 6054983"/>
              <a:gd name="connsiteX43" fmla="*/ 0 w 12188952"/>
              <a:gd name="connsiteY43" fmla="*/ 5247847 h 6054983"/>
              <a:gd name="connsiteX44" fmla="*/ 72423 w 12188952"/>
              <a:gd name="connsiteY44" fmla="*/ 5266624 h 6054983"/>
              <a:gd name="connsiteX45" fmla="*/ 600566 w 12188952"/>
              <a:gd name="connsiteY45" fmla="*/ 5384994 h 6054983"/>
              <a:gd name="connsiteX46" fmla="*/ 1769069 w 12188952"/>
              <a:gd name="connsiteY46" fmla="*/ 5595162 h 6054983"/>
              <a:gd name="connsiteX47" fmla="*/ 2612900 w 12188952"/>
              <a:gd name="connsiteY47" fmla="*/ 5712104 h 6054983"/>
              <a:gd name="connsiteX48" fmla="*/ 2580488 w 12188952"/>
              <a:gd name="connsiteY48" fmla="*/ 5702173 h 6054983"/>
              <a:gd name="connsiteX49" fmla="*/ 1112357 w 12188952"/>
              <a:gd name="connsiteY49" fmla="*/ 5369476 h 6054983"/>
              <a:gd name="connsiteX50" fmla="*/ 420307 w 12188952"/>
              <a:gd name="connsiteY50" fmla="*/ 5170043 h 6054983"/>
              <a:gd name="connsiteX51" fmla="*/ 0 w 12188952"/>
              <a:gd name="connsiteY51" fmla="*/ 5031126 h 6054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88952" h="6054983">
                <a:moveTo>
                  <a:pt x="6788003" y="5986774"/>
                </a:moveTo>
                <a:lnTo>
                  <a:pt x="6787005" y="5986852"/>
                </a:lnTo>
                <a:lnTo>
                  <a:pt x="6786779" y="5987386"/>
                </a:ln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5092539"/>
                </a:lnTo>
                <a:lnTo>
                  <a:pt x="12058081" y="5131579"/>
                </a:lnTo>
                <a:cubicBezTo>
                  <a:pt x="11930517" y="5167793"/>
                  <a:pt x="11802439" y="5202322"/>
                  <a:pt x="11673881" y="5235154"/>
                </a:cubicBezTo>
                <a:cubicBezTo>
                  <a:pt x="11259973" y="5342661"/>
                  <a:pt x="10842632" y="5436263"/>
                  <a:pt x="10422749" y="5518693"/>
                </a:cubicBezTo>
                <a:cubicBezTo>
                  <a:pt x="10090287" y="5583904"/>
                  <a:pt x="9756593" y="5642301"/>
                  <a:pt x="9421666" y="5693855"/>
                </a:cubicBezTo>
                <a:cubicBezTo>
                  <a:pt x="9100721" y="5743512"/>
                  <a:pt x="8778938" y="5788079"/>
                  <a:pt x="8456304" y="5827556"/>
                </a:cubicBezTo>
                <a:cubicBezTo>
                  <a:pt x="8209307" y="5857722"/>
                  <a:pt x="7961801" y="5883295"/>
                  <a:pt x="7714041" y="5907503"/>
                </a:cubicBezTo>
                <a:lnTo>
                  <a:pt x="6949978" y="5973283"/>
                </a:lnTo>
                <a:lnTo>
                  <a:pt x="6934569" y="5975354"/>
                </a:lnTo>
                <a:lnTo>
                  <a:pt x="6788750" y="5986715"/>
                </a:lnTo>
                <a:lnTo>
                  <a:pt x="6798241" y="5988535"/>
                </a:lnTo>
                <a:cubicBezTo>
                  <a:pt x="6809920" y="5989001"/>
                  <a:pt x="6822028" y="5986828"/>
                  <a:pt x="6833723" y="5986828"/>
                </a:cubicBezTo>
                <a:cubicBezTo>
                  <a:pt x="6849867" y="5986828"/>
                  <a:pt x="6866012" y="5984221"/>
                  <a:pt x="6882282" y="5983850"/>
                </a:cubicBezTo>
                <a:cubicBezTo>
                  <a:pt x="7114026" y="5978388"/>
                  <a:pt x="7345514" y="5966221"/>
                  <a:pt x="7576876" y="5951323"/>
                </a:cubicBezTo>
                <a:cubicBezTo>
                  <a:pt x="7925570" y="5928855"/>
                  <a:pt x="8274011" y="5900676"/>
                  <a:pt x="8621689" y="5864426"/>
                </a:cubicBezTo>
                <a:cubicBezTo>
                  <a:pt x="8907712" y="5835128"/>
                  <a:pt x="9193011" y="5800493"/>
                  <a:pt x="9477600" y="5760520"/>
                </a:cubicBezTo>
                <a:cubicBezTo>
                  <a:pt x="9862435" y="5706146"/>
                  <a:pt x="10245452" y="5641432"/>
                  <a:pt x="10626651" y="5566363"/>
                </a:cubicBezTo>
                <a:cubicBezTo>
                  <a:pt x="11087341" y="5475243"/>
                  <a:pt x="11544088" y="5367737"/>
                  <a:pt x="11995498" y="5240369"/>
                </a:cubicBezTo>
                <a:lnTo>
                  <a:pt x="12188952" y="5183370"/>
                </a:lnTo>
                <a:lnTo>
                  <a:pt x="12188952" y="5238107"/>
                </a:lnTo>
                <a:lnTo>
                  <a:pt x="11826300" y="5343406"/>
                </a:lnTo>
                <a:cubicBezTo>
                  <a:pt x="11531885" y="5423103"/>
                  <a:pt x="11235310" y="5493989"/>
                  <a:pt x="10936448" y="5557921"/>
                </a:cubicBezTo>
                <a:cubicBezTo>
                  <a:pt x="10620168" y="5625703"/>
                  <a:pt x="10302365" y="5685700"/>
                  <a:pt x="9983034" y="5737926"/>
                </a:cubicBezTo>
                <a:cubicBezTo>
                  <a:pt x="9717606" y="5781375"/>
                  <a:pt x="9451451" y="5820020"/>
                  <a:pt x="9184585" y="5853873"/>
                </a:cubicBezTo>
                <a:cubicBezTo>
                  <a:pt x="8981951" y="5879447"/>
                  <a:pt x="8779319" y="5903530"/>
                  <a:pt x="8576053" y="5923392"/>
                </a:cubicBezTo>
                <a:cubicBezTo>
                  <a:pt x="8338462" y="5946112"/>
                  <a:pt x="8100618" y="5967587"/>
                  <a:pt x="7862392" y="5984843"/>
                </a:cubicBezTo>
                <a:cubicBezTo>
                  <a:pt x="7553105" y="6007187"/>
                  <a:pt x="7243690" y="6025065"/>
                  <a:pt x="6933768" y="6036237"/>
                </a:cubicBezTo>
                <a:cubicBezTo>
                  <a:pt x="6781221" y="6041700"/>
                  <a:pt x="6628676" y="6045548"/>
                  <a:pt x="6476130" y="6050140"/>
                </a:cubicBezTo>
                <a:cubicBezTo>
                  <a:pt x="6437585" y="6048056"/>
                  <a:pt x="6398929" y="6049681"/>
                  <a:pt x="6360703" y="6054983"/>
                </a:cubicBezTo>
                <a:lnTo>
                  <a:pt x="6055614" y="6054983"/>
                </a:lnTo>
                <a:lnTo>
                  <a:pt x="5976289" y="6050389"/>
                </a:lnTo>
                <a:cubicBezTo>
                  <a:pt x="5738826" y="6037976"/>
                  <a:pt x="5501363" y="6024197"/>
                  <a:pt x="5263770" y="6014140"/>
                </a:cubicBezTo>
                <a:cubicBezTo>
                  <a:pt x="4957027" y="6001724"/>
                  <a:pt x="4650663" y="5981244"/>
                  <a:pt x="4345190" y="5952070"/>
                </a:cubicBezTo>
                <a:cubicBezTo>
                  <a:pt x="4020648" y="5921158"/>
                  <a:pt x="3696870" y="5886523"/>
                  <a:pt x="3372201" y="5853501"/>
                </a:cubicBezTo>
                <a:cubicBezTo>
                  <a:pt x="3034653" y="5819239"/>
                  <a:pt x="2697781" y="5779600"/>
                  <a:pt x="2361582" y="5734574"/>
                </a:cubicBezTo>
                <a:cubicBezTo>
                  <a:pt x="1984196" y="5684421"/>
                  <a:pt x="1607962" y="5626695"/>
                  <a:pt x="1232869" y="5561398"/>
                </a:cubicBezTo>
                <a:cubicBezTo>
                  <a:pt x="841970" y="5492685"/>
                  <a:pt x="453644" y="5414197"/>
                  <a:pt x="68483" y="5321691"/>
                </a:cubicBezTo>
                <a:lnTo>
                  <a:pt x="0" y="5304336"/>
                </a:lnTo>
                <a:lnTo>
                  <a:pt x="0" y="5247847"/>
                </a:lnTo>
                <a:lnTo>
                  <a:pt x="72423" y="5266624"/>
                </a:lnTo>
                <a:cubicBezTo>
                  <a:pt x="247899" y="5308802"/>
                  <a:pt x="424058" y="5348062"/>
                  <a:pt x="600566" y="5384994"/>
                </a:cubicBezTo>
                <a:cubicBezTo>
                  <a:pt x="988032" y="5465808"/>
                  <a:pt x="1377788" y="5534706"/>
                  <a:pt x="1769069" y="5595162"/>
                </a:cubicBezTo>
                <a:cubicBezTo>
                  <a:pt x="2051913" y="5638738"/>
                  <a:pt x="2335141" y="5678835"/>
                  <a:pt x="2612900" y="5712104"/>
                </a:cubicBezTo>
                <a:cubicBezTo>
                  <a:pt x="2604892" y="5714711"/>
                  <a:pt x="2593962" y="5704655"/>
                  <a:pt x="2580488" y="5702173"/>
                </a:cubicBezTo>
                <a:cubicBezTo>
                  <a:pt x="2086656" y="5610221"/>
                  <a:pt x="1597284" y="5499328"/>
                  <a:pt x="1112357" y="5369476"/>
                </a:cubicBezTo>
                <a:cubicBezTo>
                  <a:pt x="880233" y="5307405"/>
                  <a:pt x="649550" y="5240927"/>
                  <a:pt x="420307" y="5170043"/>
                </a:cubicBezTo>
                <a:lnTo>
                  <a:pt x="0" y="50311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4431D7-516F-4C6C-A372-C1C8E8395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29452"/>
            <a:ext cx="9144000" cy="2526738"/>
          </a:xfrm>
        </p:spPr>
        <p:txBody>
          <a:bodyPr>
            <a:normAutofit/>
          </a:bodyPr>
          <a:lstStyle/>
          <a:p>
            <a:r>
              <a:rPr lang="ru-RU" sz="6600">
                <a:solidFill>
                  <a:srgbClr val="FFFFFF"/>
                </a:solidFill>
              </a:rPr>
              <a:t>«Русский север. Традиционный костюм»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07042E9-337B-42D7-AD78-89F6BEA3DB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95230"/>
            <a:ext cx="9144000" cy="1626541"/>
          </a:xfrm>
        </p:spPr>
        <p:txBody>
          <a:bodyPr>
            <a:normAutofit/>
          </a:bodyPr>
          <a:lstStyle/>
          <a:p>
            <a:r>
              <a:rPr lang="ru-RU">
                <a:solidFill>
                  <a:srgbClr val="FFFFFF"/>
                </a:solidFill>
              </a:rPr>
              <a:t>Иллюстрации русской художницы Марины Федоровой.</a:t>
            </a:r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6D080EC2-42B5-4E04-BBF7-F0BC5CB7C9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3566566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84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4B1FF2-170A-4C8F-BADB-9C59CE164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640080"/>
            <a:ext cx="6251110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Русский традиционный платок.</a:t>
            </a:r>
          </a:p>
        </p:txBody>
      </p:sp>
      <p:pic>
        <p:nvPicPr>
          <p:cNvPr id="5" name="Объект 4" descr="Изображение выглядит как одежда&#10;&#10;Автоматически созданное описание">
            <a:extLst>
              <a:ext uri="{FF2B5EF4-FFF2-40B4-BE49-F238E27FC236}">
                <a16:creationId xmlns:a16="http://schemas.microsoft.com/office/drawing/2014/main" id="{EDA27344-4A2B-46C3-B1AA-CB6FA49F08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9" r="6080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466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89ED1AA-8684-4D37-B208-8777E1A77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Graphic 33">
            <a:extLst>
              <a:ext uri="{FF2B5EF4-FFF2-40B4-BE49-F238E27FC236}">
                <a16:creationId xmlns:a16="http://schemas.microsoft.com/office/drawing/2014/main" id="{4180E01B-B1F4-437C-807D-1C930718E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10784" y="0"/>
            <a:ext cx="9570431" cy="6858000"/>
          </a:xfrm>
          <a:custGeom>
            <a:avLst/>
            <a:gdLst>
              <a:gd name="connsiteX0" fmla="*/ 7178288 w 7187261"/>
              <a:gd name="connsiteY0" fmla="*/ 2604802 h 5150263"/>
              <a:gd name="connsiteX1" fmla="*/ 7169335 w 7187261"/>
              <a:gd name="connsiteY1" fmla="*/ 2328577 h 5150263"/>
              <a:gd name="connsiteX2" fmla="*/ 7060845 w 7187261"/>
              <a:gd name="connsiteY2" fmla="*/ 1661160 h 5150263"/>
              <a:gd name="connsiteX3" fmla="*/ 6212263 w 7187261"/>
              <a:gd name="connsiteY3" fmla="*/ 243840 h 5150263"/>
              <a:gd name="connsiteX4" fmla="*/ 5953564 w 7187261"/>
              <a:gd name="connsiteY4" fmla="*/ 0 h 5150263"/>
              <a:gd name="connsiteX5" fmla="*/ 1408615 w 7187261"/>
              <a:gd name="connsiteY5" fmla="*/ 0 h 5150263"/>
              <a:gd name="connsiteX6" fmla="*/ 805111 w 7187261"/>
              <a:gd name="connsiteY6" fmla="*/ 676275 h 5150263"/>
              <a:gd name="connsiteX7" fmla="*/ 104928 w 7187261"/>
              <a:gd name="connsiteY7" fmla="*/ 2183035 h 5150263"/>
              <a:gd name="connsiteX8" fmla="*/ 51588 w 7187261"/>
              <a:gd name="connsiteY8" fmla="*/ 2400014 h 5150263"/>
              <a:gd name="connsiteX9" fmla="*/ 41301 w 7187261"/>
              <a:gd name="connsiteY9" fmla="*/ 2424208 h 5150263"/>
              <a:gd name="connsiteX10" fmla="*/ 119692 w 7187261"/>
              <a:gd name="connsiteY10" fmla="*/ 1834801 h 5150263"/>
              <a:gd name="connsiteX11" fmla="*/ 870071 w 7187261"/>
              <a:gd name="connsiteY11" fmla="*/ 462248 h 5150263"/>
              <a:gd name="connsiteX12" fmla="*/ 1389279 w 7187261"/>
              <a:gd name="connsiteY12" fmla="*/ 476 h 5150263"/>
              <a:gd name="connsiteX13" fmla="*/ 1320223 w 7187261"/>
              <a:gd name="connsiteY13" fmla="*/ 476 h 5150263"/>
              <a:gd name="connsiteX14" fmla="*/ 423158 w 7187261"/>
              <a:gd name="connsiteY14" fmla="*/ 989743 h 5150263"/>
              <a:gd name="connsiteX15" fmla="*/ 25585 w 7187261"/>
              <a:gd name="connsiteY15" fmla="*/ 2113693 h 5150263"/>
              <a:gd name="connsiteX16" fmla="*/ 2344 w 7187261"/>
              <a:gd name="connsiteY16" fmla="*/ 2725865 h 5150263"/>
              <a:gd name="connsiteX17" fmla="*/ 447256 w 7187261"/>
              <a:gd name="connsiteY17" fmla="*/ 4210717 h 5150263"/>
              <a:gd name="connsiteX18" fmla="*/ 1138962 w 7187261"/>
              <a:gd name="connsiteY18" fmla="*/ 4988910 h 5150263"/>
              <a:gd name="connsiteX19" fmla="*/ 1348512 w 7187261"/>
              <a:gd name="connsiteY19" fmla="*/ 5146834 h 5150263"/>
              <a:gd name="connsiteX20" fmla="*/ 1422712 w 7187261"/>
              <a:gd name="connsiteY20" fmla="*/ 5146834 h 5150263"/>
              <a:gd name="connsiteX21" fmla="*/ 480594 w 7187261"/>
              <a:gd name="connsiteY21" fmla="*/ 4187952 h 5150263"/>
              <a:gd name="connsiteX22" fmla="*/ 398679 w 7187261"/>
              <a:gd name="connsiteY22" fmla="*/ 4046125 h 5150263"/>
              <a:gd name="connsiteX23" fmla="*/ 411823 w 7187261"/>
              <a:gd name="connsiteY23" fmla="*/ 4053078 h 5150263"/>
              <a:gd name="connsiteX24" fmla="*/ 1439380 w 7187261"/>
              <a:gd name="connsiteY24" fmla="*/ 5147405 h 5150263"/>
              <a:gd name="connsiteX25" fmla="*/ 5710010 w 7187261"/>
              <a:gd name="connsiteY25" fmla="*/ 5150263 h 5150263"/>
              <a:gd name="connsiteX26" fmla="*/ 5999665 w 7187261"/>
              <a:gd name="connsiteY26" fmla="*/ 4910900 h 5150263"/>
              <a:gd name="connsiteX27" fmla="*/ 6954165 w 7187261"/>
              <a:gd name="connsiteY27" fmla="*/ 3545777 h 5150263"/>
              <a:gd name="connsiteX28" fmla="*/ 7137712 w 7187261"/>
              <a:gd name="connsiteY28" fmla="*/ 2799207 h 5150263"/>
              <a:gd name="connsiteX29" fmla="*/ 7142951 w 7187261"/>
              <a:gd name="connsiteY29" fmla="*/ 2754535 h 5150263"/>
              <a:gd name="connsiteX30" fmla="*/ 7149428 w 7187261"/>
              <a:gd name="connsiteY30" fmla="*/ 2774823 h 5150263"/>
              <a:gd name="connsiteX31" fmla="*/ 7066465 w 7187261"/>
              <a:gd name="connsiteY31" fmla="*/ 3465672 h 5150263"/>
              <a:gd name="connsiteX32" fmla="*/ 6452578 w 7187261"/>
              <a:gd name="connsiteY32" fmla="*/ 4552760 h 5150263"/>
              <a:gd name="connsiteX33" fmla="*/ 5752110 w 7187261"/>
              <a:gd name="connsiteY33" fmla="*/ 5150263 h 5150263"/>
              <a:gd name="connsiteX34" fmla="*/ 5827643 w 7187261"/>
              <a:gd name="connsiteY34" fmla="*/ 5150263 h 5150263"/>
              <a:gd name="connsiteX35" fmla="*/ 6642793 w 7187261"/>
              <a:gd name="connsiteY35" fmla="*/ 4389406 h 5150263"/>
              <a:gd name="connsiteX36" fmla="*/ 7102469 w 7187261"/>
              <a:gd name="connsiteY36" fmla="*/ 3490817 h 5150263"/>
              <a:gd name="connsiteX37" fmla="*/ 7187242 w 7187261"/>
              <a:gd name="connsiteY37" fmla="*/ 2990183 h 5150263"/>
              <a:gd name="connsiteX38" fmla="*/ 7178288 w 7187261"/>
              <a:gd name="connsiteY38" fmla="*/ 2604802 h 5150263"/>
              <a:gd name="connsiteX39" fmla="*/ 6342565 w 7187261"/>
              <a:gd name="connsiteY39" fmla="*/ 441389 h 5150263"/>
              <a:gd name="connsiteX40" fmla="*/ 7126567 w 7187261"/>
              <a:gd name="connsiteY40" fmla="*/ 2355056 h 5150263"/>
              <a:gd name="connsiteX41" fmla="*/ 6342565 w 7187261"/>
              <a:gd name="connsiteY41" fmla="*/ 441389 h 515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87261" h="5150263">
                <a:moveTo>
                  <a:pt x="7178288" y="2604802"/>
                </a:moveTo>
                <a:cubicBezTo>
                  <a:pt x="7168763" y="2513076"/>
                  <a:pt x="7174478" y="2420684"/>
                  <a:pt x="7169335" y="2328577"/>
                </a:cubicBezTo>
                <a:cubicBezTo>
                  <a:pt x="7156952" y="2102882"/>
                  <a:pt x="7120586" y="1879149"/>
                  <a:pt x="7060845" y="1661160"/>
                </a:cubicBezTo>
                <a:cubicBezTo>
                  <a:pt x="6910588" y="1121007"/>
                  <a:pt x="6617428" y="631374"/>
                  <a:pt x="6212263" y="243840"/>
                </a:cubicBezTo>
                <a:cubicBezTo>
                  <a:pt x="6126538" y="162496"/>
                  <a:pt x="6040813" y="80201"/>
                  <a:pt x="5953564" y="0"/>
                </a:cubicBezTo>
                <a:lnTo>
                  <a:pt x="1408615" y="0"/>
                </a:lnTo>
                <a:cubicBezTo>
                  <a:pt x="1180967" y="200316"/>
                  <a:pt x="978332" y="427387"/>
                  <a:pt x="805111" y="676275"/>
                </a:cubicBezTo>
                <a:cubicBezTo>
                  <a:pt x="481261" y="1136523"/>
                  <a:pt x="252089" y="1640872"/>
                  <a:pt x="104928" y="2183035"/>
                </a:cubicBezTo>
                <a:cubicBezTo>
                  <a:pt x="85878" y="2254853"/>
                  <a:pt x="69495" y="2327720"/>
                  <a:pt x="51588" y="2400014"/>
                </a:cubicBezTo>
                <a:cubicBezTo>
                  <a:pt x="49683" y="2407634"/>
                  <a:pt x="51588" y="2416969"/>
                  <a:pt x="41301" y="2424208"/>
                </a:cubicBezTo>
                <a:cubicBezTo>
                  <a:pt x="45900" y="2225469"/>
                  <a:pt x="72186" y="2027834"/>
                  <a:pt x="119692" y="1834801"/>
                </a:cubicBezTo>
                <a:cubicBezTo>
                  <a:pt x="247993" y="1310926"/>
                  <a:pt x="506121" y="857726"/>
                  <a:pt x="870071" y="462248"/>
                </a:cubicBezTo>
                <a:cubicBezTo>
                  <a:pt x="1027729" y="291823"/>
                  <a:pt x="1201617" y="137169"/>
                  <a:pt x="1389279" y="476"/>
                </a:cubicBezTo>
                <a:lnTo>
                  <a:pt x="1320223" y="476"/>
                </a:lnTo>
                <a:cubicBezTo>
                  <a:pt x="960844" y="274320"/>
                  <a:pt x="656330" y="599123"/>
                  <a:pt x="423158" y="989743"/>
                </a:cubicBezTo>
                <a:cubicBezTo>
                  <a:pt x="215608" y="1337596"/>
                  <a:pt x="80258" y="1711357"/>
                  <a:pt x="25585" y="2113693"/>
                </a:cubicBezTo>
                <a:cubicBezTo>
                  <a:pt x="-2705" y="2316480"/>
                  <a:pt x="-2228" y="2521077"/>
                  <a:pt x="2344" y="2725865"/>
                </a:cubicBezTo>
                <a:cubicBezTo>
                  <a:pt x="14155" y="3261932"/>
                  <a:pt x="170650" y="3754565"/>
                  <a:pt x="447256" y="4210717"/>
                </a:cubicBezTo>
                <a:cubicBezTo>
                  <a:pt x="629851" y="4511612"/>
                  <a:pt x="866356" y="4767167"/>
                  <a:pt x="1138962" y="4988910"/>
                </a:cubicBezTo>
                <a:cubicBezTo>
                  <a:pt x="1207161" y="5044345"/>
                  <a:pt x="1277008" y="5096990"/>
                  <a:pt x="1348512" y="5146834"/>
                </a:cubicBezTo>
                <a:lnTo>
                  <a:pt x="1422712" y="5146834"/>
                </a:lnTo>
                <a:cubicBezTo>
                  <a:pt x="1043426" y="4892802"/>
                  <a:pt x="724720" y="4577334"/>
                  <a:pt x="480594" y="4187952"/>
                </a:cubicBezTo>
                <a:cubicBezTo>
                  <a:pt x="452019" y="4141851"/>
                  <a:pt x="423444" y="4095179"/>
                  <a:pt x="398679" y="4046125"/>
                </a:cubicBezTo>
                <a:cubicBezTo>
                  <a:pt x="407442" y="4043267"/>
                  <a:pt x="409156" y="4048982"/>
                  <a:pt x="411823" y="4053078"/>
                </a:cubicBezTo>
                <a:cubicBezTo>
                  <a:pt x="683572" y="4484656"/>
                  <a:pt x="1033139" y="4842701"/>
                  <a:pt x="1439380" y="5147405"/>
                </a:cubicBezTo>
                <a:lnTo>
                  <a:pt x="5710010" y="5150263"/>
                </a:lnTo>
                <a:cubicBezTo>
                  <a:pt x="5810594" y="5075482"/>
                  <a:pt x="5907272" y="4995587"/>
                  <a:pt x="5999665" y="4910900"/>
                </a:cubicBezTo>
                <a:cubicBezTo>
                  <a:pt x="6418765" y="4526661"/>
                  <a:pt x="6746901" y="4078129"/>
                  <a:pt x="6954165" y="3545777"/>
                </a:cubicBezTo>
                <a:cubicBezTo>
                  <a:pt x="7048234" y="3306175"/>
                  <a:pt x="7109956" y="3055115"/>
                  <a:pt x="7137712" y="2799207"/>
                </a:cubicBezTo>
                <a:cubicBezTo>
                  <a:pt x="7139236" y="2784920"/>
                  <a:pt x="7141046" y="2770632"/>
                  <a:pt x="7142951" y="2754535"/>
                </a:cubicBezTo>
                <a:cubicBezTo>
                  <a:pt x="7151714" y="2760440"/>
                  <a:pt x="7149237" y="2768441"/>
                  <a:pt x="7149428" y="2774823"/>
                </a:cubicBezTo>
                <a:cubicBezTo>
                  <a:pt x="7156743" y="3007967"/>
                  <a:pt x="7128777" y="3240881"/>
                  <a:pt x="7066465" y="3465672"/>
                </a:cubicBezTo>
                <a:cubicBezTo>
                  <a:pt x="6952165" y="3878580"/>
                  <a:pt x="6737948" y="4235863"/>
                  <a:pt x="6452578" y="4552760"/>
                </a:cubicBezTo>
                <a:cubicBezTo>
                  <a:pt x="6244553" y="4783836"/>
                  <a:pt x="6008809" y="4980242"/>
                  <a:pt x="5752110" y="5150263"/>
                </a:cubicBezTo>
                <a:lnTo>
                  <a:pt x="5827643" y="5150263"/>
                </a:lnTo>
                <a:cubicBezTo>
                  <a:pt x="6136539" y="4938904"/>
                  <a:pt x="6412192" y="4689348"/>
                  <a:pt x="6642793" y="4389406"/>
                </a:cubicBezTo>
                <a:cubicBezTo>
                  <a:pt x="6851295" y="4118324"/>
                  <a:pt x="7009125" y="3820859"/>
                  <a:pt x="7102469" y="3490817"/>
                </a:cubicBezTo>
                <a:cubicBezTo>
                  <a:pt x="7148646" y="3327473"/>
                  <a:pt x="7177069" y="3159624"/>
                  <a:pt x="7187242" y="2990183"/>
                </a:cubicBezTo>
                <a:cubicBezTo>
                  <a:pt x="7187623" y="2984087"/>
                  <a:pt x="7182384" y="2642330"/>
                  <a:pt x="7178288" y="2604802"/>
                </a:cubicBezTo>
                <a:close/>
                <a:moveTo>
                  <a:pt x="6342565" y="441389"/>
                </a:moveTo>
                <a:cubicBezTo>
                  <a:pt x="6829797" y="986533"/>
                  <a:pt x="7091135" y="1624422"/>
                  <a:pt x="7126567" y="2355056"/>
                </a:cubicBezTo>
                <a:cubicBezTo>
                  <a:pt x="7001123" y="1661827"/>
                  <a:pt x="6756426" y="1017365"/>
                  <a:pt x="6342565" y="441389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C7AA41-3A1D-4B85-A2C8-B652E93C1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8716" y="955309"/>
            <a:ext cx="7074568" cy="289897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Спасибо</a:t>
            </a:r>
            <a:r>
              <a:rPr lang="en-US" sz="6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за</a:t>
            </a:r>
            <a:r>
              <a:rPr lang="en-US" sz="6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внимание</a:t>
            </a:r>
            <a:r>
              <a:rPr lang="en-US" sz="6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!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41F77738-2AF0-4750-A0C7-F97C2C1759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17349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020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DC612E-37BD-4440-A885-5A4308360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640080"/>
            <a:ext cx="6251110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/>
              <a:t>Праздничный убор: кокошник, шитый речным жемчугом и перламутром, и плат, вышитый золотом. </a:t>
            </a:r>
          </a:p>
        </p:txBody>
      </p:sp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8470B88-C99D-4224-B139-39C9DE5424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9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2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59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75421B-DDE8-4819-A5DD-B846F1CF0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8" y="640080"/>
            <a:ext cx="3734014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/>
              <a:t>Владимирская купчиха.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платье&#10;&#10;Автоматически созданное описание">
            <a:extLst>
              <a:ext uri="{FF2B5EF4-FFF2-40B4-BE49-F238E27FC236}">
                <a16:creationId xmlns:a16="http://schemas.microsoft.com/office/drawing/2014/main" id="{4C9A4ACA-5152-4A97-9A3C-F060A553E0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28717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3168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C2DF76-F678-44D3-8C8E-55C38ED0B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640080"/>
            <a:ext cx="6251110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Жемчужны серьги, перламутровы очелья.</a:t>
            </a:r>
          </a:p>
        </p:txBody>
      </p:sp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7805122-4118-4BA7-9A43-1C4A05721B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64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403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5E6A0E-61E3-4B5A-B232-84CA8F651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640080"/>
            <a:ext cx="6251110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 </a:t>
            </a:r>
            <a:r>
              <a:rPr lang="en-US" sz="5400" dirty="0" err="1"/>
              <a:t>Свадебный</a:t>
            </a:r>
            <a:r>
              <a:rPr lang="en-US" sz="5400" dirty="0"/>
              <a:t> </a:t>
            </a:r>
            <a:r>
              <a:rPr lang="en-US" sz="5400" dirty="0" err="1"/>
              <a:t>убор</a:t>
            </a:r>
            <a:r>
              <a:rPr lang="en-US" sz="5400" dirty="0"/>
              <a:t> </a:t>
            </a:r>
            <a:r>
              <a:rPr lang="en-US" sz="5400" dirty="0" err="1"/>
              <a:t>вологодской</a:t>
            </a:r>
            <a:r>
              <a:rPr lang="en-US" sz="5400" dirty="0"/>
              <a:t> </a:t>
            </a:r>
            <a:r>
              <a:rPr lang="en-US" sz="5400" dirty="0" err="1"/>
              <a:t>невесты</a:t>
            </a:r>
            <a:r>
              <a:rPr lang="en-US" sz="5400" dirty="0"/>
              <a:t>.</a:t>
            </a:r>
          </a:p>
        </p:txBody>
      </p:sp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94F589B0-FD54-432D-9491-FE0DD3FBA3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2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9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701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49C52D-1CB3-45DD-97B1-B9B8E3447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640080"/>
            <a:ext cx="6251110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Торопецкая чета.</a:t>
            </a:r>
          </a:p>
        </p:txBody>
      </p:sp>
      <p:pic>
        <p:nvPicPr>
          <p:cNvPr id="5" name="Объект 4" descr="Изображение выглядит как текст, юбка&#10;&#10;Автоматически созданное описание">
            <a:extLst>
              <a:ext uri="{FF2B5EF4-FFF2-40B4-BE49-F238E27FC236}">
                <a16:creationId xmlns:a16="http://schemas.microsoft.com/office/drawing/2014/main" id="{54F03334-EEE8-444F-BCD8-3EBCD7EC1A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9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701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D5F9B-3EBB-4502-9D1E-3C9284F82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640080"/>
            <a:ext cx="6251110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Красна девица.</a:t>
            </a:r>
          </a:p>
        </p:txBody>
      </p:sp>
      <p:pic>
        <p:nvPicPr>
          <p:cNvPr id="5" name="Объект 4" descr="Изображение выглядит как текст, ткань&#10;&#10;Автоматически созданное описание">
            <a:extLst>
              <a:ext uri="{FF2B5EF4-FFF2-40B4-BE49-F238E27FC236}">
                <a16:creationId xmlns:a16="http://schemas.microsoft.com/office/drawing/2014/main" id="{43C8A4D7-80A1-495D-B935-FEBEB279B4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9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9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797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8FDCAD-5F9B-4DF7-B82F-B06E2D580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640080"/>
            <a:ext cx="6251110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Праздничный убор девицы на выданье.</a:t>
            </a:r>
          </a:p>
        </p:txBody>
      </p:sp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96B4DC8-2B3D-4A0C-B894-F71BC1C16D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6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554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5D0D96-129C-4F77-9C65-7C5E37885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640080"/>
            <a:ext cx="6251110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Покосные костюмы крестьян.</a:t>
            </a:r>
          </a:p>
        </p:txBody>
      </p:sp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706796AD-DAC1-4730-BA18-DC546AA901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36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2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4322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69</Words>
  <Application>Microsoft Office PowerPoint</Application>
  <PresentationFormat>Широкоэкранный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«Русский север. Традиционный костюм» </vt:lpstr>
      <vt:lpstr>Праздничный убор: кокошник, шитый речным жемчугом и перламутром, и плат, вышитый золотом. </vt:lpstr>
      <vt:lpstr>Владимирская купчиха.</vt:lpstr>
      <vt:lpstr>Жемчужны серьги, перламутровы очелья.</vt:lpstr>
      <vt:lpstr> Свадебный убор вологодской невесты.</vt:lpstr>
      <vt:lpstr>Торопецкая чета.</vt:lpstr>
      <vt:lpstr>Красна девица.</vt:lpstr>
      <vt:lpstr>Праздничный убор девицы на выданье.</vt:lpstr>
      <vt:lpstr>Покосные костюмы крестьян.</vt:lpstr>
      <vt:lpstr>Русский традиционный платок.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«Русский север. Традиционный костюм» </dc:title>
  <dc:creator>yatxl@dylmo.onmicrosoft.com</dc:creator>
  <cp:lastModifiedBy>yatxl@dylmo.onmicrosoft.com</cp:lastModifiedBy>
  <cp:revision>1</cp:revision>
  <dcterms:created xsi:type="dcterms:W3CDTF">2022-04-23T20:31:16Z</dcterms:created>
  <dcterms:modified xsi:type="dcterms:W3CDTF">2022-04-23T21:21:21Z</dcterms:modified>
</cp:coreProperties>
</file>