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44" autoAdjust="0"/>
    <p:restoredTop sz="94660"/>
  </p:normalViewPr>
  <p:slideViewPr>
    <p:cSldViewPr>
      <p:cViewPr varScale="1">
        <p:scale>
          <a:sx n="68" d="100"/>
          <a:sy n="68" d="100"/>
        </p:scale>
        <p:origin x="10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077189F-257F-4EFD-A460-C6F54238B7B3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F5D3001-749D-4E6F-B3F4-B2E10FFEA5C9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38" y="-7676"/>
            <a:ext cx="917457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8854" y="5805264"/>
            <a:ext cx="6400800" cy="7200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Made by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Vinogradova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N.M.</a:t>
            </a:r>
            <a:endParaRPr lang="ru-RU" sz="2400" dirty="0">
              <a:solidFill>
                <a:schemeClr val="accent1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7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Schools in the UK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708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schools in the UK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483768" y="3861048"/>
            <a:ext cx="5256584" cy="252028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State schools</a:t>
            </a:r>
          </a:p>
          <a:p>
            <a:pPr algn="just"/>
            <a:r>
              <a:rPr lang="en-US" dirty="0"/>
              <a:t>Community schools</a:t>
            </a:r>
          </a:p>
          <a:p>
            <a:pPr algn="just"/>
            <a:r>
              <a:rPr lang="en-US" dirty="0"/>
              <a:t>Foundation schools</a:t>
            </a:r>
          </a:p>
          <a:p>
            <a:pPr algn="just"/>
            <a:r>
              <a:rPr lang="en-US" dirty="0"/>
              <a:t>Academies and free schools</a:t>
            </a:r>
          </a:p>
          <a:p>
            <a:pPr algn="just"/>
            <a:r>
              <a:rPr lang="en-US" dirty="0"/>
              <a:t>Grammar schools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91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 schools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3970784" cy="3035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Государственные школы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More than 90% of students in UK go to state schools. All state schools in UK are free.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67748"/>
            <a:ext cx="4314579" cy="3152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405" y="4797152"/>
            <a:ext cx="4906516" cy="192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188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en-US" dirty="0" err="1"/>
              <a:t>ommunity</a:t>
            </a:r>
            <a:r>
              <a:rPr lang="en-US" dirty="0"/>
              <a:t> schools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3682752" cy="258082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Общественные (местные) школы</a:t>
            </a:r>
          </a:p>
          <a:p>
            <a:pPr marL="0" indent="0" algn="just">
              <a:buNone/>
            </a:pPr>
            <a:r>
              <a:rPr lang="en-US" dirty="0"/>
              <a:t>They`re united by personal interests and goals. They have the same program as state school.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768" y="1772815"/>
            <a:ext cx="4281264" cy="240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03" y="4365104"/>
            <a:ext cx="3532410" cy="2380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99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Foundation schools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344008" cy="26928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Спонсируемые школы.</a:t>
            </a:r>
          </a:p>
          <a:p>
            <a:pPr marL="0" indent="0" algn="just">
              <a:buNone/>
            </a:pPr>
            <a:r>
              <a:rPr lang="en-US" dirty="0"/>
              <a:t>These schools get money from reach/famous people, who pay for all needs. They have more freedom and their own timetable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420" y="1602679"/>
            <a:ext cx="3528392" cy="285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37112"/>
            <a:ext cx="4058816" cy="213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437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Academies and free schools</a:t>
            </a:r>
            <a:endParaRPr lang="ru-RU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734680" cy="264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359" y="4509120"/>
            <a:ext cx="3907904" cy="2198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1600201"/>
            <a:ext cx="3682752" cy="2580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Академии.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These schools are run by not-for-profit academy trusts, mostly they are independent from the Government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284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Grammar schools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2792" cy="247687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Гимназии</a:t>
            </a:r>
          </a:p>
          <a:p>
            <a:pPr marL="0" indent="0" algn="just">
              <a:buNone/>
            </a:pPr>
            <a:r>
              <a:rPr lang="en-US" dirty="0"/>
              <a:t>These schools have higher quality of education and harder program. If you want to enter such school you have to pass the test.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770784" cy="282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50937"/>
            <a:ext cx="3024335" cy="215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247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</TotalTime>
  <Words>154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Aharoni</vt:lpstr>
      <vt:lpstr>Arial</vt:lpstr>
      <vt:lpstr>Georgia</vt:lpstr>
      <vt:lpstr>Wingdings</vt:lpstr>
      <vt:lpstr>Wingdings 2</vt:lpstr>
      <vt:lpstr>Официальная</vt:lpstr>
      <vt:lpstr>Schools in the UK</vt:lpstr>
      <vt:lpstr>Types of schools in the UK</vt:lpstr>
      <vt:lpstr>State schools</vt:lpstr>
      <vt:lpstr>Сommunity schools</vt:lpstr>
      <vt:lpstr> Foundation schools </vt:lpstr>
      <vt:lpstr> Academies and free schools</vt:lpstr>
      <vt:lpstr>Grammar schools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Schools in the UK and USA</dc:title>
  <dc:creator>Надежда Михайловна Воронина</dc:creator>
  <cp:lastModifiedBy>admin</cp:lastModifiedBy>
  <cp:revision>6</cp:revision>
  <dcterms:created xsi:type="dcterms:W3CDTF">2021-11-25T11:27:23Z</dcterms:created>
  <dcterms:modified xsi:type="dcterms:W3CDTF">2022-04-26T15:44:19Z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419042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