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4" r:id="rId1"/>
    <p:sldMasterId id="2147483792" r:id="rId2"/>
  </p:sldMasterIdLst>
  <p:sldIdLst>
    <p:sldId id="262" r:id="rId3"/>
    <p:sldId id="256" r:id="rId4"/>
    <p:sldId id="257" r:id="rId5"/>
    <p:sldId id="258" r:id="rId6"/>
    <p:sldId id="259" r:id="rId7"/>
    <p:sldId id="260" r:id="rId8"/>
    <p:sldId id="266" r:id="rId9"/>
    <p:sldId id="261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893" y="-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tilisateur\Documents\Perso\sho8\WATERCOLOR\fond2_watercol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4" y="-3175"/>
            <a:ext cx="12200467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159563" y="2463032"/>
            <a:ext cx="8509429" cy="1470025"/>
          </a:xfrm>
        </p:spPr>
        <p:txBody>
          <a:bodyPr lIns="0" rIns="0" anchor="b">
            <a:noAutofit/>
          </a:bodyPr>
          <a:lstStyle>
            <a:lvl1pPr algn="r">
              <a:lnSpc>
                <a:spcPts val="4600"/>
              </a:lnSpc>
              <a:defRPr sz="6000" b="0" cap="none" baseline="0">
                <a:solidFill>
                  <a:srgbClr val="EC660D"/>
                </a:solidFill>
                <a:latin typeface="ChopinScript" pitchFamily="66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464189" y="3999980"/>
            <a:ext cx="3204804" cy="365125"/>
          </a:xfrm>
        </p:spPr>
        <p:txBody>
          <a:bodyPr/>
          <a:lstStyle>
            <a:lvl1pPr algn="r">
              <a:defRPr sz="1400">
                <a:solidFill>
                  <a:srgbClr val="6F231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6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72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524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270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015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267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34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2557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66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81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870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tilisateur\Documents\Perso\sho8\WATERCOLOR\fond1_watercol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4" y="-3175"/>
            <a:ext cx="12200467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295467" y="188640"/>
            <a:ext cx="8750763" cy="1143000"/>
          </a:xfrm>
        </p:spPr>
        <p:txBody>
          <a:bodyPr>
            <a:noAutofit/>
          </a:bodyPr>
          <a:lstStyle>
            <a:lvl1pPr algn="r">
              <a:lnSpc>
                <a:spcPts val="4000"/>
              </a:lnSpc>
              <a:defRPr sz="4800" cap="none" baseline="0">
                <a:solidFill>
                  <a:srgbClr val="EC660D"/>
                </a:solidFill>
                <a:latin typeface="ChopinScript" pitchFamily="66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327915" y="1988841"/>
            <a:ext cx="6254485" cy="4137323"/>
          </a:xfrm>
        </p:spPr>
        <p:txBody>
          <a:bodyPr lIns="0" rIns="0">
            <a:normAutofit/>
          </a:bodyPr>
          <a:lstStyle>
            <a:lvl1pPr algn="r">
              <a:defRPr sz="2400">
                <a:solidFill>
                  <a:srgbClr val="6F2313"/>
                </a:solidFill>
                <a:latin typeface="Arial" pitchFamily="34" charset="0"/>
                <a:cs typeface="Arial" pitchFamily="34" charset="0"/>
              </a:defRPr>
            </a:lvl1pPr>
            <a:lvl2pPr algn="r">
              <a:defRPr sz="2000">
                <a:solidFill>
                  <a:srgbClr val="6F2313"/>
                </a:solidFill>
                <a:latin typeface="Arial" pitchFamily="34" charset="0"/>
                <a:cs typeface="Arial" pitchFamily="34" charset="0"/>
              </a:defRPr>
            </a:lvl2pPr>
            <a:lvl3pPr algn="r">
              <a:defRPr sz="1800">
                <a:solidFill>
                  <a:srgbClr val="6F2313"/>
                </a:solidFill>
                <a:latin typeface="Arial" pitchFamily="34" charset="0"/>
                <a:cs typeface="Arial" pitchFamily="34" charset="0"/>
              </a:defRPr>
            </a:lvl3pPr>
            <a:lvl4pPr algn="r">
              <a:defRPr sz="1600">
                <a:solidFill>
                  <a:srgbClr val="6F2313"/>
                </a:solidFill>
                <a:latin typeface="Arial" pitchFamily="34" charset="0"/>
                <a:cs typeface="Arial" pitchFamily="34" charset="0"/>
              </a:defRPr>
            </a:lvl4pPr>
            <a:lvl5pPr algn="r">
              <a:defRPr sz="1600">
                <a:solidFill>
                  <a:srgbClr val="6F2313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6672064" y="6356351"/>
            <a:ext cx="386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04512" y="6356351"/>
            <a:ext cx="877888" cy="365125"/>
          </a:xfrm>
        </p:spPr>
        <p:txBody>
          <a:bodyPr/>
          <a:lstStyle>
            <a:lvl1pPr algn="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5327915" y="6309320"/>
            <a:ext cx="6240693" cy="0"/>
          </a:xfrm>
          <a:prstGeom prst="line">
            <a:avLst/>
          </a:prstGeom>
          <a:ln w="28575">
            <a:solidFill>
              <a:srgbClr val="EC66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10416480" y="6356351"/>
            <a:ext cx="500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-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7595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2E359-43A8-4663-B374-AFF6F46ED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17E991-6BF7-42FB-BD5A-381824A00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2ACFB8-7506-482D-B231-C980C2D8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C199F4-016C-452B-B92B-FD7594D6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34184A-E97B-4C44-A738-C6808DD2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34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65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3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74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9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0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16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5400000">
            <a:off x="11502266" y="5799922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383124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15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653" y="504687"/>
            <a:ext cx="10030097" cy="910046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«Перелётные птицы»</a:t>
            </a:r>
          </a:p>
        </p:txBody>
      </p:sp>
      <p:pic>
        <p:nvPicPr>
          <p:cNvPr id="1030" name="Picture 6" descr="https://clipart-best.com/img/swallow/swallow-clip-a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639">
            <a:off x="6211318" y="1636720"/>
            <a:ext cx="5482153" cy="498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1.bp.blogspot.com/-3PoC4zWXABM/YDI1CDjjHaI/AAAAAAABBGM/XuxAPuf7hcY4Tqia8o7bj66LOVPZzW1GgCLcBGAsYHQ/s2048/%25D0%25BB%25D0%25B8%25D1%2581%25D1%2582%25D1%258C%25D1%258F-DoV%2B%252811%25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24418">
            <a:off x="-1244215" y="801039"/>
            <a:ext cx="7333297" cy="506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30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romanchuk.rasfokus.ru/images/photos/medium/6a409cf7d92f98f7d731d7163514032f.jpg" id="717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/>
          <a:stretch/>
        </p:blipFill>
        <p:spPr bwMode="auto">
          <a:xfrm>
            <a:off x="0" y="-17417"/>
            <a:ext cx="12192000" cy="687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76402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ds05.infourok.ru/uploads/ex/0732/0004c221-4853e22d/hello_html_524a67a6.jpg" id="1042" name="Picture 18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 bwMode="auto">
          <a:xfrm>
            <a:off x="-1" y="-1"/>
            <a:ext cx="4162697" cy="4162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avatars.mds.yandex.net/get-zen_doc/1707354/pub_5e39c2cef78d4d041d30fccb_5e39c2e8e9721d5d09a52c92/scale_1200" id="1044" name="Picture 20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 bwMode="auto">
          <a:xfrm>
            <a:off x="7463246" y="0"/>
            <a:ext cx="4728754" cy="47287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erbirds.ru/photos/0032/003/00320127401.jpg" id="1030" name="Picture 6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37" l="24644" r="2759" t="-427"/>
          <a:stretch/>
        </p:blipFill>
        <p:spPr bwMode="auto">
          <a:xfrm>
            <a:off x="3161211" y="2281198"/>
            <a:ext cx="4972595" cy="4683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73159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erbirds.ru/photos/0032/003/003201274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427" r="-9" b="-2137"/>
          <a:stretch/>
        </p:blipFill>
        <p:spPr bwMode="auto">
          <a:xfrm>
            <a:off x="714103" y="-102548"/>
            <a:ext cx="10502537" cy="7180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47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Скворец - Анатолий Аверкин" id="205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8" r="-3" t="-248"/>
          <a:stretch/>
        </p:blipFill>
        <p:spPr bwMode="auto">
          <a:xfrm>
            <a:off x="740229" y="-81416"/>
            <a:ext cx="10598331" cy="7039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16975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moiorhidei.ru/wp-content/uploads/2019/03/4074445.jpg" id="4098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"/>
          <a:stretch/>
        </p:blipFill>
        <p:spPr bwMode="auto">
          <a:xfrm>
            <a:off x="809897" y="-105557"/>
            <a:ext cx="10546079" cy="7030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8502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thumbs.dreamstime.com/b/nest-quail-eggs-bird-made-pine-tree-needles-over-white-background-placed-over-tree-branch-4808013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96330" cy="686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c.pics.livejournal.com/stav26/49386233/1462865/1462865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34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5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653" y="504687"/>
            <a:ext cx="10030097" cy="910046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«Перелётные птицы»</a:t>
            </a:r>
          </a:p>
        </p:txBody>
      </p:sp>
      <p:pic>
        <p:nvPicPr>
          <p:cNvPr id="1030" name="Picture 6" descr="https://clipart-best.com/img/swallow/swallow-clip-a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639">
            <a:off x="6211318" y="1636720"/>
            <a:ext cx="5482153" cy="498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1.bp.blogspot.com/-3PoC4zWXABM/YDI1CDjjHaI/AAAAAAABBGM/XuxAPuf7hcY4Tqia8o7bj66LOVPZzW1GgCLcBGAsYHQ/s2048/%25D0%25BB%25D0%25B8%25D1%2581%25D1%2582%25D1%258C%25D1%258F-DoV%2B%252811%25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24418">
            <a:off x="-1244215" y="801039"/>
            <a:ext cx="7333297" cy="506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2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5" id="{FB6EDF5E-ACC4-4D29-A0E1-E67ED2604B63}" vid="{AF822B14-F9AD-4DC5-A482-1886CF311723}"/>
    </a:ext>
  </a:extLst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104</TotalTime>
  <Words>10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ChopinScript</vt:lpstr>
      <vt:lpstr>Times New Roman</vt:lpstr>
      <vt:lpstr>Trebuchet MS</vt:lpstr>
      <vt:lpstr>Wingdings 3</vt:lpstr>
      <vt:lpstr>Тема5</vt:lpstr>
      <vt:lpstr>Аспект</vt:lpstr>
      <vt:lpstr>Тема «Перелётные птицы»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«Перелётные птицы»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2022-04-19T18:16:01Z</dcterms:created>
  <dcterms:modified xsi:type="dcterms:W3CDTF">2022-04-26T17:56:32Z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1715829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