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4" r:id="rId7"/>
    <p:sldId id="265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985384-F6FB-4C71-A023-2E2EC19C8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3005754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Увлекательное путешествие в страну танца</a:t>
            </a:r>
            <a:endParaRPr lang="ru-RU" sz="6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36D8EB-6B3E-4517-B8E2-5DD1371E80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9298" y="4791646"/>
            <a:ext cx="8066566" cy="1333946"/>
          </a:xfrm>
        </p:spPr>
        <p:txBody>
          <a:bodyPr/>
          <a:lstStyle/>
          <a:p>
            <a:pPr marL="457200">
              <a:lnSpc>
                <a:spcPct val="107000"/>
              </a:lnSpc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занятия:</a:t>
            </a:r>
            <a:endParaRPr lang="ru-RU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Настроиться на грамотное выполнение танцевальных композиций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CCB913-D0FC-47A7-81A9-1508DD8BD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E3C9DB-6981-4AF1-9B7E-F19B14DC8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ru-RU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танец из двух программ вам понравился  больше всего?</a:t>
            </a:r>
            <a:r>
              <a:rPr lang="ru-RU" sz="4800" dirty="0">
                <a:effectLst/>
              </a:rPr>
              <a:t> </a:t>
            </a:r>
            <a:r>
              <a:rPr lang="ru-RU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469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49FAC-B128-4E8D-9BB0-63FE9032A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52188"/>
            <a:ext cx="9905998" cy="1478570"/>
          </a:xfrm>
        </p:spPr>
        <p:txBody>
          <a:bodyPr>
            <a:normAutofit/>
          </a:bodyPr>
          <a:lstStyle/>
          <a:p>
            <a:r>
              <a:rPr lang="ru-RU" sz="4400" dirty="0"/>
              <a:t>Разминка в стиле «Ча-Ча-ча»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024D91-23B5-4F7E-BE2E-199C6C66F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9002" y="1695635"/>
            <a:ext cx="7537142" cy="4616388"/>
          </a:xfrm>
        </p:spPr>
      </p:pic>
    </p:spTree>
    <p:extLst>
      <p:ext uri="{BB962C8B-B14F-4D97-AF65-F5344CB8AC3E}">
        <p14:creationId xmlns:p14="http://schemas.microsoft.com/office/powerpoint/2010/main" val="171624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BD4379-2D2A-4B05-B49A-AB250858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Лучшие танцоры России по спортивным бальным танцам: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315EF2-4926-4843-86A9-707C6A4F1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0" i="0" dirty="0">
                <a:solidFill>
                  <a:schemeClr val="accent3">
                    <a:lumMod val="50000"/>
                  </a:schemeClr>
                </a:solidFill>
                <a:effectLst/>
                <a:latin typeface="pf_dintext_proregular"/>
              </a:rPr>
              <a:t>Дмитрий Жарков - Ольга Куликова 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5B7352-04DF-4335-B1CC-E7D4858D1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070" y="1457253"/>
            <a:ext cx="4665450" cy="31095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916C6F-6A52-431D-89F7-1BAE510C8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944" y="2936790"/>
            <a:ext cx="5312573" cy="354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96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5199C9-DEEB-4EF1-92F0-7A4894166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тренировочный процесс и усердие на тренировках и результаты на выступлениях: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40F674-8248-4620-B36A-17EC9E423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868" y="1802167"/>
            <a:ext cx="10239543" cy="4962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Дмитрий </a:t>
            </a:r>
            <a:r>
              <a:rPr lang="ru-RU" sz="2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Жарков</a:t>
            </a:r>
            <a:r>
              <a:rPr lang="ru-RU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и Ольга Куликова - легендарные российские спортсмены, многократные чемпионы России по европейской программе, трехкратные чемпионы мира и Европы, Заслуженные мастера спорта, одержали историческую победу в чемпионате мира по европейской программе 17 ноября в Вене! </a:t>
            </a:r>
          </a:p>
          <a:p>
            <a:pPr marL="0" indent="0">
              <a:buNone/>
            </a:pP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/>
              <a:t>Чтобы добиться успехов в танцевальном спорте надо усердно тренироваться, выучивать все композиции на зубок и быть вдохновленным.</a:t>
            </a:r>
          </a:p>
        </p:txBody>
      </p:sp>
    </p:spTree>
    <p:extLst>
      <p:ext uri="{BB962C8B-B14F-4D97-AF65-F5344CB8AC3E}">
        <p14:creationId xmlns:p14="http://schemas.microsoft.com/office/powerpoint/2010/main" val="1757585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663D0-0C1D-4D83-84C0-5F04166A3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Отрывок из интервью чемпиона Дмитрия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жаркова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3ED7C4-D678-4F4F-A6F7-E78C67125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4231212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lang="ru-RU" sz="3200" b="1" i="0" dirty="0">
                <a:effectLst/>
                <a:latin typeface="pf_dintext_proregular"/>
              </a:rPr>
              <a:t>Откуда Вы берете вдохновение для танцев?</a:t>
            </a:r>
            <a:endParaRPr lang="ru-RU" sz="3200" dirty="0">
              <a:latin typeface="pf_dintext_pro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lang="ru-RU" sz="2200" dirty="0">
              <a:solidFill>
                <a:prstClr val="white"/>
              </a:solidFill>
              <a:latin typeface="pf_dintext_pro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f_dintext_proregular"/>
                <a:ea typeface="+mn-ea"/>
                <a:cs typeface="+mn-cs"/>
              </a:rPr>
              <a:t>«Меня в последнее время еще вдохновляет тот факт, что многие вещи стали получаться намного лучше с появлением определенного уровня танцевания, который мы постоянно развиваем. Кроме того, мы постоянно пытаемся найти в себе что-то новое, не похожее на то, что делали раньше, и пытаемся донести это до публики, удивить её, и это тоже, безусловно, вдохновляет, особенно под хорошую музыку».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870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2D018-D46B-46B6-8073-28582F03A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на выступлениях: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239A37-4643-47A3-A33E-F08A75176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места на:</a:t>
            </a:r>
          </a:p>
          <a:p>
            <a:r>
              <a:rPr lang="ru-RU" dirty="0"/>
              <a:t>Городских соревнованиях</a:t>
            </a:r>
          </a:p>
          <a:p>
            <a:r>
              <a:rPr lang="ru-RU" dirty="0"/>
              <a:t>Всероссийских соревнованиях</a:t>
            </a:r>
          </a:p>
          <a:p>
            <a:r>
              <a:rPr lang="ru-RU" dirty="0"/>
              <a:t>Чемпионатов мира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36E36F-2B9A-423D-9964-1DB23C71D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015" y="2038602"/>
            <a:ext cx="4200880" cy="420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56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C8E4CEB-918A-4F7F-BB93-1A8B99E2E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408373"/>
            <a:ext cx="9905999" cy="581487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800" b="1" u="sng" dirty="0"/>
              <a:t>Европейская программа:         </a:t>
            </a:r>
          </a:p>
          <a:p>
            <a:r>
              <a:rPr lang="ru-RU" sz="5200" dirty="0"/>
              <a:t> Медленный вальс                              </a:t>
            </a:r>
          </a:p>
          <a:p>
            <a:r>
              <a:rPr lang="ru-RU" sz="5200" dirty="0"/>
              <a:t> Танго                                                   </a:t>
            </a:r>
          </a:p>
          <a:p>
            <a:r>
              <a:rPr lang="ru-RU" sz="5200" dirty="0"/>
              <a:t> Венский вальс                                      </a:t>
            </a:r>
          </a:p>
          <a:p>
            <a:r>
              <a:rPr lang="ru-RU" sz="5200" dirty="0"/>
              <a:t> Фокстрот                                              </a:t>
            </a:r>
          </a:p>
          <a:p>
            <a:r>
              <a:rPr lang="ru-RU" sz="5200" dirty="0"/>
              <a:t> Квикстеп                                          </a:t>
            </a:r>
            <a:br>
              <a:rPr lang="ru-RU" sz="5200" dirty="0"/>
            </a:br>
            <a:endParaRPr lang="ru-RU" sz="5200" dirty="0"/>
          </a:p>
        </p:txBody>
      </p:sp>
    </p:spTree>
    <p:extLst>
      <p:ext uri="{BB962C8B-B14F-4D97-AF65-F5344CB8AC3E}">
        <p14:creationId xmlns:p14="http://schemas.microsoft.com/office/powerpoint/2010/main" val="1236854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1C447E3-4965-48C2-95E4-2876E2BC3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843378"/>
            <a:ext cx="9905999" cy="5131294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4800" b="1" u="sng" dirty="0"/>
              <a:t>Латиноамериканская программа:</a:t>
            </a:r>
          </a:p>
          <a:p>
            <a:pPr>
              <a:lnSpc>
                <a:spcPct val="100000"/>
              </a:lnSpc>
            </a:pPr>
            <a:r>
              <a:rPr lang="ru-RU" sz="4800" dirty="0"/>
              <a:t>Самба</a:t>
            </a:r>
          </a:p>
          <a:p>
            <a:pPr>
              <a:lnSpc>
                <a:spcPct val="100000"/>
              </a:lnSpc>
            </a:pPr>
            <a:r>
              <a:rPr lang="ru-RU" sz="4800" dirty="0"/>
              <a:t>ЧА-ЧА-ЧА</a:t>
            </a:r>
          </a:p>
          <a:p>
            <a:pPr>
              <a:lnSpc>
                <a:spcPct val="100000"/>
              </a:lnSpc>
            </a:pPr>
            <a:r>
              <a:rPr lang="ru-RU" sz="4800" dirty="0"/>
              <a:t>Румба</a:t>
            </a:r>
          </a:p>
          <a:p>
            <a:pPr>
              <a:lnSpc>
                <a:spcPct val="100000"/>
              </a:lnSpc>
            </a:pPr>
            <a:r>
              <a:rPr lang="ru-RU" sz="4800" dirty="0"/>
              <a:t>Пасодобль</a:t>
            </a:r>
          </a:p>
          <a:p>
            <a:pPr>
              <a:lnSpc>
                <a:spcPct val="100000"/>
              </a:lnSpc>
            </a:pPr>
            <a:r>
              <a:rPr lang="ru-RU" sz="4800" dirty="0"/>
              <a:t>Джайв</a:t>
            </a:r>
          </a:p>
        </p:txBody>
      </p:sp>
    </p:spTree>
    <p:extLst>
      <p:ext uri="{BB962C8B-B14F-4D97-AF65-F5344CB8AC3E}">
        <p14:creationId xmlns:p14="http://schemas.microsoft.com/office/powerpoint/2010/main" val="2819166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2D8D8-9CD1-423F-8E39-43B504FD4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85857"/>
            <a:ext cx="9905998" cy="1478570"/>
          </a:xfrm>
        </p:spPr>
        <p:txBody>
          <a:bodyPr>
            <a:normAutofit/>
          </a:bodyPr>
          <a:lstStyle/>
          <a:p>
            <a:r>
              <a:rPr lang="ru-RU" sz="5400" dirty="0"/>
              <a:t>Рубрика вопросы: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8AA716E-24F8-4CBE-AD97-BB472A1047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32169"/>
              </p:ext>
            </p:extLst>
          </p:nvPr>
        </p:nvGraphicFramePr>
        <p:xfrm>
          <a:off x="1056443" y="1100830"/>
          <a:ext cx="8327254" cy="7068630"/>
        </p:xfrm>
        <a:graphic>
          <a:graphicData uri="http://schemas.openxmlformats.org/drawingml/2006/table">
            <a:tbl>
              <a:tblPr/>
              <a:tblGrid>
                <a:gridCol w="8327254">
                  <a:extLst>
                    <a:ext uri="{9D8B030D-6E8A-4147-A177-3AD203B41FA5}">
                      <a16:colId xmlns:a16="http://schemas.microsoft.com/office/drawing/2014/main" val="3450631321"/>
                    </a:ext>
                  </a:extLst>
                </a:gridCol>
              </a:tblGrid>
              <a:tr h="5155127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4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Какими танцорами вы хотите стать, когда вырастите?</a:t>
                      </a:r>
                    </a:p>
                    <a:p>
                      <a:pPr marL="742950" lvl="0" indent="-7429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Успешными</a:t>
                      </a:r>
                    </a:p>
                    <a:p>
                      <a:pPr marL="742950" lvl="0" indent="-7429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Старательными</a:t>
                      </a:r>
                    </a:p>
                    <a:p>
                      <a:pPr marL="742950" lvl="0" indent="-7429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Ленивыми</a:t>
                      </a:r>
                    </a:p>
                    <a:p>
                      <a:pPr marL="742950" lvl="0" indent="-7429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Безэмоциональными</a:t>
                      </a:r>
                    </a:p>
                    <a:p>
                      <a:pPr marL="742950" lvl="0" indent="-7429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Интересными</a:t>
                      </a:r>
                    </a:p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None/>
                      </a:pP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556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57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3968375-94DD-498D-8CDB-8308E03AC4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532990"/>
              </p:ext>
            </p:extLst>
          </p:nvPr>
        </p:nvGraphicFramePr>
        <p:xfrm>
          <a:off x="866205" y="274916"/>
          <a:ext cx="9906000" cy="8010589"/>
        </p:xfrm>
        <a:graphic>
          <a:graphicData uri="http://schemas.openxmlformats.org/drawingml/2006/table">
            <a:tbl>
              <a:tblPr/>
              <a:tblGrid>
                <a:gridCol w="9906000">
                  <a:extLst>
                    <a:ext uri="{9D8B030D-6E8A-4147-A177-3AD203B41FA5}">
                      <a16:colId xmlns:a16="http://schemas.microsoft.com/office/drawing/2014/main" val="58977502"/>
                    </a:ext>
                  </a:extLst>
                </a:gridCol>
              </a:tblGrid>
              <a:tr h="147857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4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Насколько серьезно вы хотите заниматься танцами?</a:t>
                      </a:r>
                    </a:p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4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бы выступать:</a:t>
                      </a:r>
                    </a:p>
                    <a:p>
                      <a:pPr marL="571500" lvl="0" indent="-5715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4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площадках и сценах Санкт-Петербурга.</a:t>
                      </a:r>
                    </a:p>
                    <a:p>
                      <a:pPr marL="571500" lvl="0" indent="-5715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4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Выездные соревнования в ближайшие города России.</a:t>
                      </a:r>
                    </a:p>
                    <a:p>
                      <a:pPr marL="571500" lvl="0" indent="-5715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4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Международные соревнования.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0074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7531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95</TotalTime>
  <Words>282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pf_dintext_proregular</vt:lpstr>
      <vt:lpstr>Symbol</vt:lpstr>
      <vt:lpstr>Tw Cen MT</vt:lpstr>
      <vt:lpstr>Wingdings</vt:lpstr>
      <vt:lpstr>Контур</vt:lpstr>
      <vt:lpstr>Увлекательное путешествие в страну танца</vt:lpstr>
      <vt:lpstr>Лучшие танцоры России по спортивным бальным танцам:</vt:lpstr>
      <vt:lpstr>тренировочный процесс и усердие на тренировках и результаты на выступлениях:</vt:lpstr>
      <vt:lpstr>Отрывок из интервью чемпиона Дмитрия жаркова:</vt:lpstr>
      <vt:lpstr>результаты на выступлениях:</vt:lpstr>
      <vt:lpstr>Презентация PowerPoint</vt:lpstr>
      <vt:lpstr>Презентация PowerPoint</vt:lpstr>
      <vt:lpstr>Рубрика вопросы:</vt:lpstr>
      <vt:lpstr>Презентация PowerPoint</vt:lpstr>
      <vt:lpstr>Презентация PowerPoint</vt:lpstr>
      <vt:lpstr>Разминка в стиле «Ча-Ча-ча»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Увлекательное путешествие в страну танца</dc:title>
  <dc:creator>elena_g8407@outlook.com</dc:creator>
  <cp:lastModifiedBy>elena_g8407@outlook.com</cp:lastModifiedBy>
  <cp:revision>8</cp:revision>
  <dcterms:created xsi:type="dcterms:W3CDTF">2021-11-20T08:52:04Z</dcterms:created>
  <dcterms:modified xsi:type="dcterms:W3CDTF">2021-11-20T10:27:43Z</dcterms:modified>
</cp:coreProperties>
</file>