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6" r:id="rId4"/>
    <p:sldId id="278" r:id="rId5"/>
    <p:sldId id="277" r:id="rId6"/>
    <p:sldId id="272" r:id="rId7"/>
    <p:sldId id="273" r:id="rId8"/>
    <p:sldId id="274" r:id="rId9"/>
    <p:sldId id="257" r:id="rId10"/>
    <p:sldId id="258" r:id="rId11"/>
    <p:sldId id="27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249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243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2983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534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6218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771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02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36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424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78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66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0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652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382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972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082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22918-66C9-4213-8BFF-89A4F9E194C8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69798D1-8905-4DBE-A0C4-2A2526477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21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5.jpg"/><Relationship Id="rId7" Type="http://schemas.openxmlformats.org/officeDocument/2006/relationships/image" Target="../media/image1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6.jp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3341" y="2514600"/>
            <a:ext cx="10856890" cy="1838459"/>
          </a:xfrm>
        </p:spPr>
        <p:txBody>
          <a:bodyPr>
            <a:normAutofit/>
          </a:bodyPr>
          <a:lstStyle/>
          <a:p>
            <a:pPr algn="ctr"/>
            <a:r>
              <a:rPr lang="ru-RU" sz="88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Весна идёт.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2D789EC-CF9D-40CA-ADBD-C28ED0F3D5A7}"/>
              </a:ext>
            </a:extLst>
          </p:cNvPr>
          <p:cNvSpPr/>
          <p:nvPr/>
        </p:nvSpPr>
        <p:spPr>
          <a:xfrm>
            <a:off x="6308711" y="5498556"/>
            <a:ext cx="575447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Автор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ru-RU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Рыжанова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Е.А.</a:t>
            </a:r>
          </a:p>
          <a:p>
            <a:pPr algn="ctr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СПб</a:t>
            </a:r>
          </a:p>
        </p:txBody>
      </p:sp>
    </p:spTree>
    <p:extLst>
      <p:ext uri="{BB962C8B-B14F-4D97-AF65-F5344CB8AC3E}">
        <p14:creationId xmlns:p14="http://schemas.microsoft.com/office/powerpoint/2010/main" val="1142570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0310" y="0"/>
            <a:ext cx="1116169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Наступает весна. С каждым днём солнце светит всё ярче и ярче. Быстро тают снег и лёд. Весенние ручьи бегут в реку. Река переполнилась талой водой и затопила берега. На пригорках появились первые весенние цветы. Это подснежники, </a:t>
            </a:r>
            <a:r>
              <a:rPr lang="ru-RU" sz="3600" dirty="0" err="1"/>
              <a:t>весенники</a:t>
            </a:r>
            <a:r>
              <a:rPr lang="ru-RU" sz="3600" dirty="0"/>
              <a:t>, морозники.</a:t>
            </a:r>
          </a:p>
          <a:p>
            <a:pPr marL="0" indent="0">
              <a:buNone/>
            </a:pPr>
            <a:r>
              <a:rPr lang="ru-RU" sz="3600" dirty="0"/>
              <a:t>Зацвели ива, орешник, ольха, осина, тополь. Из тёплых стран возвратились птицы. Они вьют гнёзда, выводят птенцов. Появляется много насекомых. Скоро звери и птицы начнут просыпаться от спячки. </a:t>
            </a:r>
          </a:p>
        </p:txBody>
      </p:sp>
    </p:spTree>
    <p:extLst>
      <p:ext uri="{BB962C8B-B14F-4D97-AF65-F5344CB8AC3E}">
        <p14:creationId xmlns:p14="http://schemas.microsoft.com/office/powerpoint/2010/main" val="3283511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урок!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398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1070" y="0"/>
            <a:ext cx="10710930" cy="6858000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Какая погода в зимнее время года?</a:t>
            </a:r>
          </a:p>
          <a:p>
            <a:r>
              <a:rPr lang="ru-RU" dirty="0"/>
              <a:t>Наблюдается….                                                            Хорошая, плохая….</a:t>
            </a:r>
          </a:p>
          <a:p>
            <a:pPr marL="0" lv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Какое небо?</a:t>
            </a:r>
          </a:p>
          <a:p>
            <a:r>
              <a:rPr lang="ru-RU" dirty="0"/>
              <a:t>Серое, голубое, облачное, затянуто тучами, безоблачное, солнца нет, светит солнце, ярко, яркие лучи солнца.</a:t>
            </a:r>
          </a:p>
          <a:p>
            <a:pPr marL="0" lv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Какие деревья?</a:t>
            </a:r>
          </a:p>
          <a:p>
            <a:r>
              <a:rPr lang="ru-RU" dirty="0"/>
              <a:t>Зелёные, </a:t>
            </a:r>
            <a:r>
              <a:rPr lang="ru-RU" dirty="0" err="1"/>
              <a:t>тёмно</a:t>
            </a:r>
            <a:r>
              <a:rPr lang="ru-RU" dirty="0"/>
              <a:t> – зелёные, голые, без листьев, появляются листья, почки.</a:t>
            </a:r>
          </a:p>
          <a:p>
            <a:pPr marL="0" lv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Какие осадки?</a:t>
            </a:r>
          </a:p>
          <a:p>
            <a:r>
              <a:rPr lang="ru-RU" dirty="0"/>
              <a:t>Дождь, моросит дождь, ливень, крупные капли дождя.</a:t>
            </a:r>
          </a:p>
          <a:p>
            <a:pPr marL="0" lv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Какой ветер?</a:t>
            </a:r>
          </a:p>
          <a:p>
            <a:r>
              <a:rPr lang="ru-RU" dirty="0"/>
              <a:t>Сильный, лёгкий, тёплый, холодный, промозглый, безветренно.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Водоёмы.</a:t>
            </a:r>
          </a:p>
          <a:p>
            <a:r>
              <a:rPr lang="ru-RU" dirty="0"/>
              <a:t>Тает лёд, половодье, талая вода.</a:t>
            </a:r>
          </a:p>
          <a:p>
            <a:pPr marL="0" lvl="0" indent="0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Как люди одеваются весной?</a:t>
            </a:r>
          </a:p>
          <a:p>
            <a:pPr marL="0" lvl="0" indent="0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    </a:t>
            </a:r>
          </a:p>
          <a:p>
            <a:pPr marL="0" lvl="0" indent="0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Что ты знаешь о животных весной?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1370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789" y="0"/>
            <a:ext cx="12063211" cy="6858000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/>
              <a:t>Весенние ручьи </a:t>
            </a:r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r>
              <a:rPr lang="ru-RU" sz="4800" dirty="0"/>
              <a:t>Половодье</a:t>
            </a:r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r>
              <a:rPr lang="ru-RU" sz="4800" dirty="0"/>
              <a:t>Пригорки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0513" y="0"/>
            <a:ext cx="3421488" cy="3421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3369" y="194256"/>
            <a:ext cx="3163497" cy="31687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4952" y="3557290"/>
            <a:ext cx="4711914" cy="311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289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7583" y="0"/>
            <a:ext cx="11084417" cy="6858000"/>
          </a:xfrm>
        </p:spPr>
        <p:txBody>
          <a:bodyPr/>
          <a:lstStyle/>
          <a:p>
            <a:pPr marL="0" indent="0">
              <a:buNone/>
            </a:pPr>
            <a:r>
              <a:rPr lang="ru-RU" sz="6600" dirty="0"/>
              <a:t>Подснежники</a:t>
            </a:r>
          </a:p>
          <a:p>
            <a:pPr marL="0" indent="0">
              <a:buNone/>
            </a:pPr>
            <a:r>
              <a:rPr lang="ru-RU" sz="6600" dirty="0" err="1"/>
              <a:t>Весенники</a:t>
            </a:r>
            <a:endParaRPr lang="ru-RU" sz="6600" dirty="0"/>
          </a:p>
          <a:p>
            <a:pPr marL="0" indent="0">
              <a:buNone/>
            </a:pPr>
            <a:r>
              <a:rPr lang="ru-RU" sz="6600" dirty="0"/>
              <a:t>Морозники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510" y="0"/>
            <a:ext cx="3846491" cy="30802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6496" y="3279870"/>
            <a:ext cx="4649595" cy="32912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7893" y="3279869"/>
            <a:ext cx="3982455" cy="352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855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8946" y="0"/>
            <a:ext cx="11123054" cy="6858000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/>
              <a:t>Ива             Орешник              Ольха</a:t>
            </a:r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r>
              <a:rPr lang="ru-RU" sz="4800" dirty="0"/>
              <a:t>Осина                        Тополь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08068"/>
            <a:ext cx="3224283" cy="28078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7476" y="2423982"/>
            <a:ext cx="2233769" cy="15720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1245" y="904140"/>
            <a:ext cx="3166337" cy="30396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090" y="897587"/>
            <a:ext cx="3193958" cy="30462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4283" y="4205671"/>
            <a:ext cx="2695703" cy="25159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9409" y="3943824"/>
            <a:ext cx="2185115" cy="290380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68946" y="87263"/>
            <a:ext cx="1210615" cy="620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365937" y="178498"/>
            <a:ext cx="3206840" cy="620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809409" y="178497"/>
            <a:ext cx="2185115" cy="620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177754" y="4373782"/>
            <a:ext cx="2046529" cy="620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259390" y="4469704"/>
            <a:ext cx="2142187" cy="620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5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12192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Наступает….. 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С каждым днём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………….</a:t>
            </a:r>
            <a:r>
              <a:rPr lang="ru-RU" sz="3600" dirty="0"/>
              <a:t>светит всё ярче и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как?</a:t>
            </a:r>
            <a:r>
              <a:rPr lang="ru-RU" sz="3600" dirty="0"/>
              <a:t>. 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                        Быстро тают…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……………</a:t>
            </a:r>
            <a:r>
              <a:rPr lang="ru-RU" sz="3600" dirty="0"/>
              <a:t> и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……………..</a:t>
            </a:r>
            <a:r>
              <a:rPr lang="ru-RU" sz="3600" dirty="0"/>
              <a:t> 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Весенние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…………..</a:t>
            </a:r>
            <a:r>
              <a:rPr lang="ru-RU" sz="3600" dirty="0"/>
              <a:t> бегут в реку. 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Река переполнилась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какой?</a:t>
            </a:r>
            <a:r>
              <a:rPr lang="ru-RU" sz="3600" dirty="0"/>
              <a:t> водой и затопила берега.</a:t>
            </a:r>
          </a:p>
          <a:p>
            <a:pPr marL="0" indent="0">
              <a:buNone/>
            </a:pP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3556" y="2"/>
            <a:ext cx="1754112" cy="10174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354" y="1017432"/>
            <a:ext cx="1823970" cy="18239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985493"/>
            <a:ext cx="2738907" cy="17118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2515" y="1985493"/>
            <a:ext cx="2619375" cy="17430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132" y="329759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76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669" y="0"/>
            <a:ext cx="12050332" cy="6858000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/>
              <a:t>На пригорках появились </a:t>
            </a:r>
            <a:r>
              <a:rPr lang="ru-RU" sz="4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какие?</a:t>
            </a:r>
            <a:r>
              <a:rPr lang="ru-RU" sz="4400" dirty="0"/>
              <a:t> , </a:t>
            </a:r>
            <a:r>
              <a:rPr lang="ru-RU" sz="4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какие?</a:t>
            </a:r>
            <a:r>
              <a:rPr lang="ru-RU" sz="4400" dirty="0"/>
              <a:t> цветы. </a:t>
            </a:r>
          </a:p>
          <a:p>
            <a:pPr marL="0" indent="0">
              <a:buNone/>
            </a:pPr>
            <a:endParaRPr lang="ru-RU" sz="4400" dirty="0"/>
          </a:p>
          <a:p>
            <a:pPr marL="0" indent="0">
              <a:buNone/>
            </a:pPr>
            <a:r>
              <a:rPr lang="ru-RU" sz="4400" dirty="0"/>
              <a:t>Это </a:t>
            </a:r>
            <a:r>
              <a:rPr lang="ru-RU" sz="4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          что?          что?</a:t>
            </a:r>
          </a:p>
          <a:p>
            <a:pPr marL="0" indent="0">
              <a:buNone/>
            </a:pPr>
            <a:endParaRPr lang="ru-RU" sz="4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ru-RU" sz="4400" dirty="0"/>
          </a:p>
          <a:p>
            <a:pPr marL="0" indent="0">
              <a:buNone/>
            </a:pPr>
            <a:r>
              <a:rPr lang="ru-RU" sz="4400" dirty="0"/>
              <a:t>Зацвели и    </a:t>
            </a:r>
            <a:r>
              <a:rPr lang="ru-RU" sz="4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     что?</a:t>
            </a:r>
            <a:r>
              <a:rPr lang="ru-RU" sz="4400" dirty="0"/>
              <a:t>      </a:t>
            </a:r>
            <a:r>
              <a:rPr lang="ru-RU" sz="4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      что?. </a:t>
            </a:r>
          </a:p>
          <a:p>
            <a:pPr marL="0" indent="0">
              <a:buNone/>
            </a:pPr>
            <a:endParaRPr lang="ru-RU" sz="4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5008" y="1610711"/>
            <a:ext cx="2319601" cy="18575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8345" y="1637575"/>
            <a:ext cx="2683970" cy="18998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6051" y="1532587"/>
            <a:ext cx="2350523" cy="20803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722" y="4211005"/>
            <a:ext cx="2141692" cy="15072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4857" y="4204978"/>
            <a:ext cx="1812883" cy="14623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3618" y="4168670"/>
            <a:ext cx="1996916" cy="14987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6412" y="4148183"/>
            <a:ext cx="2357414" cy="15700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9752" y="5422005"/>
            <a:ext cx="698795" cy="134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34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1825" y="0"/>
            <a:ext cx="11110175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Из тёплых стран возвратились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</a:t>
            </a:r>
            <a:r>
              <a:rPr lang="ru-RU" sz="3600" dirty="0"/>
              <a:t>. 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Они вьют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</a:t>
            </a:r>
            <a:r>
              <a:rPr lang="ru-RU" sz="3600" dirty="0"/>
              <a:t>,      выводят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0" indent="0">
              <a:buNone/>
            </a:pP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ru-RU" sz="3600" dirty="0"/>
              <a:t>Появляется много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……..</a:t>
            </a:r>
            <a:r>
              <a:rPr lang="ru-RU" sz="3600" dirty="0"/>
              <a:t>. 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Скоро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………..</a:t>
            </a:r>
            <a:r>
              <a:rPr lang="ru-RU" sz="3600" dirty="0"/>
              <a:t> начнут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 делать? </a:t>
            </a:r>
            <a:r>
              <a:rPr lang="ru-RU" sz="3600" dirty="0"/>
              <a:t>от спячки. </a:t>
            </a: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175" y="96978"/>
            <a:ext cx="2257559" cy="1926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3379" y="1911574"/>
            <a:ext cx="1887079" cy="13467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7885" y="1915826"/>
            <a:ext cx="1558343" cy="15131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382" y="2161504"/>
            <a:ext cx="2329136" cy="13093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334" y="3258355"/>
            <a:ext cx="1824939" cy="15712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299" y="5074291"/>
            <a:ext cx="1741793" cy="115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31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1" y="0"/>
            <a:ext cx="11277599" cy="685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dirty="0"/>
              <a:t>Наступает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 </a:t>
            </a:r>
            <a:r>
              <a:rPr lang="ru-RU" sz="3600" dirty="0"/>
              <a:t>. </a:t>
            </a:r>
          </a:p>
          <a:p>
            <a:pPr marL="0" indent="0">
              <a:buNone/>
            </a:pPr>
            <a:r>
              <a:rPr lang="ru-RU" sz="3600" dirty="0"/>
              <a:t>С каждым днём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</a:t>
            </a:r>
            <a:r>
              <a:rPr lang="ru-RU" sz="3600" dirty="0"/>
              <a:t> светит всё ярче и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как?</a:t>
            </a:r>
            <a:r>
              <a:rPr lang="ru-RU" sz="3600" dirty="0"/>
              <a:t>. </a:t>
            </a:r>
          </a:p>
          <a:p>
            <a:pPr marL="0" indent="0">
              <a:buNone/>
            </a:pPr>
            <a:r>
              <a:rPr lang="ru-RU" sz="3600" dirty="0"/>
              <a:t>Быстро тают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</a:t>
            </a:r>
            <a:r>
              <a:rPr lang="ru-RU" sz="3600" dirty="0"/>
              <a:t> и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</a:t>
            </a:r>
            <a:r>
              <a:rPr lang="ru-RU" sz="3600" dirty="0"/>
              <a:t> </a:t>
            </a:r>
          </a:p>
          <a:p>
            <a:pPr marL="0" indent="0">
              <a:buNone/>
            </a:pPr>
            <a:r>
              <a:rPr lang="ru-RU" sz="3600" dirty="0"/>
              <a:t>Весенние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</a:t>
            </a:r>
            <a:r>
              <a:rPr lang="ru-RU" sz="3600" dirty="0"/>
              <a:t> бегут в реку. </a:t>
            </a:r>
          </a:p>
          <a:p>
            <a:pPr marL="0" indent="0">
              <a:buNone/>
            </a:pPr>
            <a:r>
              <a:rPr lang="ru-RU" sz="3600" dirty="0"/>
              <a:t>Река переполнилась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какой?</a:t>
            </a:r>
            <a:r>
              <a:rPr lang="ru-RU" sz="3600" dirty="0"/>
              <a:t> водой и затопила берега.</a:t>
            </a:r>
          </a:p>
          <a:p>
            <a:pPr marL="0" indent="0">
              <a:buNone/>
            </a:pPr>
            <a:r>
              <a:rPr lang="ru-RU" sz="3600" dirty="0"/>
              <a:t>На пригорках появились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какие?</a:t>
            </a:r>
            <a:r>
              <a:rPr lang="ru-RU" sz="3600" dirty="0"/>
              <a:t> и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какие?</a:t>
            </a:r>
            <a:r>
              <a:rPr lang="ru-RU" sz="3600" dirty="0"/>
              <a:t> цветы. Это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 что? что?</a:t>
            </a:r>
          </a:p>
          <a:p>
            <a:pPr marL="0" indent="0">
              <a:buNone/>
            </a:pPr>
            <a:r>
              <a:rPr lang="ru-RU" sz="3600" dirty="0"/>
              <a:t>Зацвели и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 что?</a:t>
            </a:r>
            <a:r>
              <a:rPr lang="ru-RU" sz="3600" dirty="0"/>
              <a:t>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 что?. </a:t>
            </a:r>
          </a:p>
          <a:p>
            <a:pPr marL="0" indent="0">
              <a:buNone/>
            </a:pPr>
            <a:r>
              <a:rPr lang="ru-RU" sz="3600" dirty="0"/>
              <a:t>Из тёплых стран возвратились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кто?</a:t>
            </a:r>
            <a:r>
              <a:rPr lang="ru-RU" sz="3600" dirty="0"/>
              <a:t>. </a:t>
            </a:r>
          </a:p>
          <a:p>
            <a:pPr marL="0" indent="0">
              <a:buNone/>
            </a:pPr>
            <a:r>
              <a:rPr lang="ru-RU" sz="3600" dirty="0"/>
              <a:t>Они вьют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что?</a:t>
            </a:r>
            <a:r>
              <a:rPr lang="ru-RU" sz="3600" dirty="0"/>
              <a:t>, выводят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кого? </a:t>
            </a:r>
          </a:p>
          <a:p>
            <a:pPr marL="0" indent="0">
              <a:buNone/>
            </a:pPr>
            <a:r>
              <a:rPr lang="ru-RU" sz="3600" dirty="0"/>
              <a:t>Появляется много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кого?</a:t>
            </a:r>
            <a:r>
              <a:rPr lang="ru-RU" sz="3600" dirty="0"/>
              <a:t>.</a:t>
            </a:r>
          </a:p>
          <a:p>
            <a:pPr marL="0" indent="0">
              <a:buNone/>
            </a:pPr>
            <a:r>
              <a:rPr lang="ru-RU" sz="3600" dirty="0"/>
              <a:t> Скоро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кто?</a:t>
            </a:r>
            <a:r>
              <a:rPr lang="ru-RU" sz="3600" dirty="0"/>
              <a:t> начнут </a:t>
            </a:r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что делать? </a:t>
            </a:r>
            <a:r>
              <a:rPr lang="ru-RU" sz="3600" dirty="0"/>
              <a:t>от спячки. </a:t>
            </a:r>
          </a:p>
          <a:p>
            <a:pPr marL="0" indent="0">
              <a:buNone/>
            </a:pP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31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175</TotalTime>
  <Words>399</Words>
  <Application>Microsoft Office PowerPoint</Application>
  <PresentationFormat>Широкоэкранный</PresentationFormat>
  <Paragraphs>73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Весна идёт.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урок!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 идёт.</dc:title>
  <dc:creator>Лиза</dc:creator>
  <cp:lastModifiedBy>elizaveta.ryzhanova@gmail.com</cp:lastModifiedBy>
  <cp:revision>12</cp:revision>
  <dcterms:created xsi:type="dcterms:W3CDTF">2016-03-14T18:47:14Z</dcterms:created>
  <dcterms:modified xsi:type="dcterms:W3CDTF">2022-04-26T17:38:21Z</dcterms:modified>
</cp:coreProperties>
</file>