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98126CE-9BB7-490F-BB9C-F9095F9A57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47C879F-A2A9-4A45-9A65-5A6A5E882AB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301208"/>
            <a:ext cx="3232448" cy="1129680"/>
          </a:xfrm>
        </p:spPr>
        <p:txBody>
          <a:bodyPr/>
          <a:lstStyle/>
          <a:p>
            <a:r>
              <a:rPr lang="ru-RU" dirty="0" smtClean="0"/>
              <a:t>Занятие по ф-ре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446" y="385145"/>
            <a:ext cx="5976664" cy="448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251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692" y="908720"/>
            <a:ext cx="5937250" cy="445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44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817938"/>
            <a:ext cx="623624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004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11" y="686516"/>
            <a:ext cx="3960440" cy="528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552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2022-03-19T15:36:46Z</dcterms:created>
  <dcterms:modified xsi:type="dcterms:W3CDTF">2022-03-19T15:43:53Z</dcterms:modified>
</cp:coreProperties>
</file>