
<file path=[Content_Types].xml><?xml version="1.0" encoding="utf-8"?>
<Types xmlns="http://schemas.openxmlformats.org/package/2006/content-types">
  <Default ContentType="image/bmp" Extension="bmp"/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3/23/2022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3/23/2022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3/23/2022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.pn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.pn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.pn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.pn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 спрятано на картине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76079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Смердева</a:t>
            </a:r>
            <a:r>
              <a:rPr lang="ru-RU" dirty="0" smtClean="0"/>
              <a:t> Н. А., педагог дополнительного образования</a:t>
            </a:r>
          </a:p>
          <a:p>
            <a:r>
              <a:rPr lang="ru-RU" dirty="0" smtClean="0"/>
              <a:t>ГБДОУ детский сад №4 Красногвардейского района Санкт-Петербурга</a:t>
            </a:r>
          </a:p>
          <a:p>
            <a:r>
              <a:rPr lang="ru-RU" dirty="0" smtClean="0"/>
              <a:t>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026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09166" y="1928948"/>
            <a:ext cx="3082834" cy="39319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Фонарь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Жар-птица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Царевна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5360"/>
            <a:ext cx="8882743" cy="48855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41073" y="1349828"/>
            <a:ext cx="949234" cy="1506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5274" y="1737810"/>
            <a:ext cx="730617" cy="7306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5274" y="3296210"/>
            <a:ext cx="730617" cy="7306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1309" y="2431478"/>
            <a:ext cx="769163" cy="76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45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5234" y="2103120"/>
            <a:ext cx="4079966" cy="39319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Собака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Книга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Кошка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53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79784" y="2785436"/>
            <a:ext cx="1409919" cy="19145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784" y="2698383"/>
            <a:ext cx="730617" cy="7306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783" y="3552242"/>
            <a:ext cx="730617" cy="7306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6312" y="1800061"/>
            <a:ext cx="769163" cy="76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5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42812" y="1667692"/>
            <a:ext cx="3235234" cy="39319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Шлюпка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Кит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Обломки корабля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5513"/>
            <a:ext cx="8140691" cy="54695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5400000">
            <a:off x="2844218" y="3383717"/>
            <a:ext cx="1754780" cy="3785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1299" y="1494842"/>
            <a:ext cx="730617" cy="7306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3869" y="2290370"/>
            <a:ext cx="730617" cy="7306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6048" y="2915694"/>
            <a:ext cx="769163" cy="76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12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24204" cy="6858000"/>
          </a:xfrm>
          <a:prstGeom prst="rect">
            <a:avLst/>
          </a:prstGeom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097486" y="1780903"/>
            <a:ext cx="3235234" cy="39319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Персик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Виноград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Сливы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48264" y="197684"/>
            <a:ext cx="1400775" cy="19877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468" y="1650290"/>
            <a:ext cx="730617" cy="7306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4486" y="3204770"/>
            <a:ext cx="730617" cy="7306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6936" y="2217218"/>
            <a:ext cx="769163" cy="76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83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0" y="1541417"/>
            <a:ext cx="3810000" cy="44936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Бабушка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Кошка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Девочка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96297" cy="686296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03712" y="842989"/>
            <a:ext cx="1492215" cy="3509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9583" y="1385114"/>
            <a:ext cx="730617" cy="7306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4700" y="2232457"/>
            <a:ext cx="730617" cy="7306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072" y="2908628"/>
            <a:ext cx="769163" cy="76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22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164</TotalTime>
  <Words>39</Words>
  <Application>Microsoft Office PowerPoint</Application>
  <PresentationFormat>Широкоэкранный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Савон</vt:lpstr>
      <vt:lpstr>Что спрятано на картине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спрятано на картине</dc:title>
  <dc:creator>ИЗО</dc:creator>
  <cp:lastModifiedBy>ИЗО</cp:lastModifiedBy>
  <cp:revision>5</cp:revision>
  <dcterms:created xsi:type="dcterms:W3CDTF">2022-03-23T11:53:09Z</dcterms:created>
  <dcterms:modified xsi:type="dcterms:W3CDTF">2022-03-23T14:37:57Z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332981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