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4/27/2022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имер проекта &quot;Экономика родного края&quot; для 3 кл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23318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76664" y="304800"/>
            <a:ext cx="8767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Экономика родного края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5562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Садыков Денис, ученик 3 а класса МАУ ДО «Спектр</a:t>
            </a:r>
            <a:r>
              <a:rPr lang="ru-RU" b="1" smtClean="0"/>
              <a:t>», объединение «КОМП»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ХАНТЫ-МАНСИЙСКИЙ АВТОНОМНЫЙ ОКРУГ – ЮГРА • Большая российская энциклопедия  - электронная версия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214334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14400" y="1066800"/>
            <a:ext cx="560704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проекта: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познакомиться 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с экономикой родного края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7147" y="2136476"/>
            <a:ext cx="8018253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проекта: </a:t>
            </a:r>
          </a:p>
          <a:p>
            <a:pPr>
              <a:buFont typeface="Arial" pitchFamily="34" charset="0"/>
              <a:buChar char="•"/>
            </a:pP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Изучить информацию об экономике и крупных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Промышленных предприятиях края</a:t>
            </a:r>
          </a:p>
          <a:p>
            <a:pPr>
              <a:buFont typeface="Arial" pitchFamily="34" charset="0"/>
              <a:buChar char="•"/>
            </a:pP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Сделать презентацию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Окружающий мир 3 класс 2 часть Проект Экономика родного края – Ханты –  Мансийск | Экономика, Класс, Экономическое развитие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914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09600"/>
            <a:ext cx="7924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Наш округ называется - </a:t>
            </a:r>
            <a:r>
              <a:rPr lang="ru-RU" sz="2000" b="1" dirty="0" smtClean="0"/>
              <a:t>Ханты-Мансийский автономный </a:t>
            </a:r>
            <a:r>
              <a:rPr lang="ru-RU" sz="2000" b="1" dirty="0" err="1" smtClean="0"/>
              <a:t>округ-Югра</a:t>
            </a:r>
            <a:r>
              <a:rPr lang="ru-RU" sz="2000" b="1" dirty="0" smtClean="0"/>
              <a:t>. </a:t>
            </a:r>
            <a:r>
              <a:rPr lang="ru-RU" sz="2000" dirty="0" smtClean="0"/>
              <a:t>Расположен на севере центральной части </a:t>
            </a:r>
            <a:r>
              <a:rPr lang="ru-RU" sz="2000" dirty="0" err="1" smtClean="0"/>
              <a:t>Западно-Сибирской</a:t>
            </a:r>
            <a:r>
              <a:rPr lang="ru-RU" sz="2000" dirty="0" smtClean="0"/>
              <a:t> равнины и входит в состав Тюменской области.</a:t>
            </a:r>
          </a:p>
          <a:p>
            <a:r>
              <a:rPr lang="ru-RU" sz="2000" dirty="0" smtClean="0"/>
              <a:t>Административный центр-город </a:t>
            </a:r>
            <a:r>
              <a:rPr lang="ru-RU" sz="2000" b="1" dirty="0" smtClean="0"/>
              <a:t>Ханты-Мансийск.</a:t>
            </a:r>
          </a:p>
          <a:p>
            <a:endParaRPr lang="ru-RU" sz="2000" dirty="0" smtClean="0"/>
          </a:p>
          <a:p>
            <a:r>
              <a:rPr lang="ru-RU" sz="2000" dirty="0" smtClean="0"/>
              <a:t>Крупными промышленными центрами также являются города Сургут, Нефтеюганск, Нижневартовск.</a:t>
            </a:r>
          </a:p>
          <a:p>
            <a:endParaRPr lang="ru-RU" sz="2000" dirty="0" smtClean="0"/>
          </a:p>
          <a:p>
            <a:r>
              <a:rPr lang="ru-RU" sz="2000" dirty="0" smtClean="0"/>
              <a:t>Основным подземным богатством является </a:t>
            </a:r>
            <a:r>
              <a:rPr lang="ru-RU" sz="2000" b="1" dirty="0" smtClean="0"/>
              <a:t>нефть и природный газ. </a:t>
            </a:r>
          </a:p>
          <a:p>
            <a:r>
              <a:rPr lang="ru-RU" sz="2000" dirty="0" smtClean="0"/>
              <a:t>Также в </a:t>
            </a:r>
            <a:r>
              <a:rPr lang="ru-RU" sz="2000" dirty="0" err="1" smtClean="0"/>
              <a:t>Югре</a:t>
            </a:r>
            <a:r>
              <a:rPr lang="ru-RU" sz="2000" dirty="0" smtClean="0"/>
              <a:t> разведаны запасы каменного угля, золота, железных руд, меди, цинка.</a:t>
            </a:r>
          </a:p>
          <a:p>
            <a:r>
              <a:rPr lang="ru-RU" sz="2000" dirty="0" smtClean="0"/>
              <a:t>В небольших объемах на территории округа выращивают картофель и различные овощи.</a:t>
            </a:r>
          </a:p>
          <a:p>
            <a:r>
              <a:rPr lang="ru-RU" sz="2000" dirty="0" smtClean="0"/>
              <a:t>Традиционным промыслом коренного населения округа является - оленеводство.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0800" y="5087815"/>
            <a:ext cx="2876550" cy="1770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362200" y="0"/>
            <a:ext cx="37579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Родной край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5029200"/>
            <a:ext cx="27432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219200" y="228600"/>
            <a:ext cx="64008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Месторождения нефти и газа в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Югре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АО «Транснефть – Сибирь» ввело в эксплуатацию насосные агрегаты на НПС в  ХМАО-Югре | Экономика | Информационно-аналитический интернет портал  ugra-news.ru - Новости Югры"/>
          <p:cNvPicPr>
            <a:picLocks noChangeAspect="1" noChangeArrowheads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28800" y="304800"/>
            <a:ext cx="56412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промышленные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предприятия округа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1752600"/>
            <a:ext cx="6781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Лукойл-Западная</a:t>
            </a:r>
            <a:r>
              <a:rPr lang="ru-RU" sz="2800" b="1" dirty="0" smtClean="0"/>
              <a:t> Сибирь»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Сургутнефтегаз</a:t>
            </a:r>
            <a:r>
              <a:rPr lang="ru-RU" sz="2800" b="1" dirty="0" smtClean="0"/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Юганскнефтегаз</a:t>
            </a:r>
            <a:endParaRPr lang="ru-RU" sz="2800" b="1" dirty="0" smtClean="0"/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Славнефть-Легион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нефтегаз</a:t>
            </a:r>
            <a:r>
              <a:rPr lang="ru-RU" sz="2800" b="1" dirty="0" smtClean="0"/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Когалымнефтегаз</a:t>
            </a:r>
            <a:r>
              <a:rPr lang="ru-RU" sz="2800" b="1" dirty="0" smtClean="0"/>
              <a:t>» </a:t>
            </a:r>
          </a:p>
          <a:p>
            <a:endParaRPr lang="ru-RU" dirty="0" smtClean="0"/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нашем округе развита электроэнергетика: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err="1" smtClean="0"/>
              <a:t>Нижневартовская</a:t>
            </a:r>
            <a:r>
              <a:rPr lang="ru-RU" sz="2800" b="1" dirty="0" smtClean="0"/>
              <a:t> ГРЭС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err="1" smtClean="0"/>
              <a:t>Сургутская</a:t>
            </a:r>
            <a:r>
              <a:rPr lang="ru-RU" sz="2800" b="1" dirty="0" smtClean="0"/>
              <a:t> ГРЭС-1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err="1" smtClean="0"/>
              <a:t>Сургутская</a:t>
            </a:r>
            <a:r>
              <a:rPr lang="ru-RU" sz="2800" b="1" dirty="0" smtClean="0"/>
              <a:t> ГРЭС-2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52400"/>
            <a:ext cx="328462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4191000"/>
            <a:ext cx="2895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152400"/>
            <a:ext cx="3124200" cy="20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4038600"/>
            <a:ext cx="286885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5" name="Picture 7" descr="Нижневартовская ГРЭС наполнила Вах сточными водами незаметно для  руководства | Правда УрФ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43200" y="2819400"/>
            <a:ext cx="3389531" cy="22579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2209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Юганскнефтегаз</a:t>
            </a:r>
            <a:r>
              <a:rPr lang="ru-RU" b="1" dirty="0" smtClean="0">
                <a:solidFill>
                  <a:srgbClr val="FF0000"/>
                </a:solidFill>
              </a:rPr>
              <a:t>»-</a:t>
            </a:r>
            <a:r>
              <a:rPr lang="ru-RU" dirty="0" smtClean="0"/>
              <a:t>одна из крупнейших компаний </a:t>
            </a:r>
            <a:r>
              <a:rPr lang="ru-RU" dirty="0" err="1" smtClean="0"/>
              <a:t>Югры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2209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Сургутская</a:t>
            </a:r>
            <a:r>
              <a:rPr lang="ru-RU" b="1" dirty="0" smtClean="0">
                <a:solidFill>
                  <a:srgbClr val="FF0000"/>
                </a:solidFill>
              </a:rPr>
              <a:t> ГРЭС-2»-</a:t>
            </a:r>
            <a:r>
              <a:rPr lang="ru-RU" dirty="0" smtClean="0"/>
              <a:t>крупнейшая электростанция </a:t>
            </a:r>
            <a:r>
              <a:rPr lang="ru-RU" dirty="0" err="1" smtClean="0"/>
              <a:t>Югры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6019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Сургутнефтегаз</a:t>
            </a:r>
            <a:r>
              <a:rPr lang="ru-RU" b="1" dirty="0" smtClean="0">
                <a:solidFill>
                  <a:srgbClr val="FF0000"/>
                </a:solidFill>
              </a:rPr>
              <a:t>»- </a:t>
            </a:r>
            <a:r>
              <a:rPr lang="ru-RU" dirty="0" smtClean="0"/>
              <a:t>гордость </a:t>
            </a:r>
            <a:r>
              <a:rPr lang="ru-RU" dirty="0" err="1" smtClean="0"/>
              <a:t>Югры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621166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Когалымнефтегаз</a:t>
            </a:r>
            <a:r>
              <a:rPr lang="ru-RU" b="1" dirty="0" smtClean="0">
                <a:solidFill>
                  <a:srgbClr val="FF0000"/>
                </a:solidFill>
              </a:rPr>
              <a:t>»-</a:t>
            </a:r>
            <a:r>
              <a:rPr lang="ru-RU" dirty="0" smtClean="0"/>
              <a:t>крупная компания </a:t>
            </a:r>
            <a:r>
              <a:rPr lang="ru-RU" dirty="0" err="1" smtClean="0"/>
              <a:t>Югры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43200" y="495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Нижневартовская</a:t>
            </a:r>
            <a:r>
              <a:rPr lang="ru-RU" b="1" dirty="0" smtClean="0">
                <a:solidFill>
                  <a:srgbClr val="FF0000"/>
                </a:solidFill>
              </a:rPr>
              <a:t> ГРЭС»- </a:t>
            </a:r>
            <a:r>
              <a:rPr lang="ru-RU" dirty="0" smtClean="0"/>
              <a:t>тепловая электростанция </a:t>
            </a:r>
            <a:r>
              <a:rPr lang="ru-RU" dirty="0" err="1" smtClean="0"/>
              <a:t>Югры</a:t>
            </a:r>
            <a:r>
              <a:rPr lang="ru-RU" dirty="0" smtClean="0"/>
              <a:t>. Расположен в нашем посёлке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Проект &quot;Экономика родного края. Ханты-Мансийский АО&quot; для 3 класса"/>
          <p:cNvPicPr>
            <a:picLocks noChangeAspect="1" noChangeArrowheads="1"/>
          </p:cNvPicPr>
          <p:nvPr/>
        </p:nvPicPr>
        <p:blipFill>
          <a:blip r:embed="rId2"/>
          <a:srcRect l="2465" t="7986" r="3368" b="645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14400" y="45720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210</Words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2022-04-11T05:16:11Z</dcterms:created>
  <dcterms:modified xsi:type="dcterms:W3CDTF">2022-04-27T04:31:56Z</dcterms:modified>
</cp:coreProperties>
</file>