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E5BB78-C41D-48C8-9BD4-DAE82C17B1B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B8C75B-180A-4521-9651-48FA37064C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zjZxgf-JUv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Узнай </a:t>
            </a:r>
            <a:r>
              <a:rPr lang="ru-RU" dirty="0" smtClean="0"/>
              <a:t>себя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</a:t>
            </a:r>
            <a:r>
              <a:rPr lang="ru-RU" dirty="0" smtClean="0"/>
              <a:t>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МОЁ ИМЯ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63272" cy="4661872"/>
          </a:xfrm>
        </p:spPr>
        <p:txBody>
          <a:bodyPr/>
          <a:lstStyle/>
          <a:p>
            <a:pPr lvl="0"/>
            <a:r>
              <a:rPr lang="ru-RU" sz="3600" dirty="0" smtClean="0"/>
              <a:t>Мое имя </a:t>
            </a:r>
            <a:r>
              <a:rPr lang="ru-RU" sz="3600" smtClean="0"/>
              <a:t>_______________ </a:t>
            </a:r>
            <a:r>
              <a:rPr lang="ru-RU" sz="3600" smtClean="0"/>
              <a:t>.</a:t>
            </a:r>
            <a:endParaRPr lang="ru-RU" sz="3600" dirty="0" smtClean="0"/>
          </a:p>
          <a:p>
            <a:pPr lvl="0"/>
            <a:r>
              <a:rPr lang="ru-RU" sz="3600" dirty="0" smtClean="0"/>
              <a:t>Мне ________ лет.</a:t>
            </a:r>
          </a:p>
          <a:p>
            <a:pPr lvl="0"/>
            <a:r>
              <a:rPr lang="ru-RU" sz="3600" dirty="0" smtClean="0"/>
              <a:t>Моя любимая игрушка ____________.</a:t>
            </a:r>
          </a:p>
          <a:p>
            <a:pPr lvl="0"/>
            <a:r>
              <a:rPr lang="ru-RU" sz="3600" dirty="0" smtClean="0"/>
              <a:t>У меня есть _________ (брат, сестра).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pic>
        <p:nvPicPr>
          <p:cNvPr id="4" name="Содержимое 3" descr="чел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Внутренний мир человека</a:t>
            </a:r>
            <a:endParaRPr lang="ru-RU" dirty="0"/>
          </a:p>
        </p:txBody>
      </p:sp>
      <p:pic>
        <p:nvPicPr>
          <p:cNvPr id="4" name="Содержимое 3" descr="че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6309260" cy="4734221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484784"/>
            <a:ext cx="3050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мысли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1556792"/>
            <a:ext cx="4333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Поступки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2492896"/>
            <a:ext cx="3775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характер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6823" y="2636912"/>
            <a:ext cx="2548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разум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«Скажи наоборот»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Дружный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Злой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Грустный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Тяжёлый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Трудный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Трусливый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Мудрый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Маленький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Сладкий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Тёплый</a:t>
                      </a:r>
                      <a:r>
                        <a:rPr lang="ru-RU" sz="4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http://www.youtube.com/watch?v=zjZxgf-JUvM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привычк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268760"/>
            <a:ext cx="3744416" cy="545587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53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Узнай себя </vt:lpstr>
      <vt:lpstr>МОЁ ИМЯ</vt:lpstr>
      <vt:lpstr>Человек</vt:lpstr>
      <vt:lpstr>Внутренний мир человека</vt:lpstr>
      <vt:lpstr>Игра «Скажи наоборот»</vt:lpstr>
      <vt:lpstr>http://www.youtube.com/watch?v=zjZxgf-JUvM 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Этическая грамматика</dc:title>
  <dc:creator>1</dc:creator>
  <cp:lastModifiedBy>Наталья Викторовна</cp:lastModifiedBy>
  <cp:revision>5</cp:revision>
  <dcterms:created xsi:type="dcterms:W3CDTF">2014-07-28T17:00:19Z</dcterms:created>
  <dcterms:modified xsi:type="dcterms:W3CDTF">2019-12-09T06:31:13Z</dcterms:modified>
</cp:coreProperties>
</file>