
<file path=[Content_Types].xml><?xml version="1.0" encoding="utf-8"?>
<Types xmlns="http://schemas.openxmlformats.org/package/2006/content-types">
  <Default Extension="jpeg" ContentType="image/jpeg"/>
  <Default Extension="JPG" ContentType="image/.jpg"/>
  <Default Extension="wdp" ContentType="image/vnd.ms-photo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2"/>
  </p:notesMasterIdLst>
  <p:handoutMasterIdLst>
    <p:handoutMasterId r:id="rId16"/>
  </p:handoutMasterIdLst>
  <p:sldIdLst>
    <p:sldId id="259" r:id="rId3"/>
    <p:sldId id="289" r:id="rId4"/>
    <p:sldId id="323" r:id="rId5"/>
    <p:sldId id="324" r:id="rId6"/>
    <p:sldId id="325" r:id="rId7"/>
    <p:sldId id="326" r:id="rId8"/>
    <p:sldId id="327" r:id="rId9"/>
    <p:sldId id="330" r:id="rId10"/>
    <p:sldId id="331" r:id="rId11"/>
    <p:sldId id="333" r:id="rId13"/>
    <p:sldId id="334" r:id="rId14"/>
    <p:sldId id="335" r:id="rId15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A3D6D"/>
    <a:srgbClr val="FDDDD6"/>
    <a:srgbClr val="F0426D"/>
    <a:srgbClr val="404040"/>
    <a:srgbClr val="F0CD6D"/>
    <a:srgbClr val="3F95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90" d="100"/>
          <a:sy n="90" d="100"/>
        </p:scale>
        <p:origin x="90" y="126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9" Type="http://schemas.openxmlformats.org/officeDocument/2006/relationships/tableStyles" Target="tableStyles.xml"/><Relationship Id="rId18" Type="http://schemas.openxmlformats.org/officeDocument/2006/relationships/viewProps" Target="viewProps.xml"/><Relationship Id="rId17" Type="http://schemas.openxmlformats.org/officeDocument/2006/relationships/presProps" Target="presProps.xml"/><Relationship Id="rId16" Type="http://schemas.openxmlformats.org/officeDocument/2006/relationships/handoutMaster" Target="handoutMasters/handoutMaster1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notesMaster" Target="notesMasters/notesMaster1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ea typeface="Arial" panose="020B0604020202020204" pitchFamily="34" charset="0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ea typeface="Arial" panose="020B0604020202020204" pitchFamily="34" charset="0"/>
              </a:defRPr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z="1200" smtClean="0">
                <a:sym typeface="+mn-ea"/>
              </a:rPr>
              <a:t>Click to edit Master text style</a:t>
            </a:r>
            <a:endParaRPr lang="zh-CN" altLang="en-US" sz="1200" smtClean="0"/>
          </a:p>
          <a:p>
            <a:pPr lvl="1"/>
            <a:r>
              <a:rPr lang="zh-CN" altLang="en-US" sz="1200" smtClean="0">
                <a:sym typeface="+mn-ea"/>
              </a:rPr>
              <a:t>Second level</a:t>
            </a:r>
            <a:endParaRPr lang="zh-CN" altLang="en-US" sz="1200" smtClean="0"/>
          </a:p>
          <a:p>
            <a:pPr lvl="2"/>
            <a:r>
              <a:rPr lang="zh-CN" altLang="en-US" sz="1200" smtClean="0">
                <a:sym typeface="+mn-ea"/>
              </a:rPr>
              <a:t>Third level</a:t>
            </a:r>
            <a:endParaRPr lang="zh-CN" altLang="en-US" sz="1200" smtClean="0"/>
          </a:p>
          <a:p>
            <a:pPr lvl="3"/>
            <a:r>
              <a:rPr lang="zh-CN" altLang="en-US" sz="1200" smtClean="0">
                <a:sym typeface="+mn-ea"/>
              </a:rPr>
              <a:t>Fourth level</a:t>
            </a:r>
            <a:endParaRPr lang="zh-CN" altLang="en-US" sz="1200" smtClean="0"/>
          </a:p>
          <a:p>
            <a:pPr lvl="4"/>
            <a:r>
              <a:rPr lang="zh-CN" altLang="en-US" sz="1200" smtClean="0">
                <a:sym typeface="+mn-ea"/>
              </a:rPr>
              <a:t>Fifth level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ea typeface="Arial" panose="020B0604020202020204" pitchFamily="34" charset="0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ea typeface="Arial" panose="020B0604020202020204" pitchFamily="34" charset="0"/>
              </a:defRPr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Arial" panose="020B0604020202020204" pitchFamily="34" charset="0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Arial" panose="020B0604020202020204" pitchFamily="34" charset="0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Arial" panose="020B0604020202020204" pitchFamily="34" charset="0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Arial" panose="020B0604020202020204" pitchFamily="34" charset="0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Arial" panose="020B0604020202020204" pitchFamily="34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27F46E-7C2A-4A1B-917F-D3616593D17A}" type="slidenum">
              <a:rPr lang="ru-RU" smtClean="0"/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Click to edit Master title style</a:t>
            </a:r>
            <a:endParaRPr lang="zh-CN" altLang="en-US" smtClean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Click to edit Master title style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 </a:t>
            </a: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Click to edit Master title style</a:t>
            </a:r>
            <a:endParaRPr lang="zh-CN" altLang="en-US" smtClean="0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 smtClean="0"/>
              <a:t>Click to edit Master text style</a:t>
            </a:r>
            <a:endParaRPr lang="zh-CN" altLang="en-US" smtClean="0"/>
          </a:p>
          <a:p>
            <a:pPr lvl="1"/>
            <a:r>
              <a:rPr lang="zh-CN" altLang="en-US" smtClean="0"/>
              <a:t>Second level</a:t>
            </a:r>
            <a:endParaRPr lang="zh-CN" altLang="en-US" smtClean="0"/>
          </a:p>
          <a:p>
            <a:pPr lvl="2"/>
            <a:r>
              <a:rPr lang="zh-CN" altLang="en-US" smtClean="0"/>
              <a:t>Third level</a:t>
            </a:r>
            <a:endParaRPr lang="zh-CN" altLang="en-US" smtClean="0"/>
          </a:p>
          <a:p>
            <a:pPr lvl="3"/>
            <a:r>
              <a:rPr lang="zh-CN" altLang="en-US" smtClean="0"/>
              <a:t>Fourth level</a:t>
            </a:r>
            <a:endParaRPr lang="zh-CN" altLang="en-US" smtClean="0"/>
          </a:p>
          <a:p>
            <a:pPr lvl="4"/>
            <a:r>
              <a:rPr lang="zh-CN" altLang="en-US" smtClean="0"/>
              <a:t>Fifth level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 </a:t>
            </a: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Click to edit Master title style</a:t>
            </a:r>
            <a:endParaRPr lang="zh-CN" altLang="en-US" smtClean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4"/>
            <a:ext cx="2057400" cy="273844"/>
          </a:xfrm>
        </p:spPr>
        <p:txBody>
          <a:bodyPr/>
          <a:lstStyle>
            <a:lvl1pPr>
              <a:defRPr/>
            </a:lvl1pPr>
          </a:lstStyle>
          <a:p>
            <a:fld id="{5A079F21-3BE8-4E0A-A2CF-C18BDEAD91D7}" type="datetime1">
              <a:rPr lang="zh-CN" altLang="en-US"/>
            </a:fld>
            <a:endParaRPr lang="zh-CN" altLang="en-US" sz="1400" dirty="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4"/>
            <a:ext cx="3086100" cy="273844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zh-CN"/>
              <a:t> </a:t>
            </a: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4"/>
            <a:ext cx="2057400" cy="273844"/>
          </a:xfrm>
        </p:spPr>
        <p:txBody>
          <a:bodyPr/>
          <a:lstStyle>
            <a:lvl1pPr>
              <a:defRPr/>
            </a:lvl1pPr>
          </a:lstStyle>
          <a:p>
            <a:fld id="{70336DA7-0B35-4766-B3FA-87CC82BF78CC}" type="slidenum">
              <a:rPr lang="zh-CN" altLang="en-US"/>
            </a:fld>
            <a:endParaRPr lang="zh-CN" altLang="en-US" sz="1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4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A3D6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Click to edit Master title style</a:t>
            </a:r>
            <a:endParaRPr lang="zh-CN" altLang="en-US" smtClean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Click to edit Master text style</a:t>
            </a:r>
            <a:endParaRPr lang="zh-CN" altLang="en-US" smtClean="0"/>
          </a:p>
          <a:p>
            <a:pPr lvl="1"/>
            <a:r>
              <a:rPr lang="zh-CN" altLang="en-US" smtClean="0"/>
              <a:t>Second level</a:t>
            </a:r>
            <a:endParaRPr lang="zh-CN" altLang="en-US" smtClean="0"/>
          </a:p>
          <a:p>
            <a:pPr lvl="2"/>
            <a:r>
              <a:rPr lang="zh-CN" altLang="en-US" smtClean="0"/>
              <a:t>Third level</a:t>
            </a:r>
            <a:endParaRPr lang="zh-CN" altLang="en-US" smtClean="0"/>
          </a:p>
          <a:p>
            <a:pPr lvl="3"/>
            <a:r>
              <a:rPr lang="zh-CN" altLang="en-US" smtClean="0"/>
              <a:t>Fourth level</a:t>
            </a:r>
            <a:endParaRPr lang="zh-CN" altLang="en-US" smtClean="0"/>
          </a:p>
          <a:p>
            <a:pPr lvl="4"/>
            <a:r>
              <a:rPr lang="zh-CN" altLang="en-US" smtClean="0"/>
              <a:t>Fifth level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Arial" panose="020B0604020202020204" pitchFamily="34" charset="0"/>
              </a:defRPr>
            </a:lvl1pPr>
          </a:lstStyle>
          <a:p>
            <a:r>
              <a:rPr lang="zh-CN" altLang="en-US"/>
              <a:t> </a:t>
            </a: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Arial" panose="020B0604020202020204" pitchFamily="34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Arial" panose="020B0604020202020204" pitchFamily="34" charset="0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Arial" panose="020B0604020202020204" pitchFamily="34" charset="0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Arial" panose="020B0604020202020204" pitchFamily="34" charset="0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Arial" panose="020B0604020202020204" pitchFamily="34" charset="0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Arial" panose="020B0604020202020204" pitchFamily="34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41.png"/><Relationship Id="rId8" Type="http://schemas.microsoft.com/office/2007/relationships/hdphoto" Target="../media/image40.wdp"/><Relationship Id="rId7" Type="http://schemas.openxmlformats.org/officeDocument/2006/relationships/image" Target="../media/image39.png"/><Relationship Id="rId6" Type="http://schemas.microsoft.com/office/2007/relationships/hdphoto" Target="../media/image38.wdp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microsoft.com/office/2007/relationships/hdphoto" Target="../media/image35.wdp"/><Relationship Id="rId2" Type="http://schemas.openxmlformats.org/officeDocument/2006/relationships/image" Target="../media/image34.png"/><Relationship Id="rId13" Type="http://schemas.openxmlformats.org/officeDocument/2006/relationships/slideLayout" Target="../slideLayouts/slideLayout2.xml"/><Relationship Id="rId12" Type="http://schemas.microsoft.com/office/2007/relationships/hdphoto" Target="../media/image44.wdp"/><Relationship Id="rId11" Type="http://schemas.openxmlformats.org/officeDocument/2006/relationships/image" Target="../media/image43.png"/><Relationship Id="rId10" Type="http://schemas.microsoft.com/office/2007/relationships/hdphoto" Target="../media/image42.wdp"/><Relationship Id="rId1" Type="http://schemas.openxmlformats.org/officeDocument/2006/relationships/image" Target="../media/image33.jpeg"/></Relationships>
</file>

<file path=ppt/slides/_rels/slide11.xml.rels><?xml version="1.0" encoding="UTF-8" standalone="yes"?>
<Relationships xmlns="http://schemas.openxmlformats.org/package/2006/relationships"><Relationship Id="rId9" Type="http://schemas.microsoft.com/office/2007/relationships/hdphoto" Target="../media/image53.wdp"/><Relationship Id="rId8" Type="http://schemas.openxmlformats.org/officeDocument/2006/relationships/image" Target="../media/image52.png"/><Relationship Id="rId7" Type="http://schemas.microsoft.com/office/2007/relationships/hdphoto" Target="../media/image51.wdp"/><Relationship Id="rId6" Type="http://schemas.openxmlformats.org/officeDocument/2006/relationships/image" Target="../media/image50.png"/><Relationship Id="rId5" Type="http://schemas.microsoft.com/office/2007/relationships/hdphoto" Target="../media/image49.wdp"/><Relationship Id="rId4" Type="http://schemas.openxmlformats.org/officeDocument/2006/relationships/image" Target="../media/image48.png"/><Relationship Id="rId3" Type="http://schemas.microsoft.com/office/2007/relationships/hdphoto" Target="../media/image47.wdp"/><Relationship Id="rId2" Type="http://schemas.openxmlformats.org/officeDocument/2006/relationships/image" Target="../media/image46.png"/><Relationship Id="rId12" Type="http://schemas.openxmlformats.org/officeDocument/2006/relationships/slideLayout" Target="../slideLayouts/slideLayout2.xml"/><Relationship Id="rId11" Type="http://schemas.openxmlformats.org/officeDocument/2006/relationships/image" Target="../media/image55.png"/><Relationship Id="rId10" Type="http://schemas.openxmlformats.org/officeDocument/2006/relationships/image" Target="../media/image54.png"/><Relationship Id="rId1" Type="http://schemas.openxmlformats.org/officeDocument/2006/relationships/image" Target="../media/image45.jpeg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.xml"/><Relationship Id="rId8" Type="http://schemas.openxmlformats.org/officeDocument/2006/relationships/image" Target="../media/image63.png"/><Relationship Id="rId7" Type="http://schemas.openxmlformats.org/officeDocument/2006/relationships/image" Target="../media/image62.png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Relationship Id="rId3" Type="http://schemas.microsoft.com/office/2007/relationships/hdphoto" Target="../media/image58.wdp"/><Relationship Id="rId2" Type="http://schemas.openxmlformats.org/officeDocument/2006/relationships/image" Target="../media/image57.png"/><Relationship Id="rId1" Type="http://schemas.openxmlformats.org/officeDocument/2006/relationships/image" Target="../media/image56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9" Type="http://schemas.microsoft.com/office/2007/relationships/hdphoto" Target="../media/image16.wdp"/><Relationship Id="rId8" Type="http://schemas.openxmlformats.org/officeDocument/2006/relationships/image" Target="../media/image15.png"/><Relationship Id="rId7" Type="http://schemas.microsoft.com/office/2007/relationships/hdphoto" Target="../media/image14.wdp"/><Relationship Id="rId6" Type="http://schemas.openxmlformats.org/officeDocument/2006/relationships/image" Target="../media/image13.png"/><Relationship Id="rId5" Type="http://schemas.microsoft.com/office/2007/relationships/hdphoto" Target="../media/image12.wdp"/><Relationship Id="rId4" Type="http://schemas.openxmlformats.org/officeDocument/2006/relationships/image" Target="../media/image11.png"/><Relationship Id="rId3" Type="http://schemas.microsoft.com/office/2007/relationships/hdphoto" Target="../media/image10.wdp"/><Relationship Id="rId2" Type="http://schemas.openxmlformats.org/officeDocument/2006/relationships/image" Target="../media/image9.png"/><Relationship Id="rId14" Type="http://schemas.openxmlformats.org/officeDocument/2006/relationships/slideLayout" Target="../slideLayouts/slideLayout2.xml"/><Relationship Id="rId13" Type="http://schemas.microsoft.com/office/2007/relationships/hdphoto" Target="../media/image20.wdp"/><Relationship Id="rId12" Type="http://schemas.openxmlformats.org/officeDocument/2006/relationships/image" Target="../media/image19.png"/><Relationship Id="rId11" Type="http://schemas.microsoft.com/office/2007/relationships/hdphoto" Target="../media/image18.wdp"/><Relationship Id="rId10" Type="http://schemas.openxmlformats.org/officeDocument/2006/relationships/image" Target="../media/image17.png"/><Relationship Id="rId1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9.png"/><Relationship Id="rId8" Type="http://schemas.openxmlformats.org/officeDocument/2006/relationships/image" Target="../media/image28.png"/><Relationship Id="rId7" Type="http://schemas.microsoft.com/office/2007/relationships/hdphoto" Target="../media/image27.wdp"/><Relationship Id="rId6" Type="http://schemas.openxmlformats.org/officeDocument/2006/relationships/image" Target="../media/image26.png"/><Relationship Id="rId5" Type="http://schemas.microsoft.com/office/2007/relationships/hdphoto" Target="../media/image25.wdp"/><Relationship Id="rId4" Type="http://schemas.openxmlformats.org/officeDocument/2006/relationships/image" Target="../media/image24.png"/><Relationship Id="rId3" Type="http://schemas.microsoft.com/office/2007/relationships/hdphoto" Target="../media/image23.wdp"/><Relationship Id="rId2" Type="http://schemas.openxmlformats.org/officeDocument/2006/relationships/image" Target="../media/image22.png"/><Relationship Id="rId14" Type="http://schemas.openxmlformats.org/officeDocument/2006/relationships/notesSlide" Target="../notesSlides/notesSlide1.xml"/><Relationship Id="rId13" Type="http://schemas.openxmlformats.org/officeDocument/2006/relationships/slideLayout" Target="../slideLayouts/slideLayout2.xml"/><Relationship Id="rId12" Type="http://schemas.microsoft.com/office/2007/relationships/hdphoto" Target="../media/image32.wdp"/><Relationship Id="rId11" Type="http://schemas.openxmlformats.org/officeDocument/2006/relationships/image" Target="../media/image31.png"/><Relationship Id="rId10" Type="http://schemas.microsoft.com/office/2007/relationships/hdphoto" Target="../media/image30.wdp"/><Relationship Id="rId1" Type="http://schemas.openxmlformats.org/officeDocument/2006/relationships/image" Target="../media/image2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" name="组合 307"/>
          <p:cNvGrpSpPr/>
          <p:nvPr/>
        </p:nvGrpSpPr>
        <p:grpSpPr>
          <a:xfrm>
            <a:off x="6350" y="2925187"/>
            <a:ext cx="9144000" cy="2304256"/>
            <a:chOff x="0" y="2859782"/>
            <a:chExt cx="9144000" cy="2304256"/>
          </a:xfrm>
        </p:grpSpPr>
        <p:sp>
          <p:nvSpPr>
            <p:cNvPr id="3" name="Freeform 498"/>
            <p:cNvSpPr/>
            <p:nvPr/>
          </p:nvSpPr>
          <p:spPr bwMode="auto">
            <a:xfrm>
              <a:off x="6428566" y="3605696"/>
              <a:ext cx="555323" cy="674648"/>
            </a:xfrm>
            <a:custGeom>
              <a:avLst/>
              <a:gdLst/>
              <a:ahLst/>
              <a:cxnLst>
                <a:cxn ang="0">
                  <a:pos x="236" y="238"/>
                </a:cxn>
                <a:cxn ang="0">
                  <a:pos x="236" y="120"/>
                </a:cxn>
                <a:cxn ang="0">
                  <a:pos x="116" y="120"/>
                </a:cxn>
                <a:cxn ang="0">
                  <a:pos x="102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100"/>
                </a:cxn>
                <a:cxn ang="0">
                  <a:pos x="16" y="186"/>
                </a:cxn>
                <a:cxn ang="0">
                  <a:pos x="28" y="284"/>
                </a:cxn>
                <a:cxn ang="0">
                  <a:pos x="28" y="284"/>
                </a:cxn>
                <a:cxn ang="0">
                  <a:pos x="78" y="270"/>
                </a:cxn>
                <a:cxn ang="0">
                  <a:pos x="132" y="258"/>
                </a:cxn>
                <a:cxn ang="0">
                  <a:pos x="184" y="246"/>
                </a:cxn>
                <a:cxn ang="0">
                  <a:pos x="236" y="238"/>
                </a:cxn>
                <a:cxn ang="0">
                  <a:pos x="236" y="238"/>
                </a:cxn>
              </a:cxnLst>
              <a:rect l="0" t="0" r="r" b="b"/>
              <a:pathLst>
                <a:path w="236" h="284">
                  <a:moveTo>
                    <a:pt x="236" y="238"/>
                  </a:moveTo>
                  <a:lnTo>
                    <a:pt x="236" y="120"/>
                  </a:lnTo>
                  <a:lnTo>
                    <a:pt x="116" y="120"/>
                  </a:lnTo>
                  <a:lnTo>
                    <a:pt x="102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100"/>
                  </a:lnTo>
                  <a:lnTo>
                    <a:pt x="16" y="186"/>
                  </a:lnTo>
                  <a:lnTo>
                    <a:pt x="28" y="284"/>
                  </a:lnTo>
                  <a:lnTo>
                    <a:pt x="28" y="284"/>
                  </a:lnTo>
                  <a:lnTo>
                    <a:pt x="78" y="270"/>
                  </a:lnTo>
                  <a:lnTo>
                    <a:pt x="132" y="258"/>
                  </a:lnTo>
                  <a:lnTo>
                    <a:pt x="184" y="246"/>
                  </a:lnTo>
                  <a:lnTo>
                    <a:pt x="236" y="238"/>
                  </a:lnTo>
                  <a:lnTo>
                    <a:pt x="236" y="238"/>
                  </a:lnTo>
                  <a:close/>
                </a:path>
              </a:pathLst>
            </a:custGeom>
            <a:solidFill>
              <a:srgbClr val="7698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" name="Freeform 499"/>
            <p:cNvSpPr/>
            <p:nvPr/>
          </p:nvSpPr>
          <p:spPr bwMode="auto">
            <a:xfrm>
              <a:off x="6513276" y="4337356"/>
              <a:ext cx="475319" cy="142531"/>
            </a:xfrm>
            <a:custGeom>
              <a:avLst/>
              <a:gdLst/>
              <a:ahLst/>
              <a:cxnLst>
                <a:cxn ang="0">
                  <a:pos x="202" y="28"/>
                </a:cxn>
                <a:cxn ang="0">
                  <a:pos x="202" y="0"/>
                </a:cxn>
                <a:cxn ang="0">
                  <a:pos x="202" y="0"/>
                </a:cxn>
                <a:cxn ang="0">
                  <a:pos x="156" y="6"/>
                </a:cxn>
                <a:cxn ang="0">
                  <a:pos x="110" y="10"/>
                </a:cxn>
                <a:cxn ang="0">
                  <a:pos x="110" y="10"/>
                </a:cxn>
                <a:cxn ang="0">
                  <a:pos x="54" y="18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6" y="60"/>
                </a:cxn>
                <a:cxn ang="0">
                  <a:pos x="6" y="60"/>
                </a:cxn>
                <a:cxn ang="0">
                  <a:pos x="54" y="50"/>
                </a:cxn>
                <a:cxn ang="0">
                  <a:pos x="104" y="42"/>
                </a:cxn>
                <a:cxn ang="0">
                  <a:pos x="202" y="28"/>
                </a:cxn>
                <a:cxn ang="0">
                  <a:pos x="202" y="28"/>
                </a:cxn>
              </a:cxnLst>
              <a:rect l="0" t="0" r="r" b="b"/>
              <a:pathLst>
                <a:path w="202" h="60">
                  <a:moveTo>
                    <a:pt x="202" y="28"/>
                  </a:moveTo>
                  <a:lnTo>
                    <a:pt x="202" y="0"/>
                  </a:lnTo>
                  <a:lnTo>
                    <a:pt x="202" y="0"/>
                  </a:lnTo>
                  <a:lnTo>
                    <a:pt x="156" y="6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54" y="1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54" y="50"/>
                  </a:lnTo>
                  <a:lnTo>
                    <a:pt x="104" y="42"/>
                  </a:lnTo>
                  <a:lnTo>
                    <a:pt x="202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" name="Freeform 500"/>
            <p:cNvSpPr/>
            <p:nvPr/>
          </p:nvSpPr>
          <p:spPr bwMode="auto">
            <a:xfrm>
              <a:off x="6527395" y="4403871"/>
              <a:ext cx="461200" cy="142531"/>
            </a:xfrm>
            <a:custGeom>
              <a:avLst/>
              <a:gdLst/>
              <a:ahLst/>
              <a:cxnLst>
                <a:cxn ang="0">
                  <a:pos x="196" y="30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98" y="14"/>
                </a:cxn>
                <a:cxn ang="0">
                  <a:pos x="48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52" y="50"/>
                </a:cxn>
                <a:cxn ang="0">
                  <a:pos x="100" y="42"/>
                </a:cxn>
                <a:cxn ang="0">
                  <a:pos x="148" y="34"/>
                </a:cxn>
                <a:cxn ang="0">
                  <a:pos x="196" y="30"/>
                </a:cxn>
                <a:cxn ang="0">
                  <a:pos x="196" y="30"/>
                </a:cxn>
              </a:cxnLst>
              <a:rect l="0" t="0" r="r" b="b"/>
              <a:pathLst>
                <a:path w="196" h="60">
                  <a:moveTo>
                    <a:pt x="196" y="30"/>
                  </a:moveTo>
                  <a:lnTo>
                    <a:pt x="196" y="0"/>
                  </a:lnTo>
                  <a:lnTo>
                    <a:pt x="196" y="0"/>
                  </a:lnTo>
                  <a:lnTo>
                    <a:pt x="98" y="14"/>
                  </a:lnTo>
                  <a:lnTo>
                    <a:pt x="4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52" y="50"/>
                  </a:lnTo>
                  <a:lnTo>
                    <a:pt x="100" y="42"/>
                  </a:lnTo>
                  <a:lnTo>
                    <a:pt x="148" y="34"/>
                  </a:lnTo>
                  <a:lnTo>
                    <a:pt x="196" y="30"/>
                  </a:lnTo>
                  <a:lnTo>
                    <a:pt x="196" y="30"/>
                  </a:lnTo>
                  <a:close/>
                </a:path>
              </a:pathLst>
            </a:custGeom>
            <a:solidFill>
              <a:srgbClr val="7698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" name="Freeform 501"/>
            <p:cNvSpPr/>
            <p:nvPr/>
          </p:nvSpPr>
          <p:spPr bwMode="auto">
            <a:xfrm>
              <a:off x="6536807" y="4475137"/>
              <a:ext cx="451788" cy="137780"/>
            </a:xfrm>
            <a:custGeom>
              <a:avLst/>
              <a:gdLst/>
              <a:ahLst/>
              <a:cxnLst>
                <a:cxn ang="0">
                  <a:pos x="144" y="38"/>
                </a:cxn>
                <a:cxn ang="0">
                  <a:pos x="144" y="38"/>
                </a:cxn>
                <a:cxn ang="0">
                  <a:pos x="192" y="30"/>
                </a:cxn>
                <a:cxn ang="0">
                  <a:pos x="192" y="0"/>
                </a:cxn>
                <a:cxn ang="0">
                  <a:pos x="192" y="0"/>
                </a:cxn>
                <a:cxn ang="0">
                  <a:pos x="144" y="4"/>
                </a:cxn>
                <a:cxn ang="0">
                  <a:pos x="96" y="12"/>
                </a:cxn>
                <a:cxn ang="0">
                  <a:pos x="48" y="2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40" y="50"/>
                </a:cxn>
                <a:cxn ang="0">
                  <a:pos x="76" y="46"/>
                </a:cxn>
                <a:cxn ang="0">
                  <a:pos x="110" y="42"/>
                </a:cxn>
                <a:cxn ang="0">
                  <a:pos x="144" y="38"/>
                </a:cxn>
                <a:cxn ang="0">
                  <a:pos x="144" y="38"/>
                </a:cxn>
              </a:cxnLst>
              <a:rect l="0" t="0" r="r" b="b"/>
              <a:pathLst>
                <a:path w="192" h="58">
                  <a:moveTo>
                    <a:pt x="144" y="38"/>
                  </a:moveTo>
                  <a:lnTo>
                    <a:pt x="144" y="38"/>
                  </a:lnTo>
                  <a:lnTo>
                    <a:pt x="192" y="3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44" y="4"/>
                  </a:lnTo>
                  <a:lnTo>
                    <a:pt x="96" y="12"/>
                  </a:lnTo>
                  <a:lnTo>
                    <a:pt x="48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40" y="50"/>
                  </a:lnTo>
                  <a:lnTo>
                    <a:pt x="76" y="46"/>
                  </a:lnTo>
                  <a:lnTo>
                    <a:pt x="110" y="42"/>
                  </a:lnTo>
                  <a:lnTo>
                    <a:pt x="144" y="38"/>
                  </a:lnTo>
                  <a:lnTo>
                    <a:pt x="144" y="38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" name="Freeform 502"/>
            <p:cNvSpPr/>
            <p:nvPr/>
          </p:nvSpPr>
          <p:spPr bwMode="auto">
            <a:xfrm>
              <a:off x="6555631" y="4546402"/>
              <a:ext cx="432963" cy="161535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36" y="8"/>
                </a:cxn>
                <a:cxn ang="0">
                  <a:pos x="136" y="8"/>
                </a:cxn>
                <a:cxn ang="0">
                  <a:pos x="102" y="12"/>
                </a:cxn>
                <a:cxn ang="0">
                  <a:pos x="68" y="16"/>
                </a:cxn>
                <a:cxn ang="0">
                  <a:pos x="32" y="2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98" y="52"/>
                </a:cxn>
                <a:cxn ang="0">
                  <a:pos x="184" y="38"/>
                </a:cxn>
                <a:cxn ang="0">
                  <a:pos x="184" y="0"/>
                </a:cxn>
              </a:cxnLst>
              <a:rect l="0" t="0" r="r" b="b"/>
              <a:pathLst>
                <a:path w="184" h="68">
                  <a:moveTo>
                    <a:pt x="184" y="0"/>
                  </a:moveTo>
                  <a:lnTo>
                    <a:pt x="184" y="0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02" y="12"/>
                  </a:lnTo>
                  <a:lnTo>
                    <a:pt x="68" y="16"/>
                  </a:lnTo>
                  <a:lnTo>
                    <a:pt x="32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98" y="52"/>
                  </a:lnTo>
                  <a:lnTo>
                    <a:pt x="184" y="3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698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" name="Freeform 503"/>
            <p:cNvSpPr/>
            <p:nvPr/>
          </p:nvSpPr>
          <p:spPr bwMode="auto">
            <a:xfrm>
              <a:off x="6583868" y="4636672"/>
              <a:ext cx="409433" cy="270809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6" y="46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24" y="74"/>
                </a:cxn>
                <a:cxn ang="0">
                  <a:pos x="36" y="88"/>
                </a:cxn>
                <a:cxn ang="0">
                  <a:pos x="48" y="96"/>
                </a:cxn>
                <a:cxn ang="0">
                  <a:pos x="62" y="104"/>
                </a:cxn>
                <a:cxn ang="0">
                  <a:pos x="74" y="110"/>
                </a:cxn>
                <a:cxn ang="0">
                  <a:pos x="88" y="112"/>
                </a:cxn>
                <a:cxn ang="0">
                  <a:pos x="102" y="114"/>
                </a:cxn>
                <a:cxn ang="0">
                  <a:pos x="114" y="114"/>
                </a:cxn>
                <a:cxn ang="0">
                  <a:pos x="138" y="112"/>
                </a:cxn>
                <a:cxn ang="0">
                  <a:pos x="156" y="106"/>
                </a:cxn>
                <a:cxn ang="0">
                  <a:pos x="174" y="100"/>
                </a:cxn>
                <a:cxn ang="0">
                  <a:pos x="172" y="0"/>
                </a:cxn>
                <a:cxn ang="0">
                  <a:pos x="172" y="0"/>
                </a:cxn>
                <a:cxn ang="0">
                  <a:pos x="86" y="1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174" h="114">
                  <a:moveTo>
                    <a:pt x="0" y="30"/>
                  </a:moveTo>
                  <a:lnTo>
                    <a:pt x="0" y="30"/>
                  </a:lnTo>
                  <a:lnTo>
                    <a:pt x="6" y="46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4" y="74"/>
                  </a:lnTo>
                  <a:lnTo>
                    <a:pt x="36" y="88"/>
                  </a:lnTo>
                  <a:lnTo>
                    <a:pt x="48" y="96"/>
                  </a:lnTo>
                  <a:lnTo>
                    <a:pt x="62" y="104"/>
                  </a:lnTo>
                  <a:lnTo>
                    <a:pt x="74" y="110"/>
                  </a:lnTo>
                  <a:lnTo>
                    <a:pt x="88" y="112"/>
                  </a:lnTo>
                  <a:lnTo>
                    <a:pt x="102" y="114"/>
                  </a:lnTo>
                  <a:lnTo>
                    <a:pt x="114" y="114"/>
                  </a:lnTo>
                  <a:lnTo>
                    <a:pt x="138" y="112"/>
                  </a:lnTo>
                  <a:lnTo>
                    <a:pt x="156" y="106"/>
                  </a:lnTo>
                  <a:lnTo>
                    <a:pt x="174" y="10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86" y="1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698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" name="Freeform 504"/>
            <p:cNvSpPr/>
            <p:nvPr/>
          </p:nvSpPr>
          <p:spPr bwMode="auto">
            <a:xfrm>
              <a:off x="6499158" y="4280344"/>
              <a:ext cx="489437" cy="128278"/>
            </a:xfrm>
            <a:custGeom>
              <a:avLst/>
              <a:gdLst/>
              <a:ahLst/>
              <a:cxnLst>
                <a:cxn ang="0">
                  <a:pos x="116" y="34"/>
                </a:cxn>
                <a:cxn ang="0">
                  <a:pos x="116" y="34"/>
                </a:cxn>
                <a:cxn ang="0">
                  <a:pos x="162" y="30"/>
                </a:cxn>
                <a:cxn ang="0">
                  <a:pos x="208" y="24"/>
                </a:cxn>
                <a:cxn ang="0">
                  <a:pos x="208" y="0"/>
                </a:cxn>
                <a:cxn ang="0">
                  <a:pos x="208" y="0"/>
                </a:cxn>
                <a:cxn ang="0">
                  <a:pos x="182" y="4"/>
                </a:cxn>
                <a:cxn ang="0">
                  <a:pos x="156" y="6"/>
                </a:cxn>
                <a:cxn ang="0">
                  <a:pos x="102" y="8"/>
                </a:cxn>
                <a:cxn ang="0">
                  <a:pos x="76" y="10"/>
                </a:cxn>
                <a:cxn ang="0">
                  <a:pos x="52" y="12"/>
                </a:cxn>
                <a:cxn ang="0">
                  <a:pos x="26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60" y="42"/>
                </a:cxn>
                <a:cxn ang="0">
                  <a:pos x="116" y="34"/>
                </a:cxn>
                <a:cxn ang="0">
                  <a:pos x="116" y="34"/>
                </a:cxn>
              </a:cxnLst>
              <a:rect l="0" t="0" r="r" b="b"/>
              <a:pathLst>
                <a:path w="208" h="54">
                  <a:moveTo>
                    <a:pt x="116" y="34"/>
                  </a:moveTo>
                  <a:lnTo>
                    <a:pt x="116" y="34"/>
                  </a:lnTo>
                  <a:lnTo>
                    <a:pt x="162" y="30"/>
                  </a:lnTo>
                  <a:lnTo>
                    <a:pt x="208" y="24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182" y="4"/>
                  </a:lnTo>
                  <a:lnTo>
                    <a:pt x="156" y="6"/>
                  </a:lnTo>
                  <a:lnTo>
                    <a:pt x="102" y="8"/>
                  </a:lnTo>
                  <a:lnTo>
                    <a:pt x="76" y="10"/>
                  </a:lnTo>
                  <a:lnTo>
                    <a:pt x="52" y="12"/>
                  </a:lnTo>
                  <a:lnTo>
                    <a:pt x="26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0" y="42"/>
                  </a:lnTo>
                  <a:lnTo>
                    <a:pt x="116" y="34"/>
                  </a:lnTo>
                  <a:lnTo>
                    <a:pt x="116" y="34"/>
                  </a:lnTo>
                  <a:close/>
                </a:path>
              </a:pathLst>
            </a:custGeom>
            <a:solidFill>
              <a:srgbClr val="7698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" name="Freeform 505"/>
            <p:cNvSpPr/>
            <p:nvPr/>
          </p:nvSpPr>
          <p:spPr bwMode="auto">
            <a:xfrm>
              <a:off x="6494452" y="4171070"/>
              <a:ext cx="494143" cy="166287"/>
            </a:xfrm>
            <a:custGeom>
              <a:avLst/>
              <a:gdLst/>
              <a:ahLst/>
              <a:cxnLst>
                <a:cxn ang="0">
                  <a:pos x="210" y="46"/>
                </a:cxn>
                <a:cxn ang="0">
                  <a:pos x="208" y="0"/>
                </a:cxn>
                <a:cxn ang="0">
                  <a:pos x="208" y="0"/>
                </a:cxn>
                <a:cxn ang="0">
                  <a:pos x="156" y="8"/>
                </a:cxn>
                <a:cxn ang="0">
                  <a:pos x="104" y="20"/>
                </a:cxn>
                <a:cxn ang="0">
                  <a:pos x="50" y="32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28" y="64"/>
                </a:cxn>
                <a:cxn ang="0">
                  <a:pos x="54" y="58"/>
                </a:cxn>
                <a:cxn ang="0">
                  <a:pos x="78" y="56"/>
                </a:cxn>
                <a:cxn ang="0">
                  <a:pos x="104" y="54"/>
                </a:cxn>
                <a:cxn ang="0">
                  <a:pos x="158" y="52"/>
                </a:cxn>
                <a:cxn ang="0">
                  <a:pos x="184" y="50"/>
                </a:cxn>
                <a:cxn ang="0">
                  <a:pos x="210" y="46"/>
                </a:cxn>
                <a:cxn ang="0">
                  <a:pos x="210" y="46"/>
                </a:cxn>
              </a:cxnLst>
              <a:rect l="0" t="0" r="r" b="b"/>
              <a:pathLst>
                <a:path w="210" h="70">
                  <a:moveTo>
                    <a:pt x="210" y="46"/>
                  </a:moveTo>
                  <a:lnTo>
                    <a:pt x="208" y="0"/>
                  </a:lnTo>
                  <a:lnTo>
                    <a:pt x="208" y="0"/>
                  </a:lnTo>
                  <a:lnTo>
                    <a:pt x="156" y="8"/>
                  </a:lnTo>
                  <a:lnTo>
                    <a:pt x="104" y="20"/>
                  </a:lnTo>
                  <a:lnTo>
                    <a:pt x="50" y="3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8" y="64"/>
                  </a:lnTo>
                  <a:lnTo>
                    <a:pt x="54" y="58"/>
                  </a:lnTo>
                  <a:lnTo>
                    <a:pt x="78" y="56"/>
                  </a:lnTo>
                  <a:lnTo>
                    <a:pt x="104" y="54"/>
                  </a:lnTo>
                  <a:lnTo>
                    <a:pt x="158" y="52"/>
                  </a:lnTo>
                  <a:lnTo>
                    <a:pt x="184" y="50"/>
                  </a:lnTo>
                  <a:lnTo>
                    <a:pt x="210" y="46"/>
                  </a:lnTo>
                  <a:lnTo>
                    <a:pt x="210" y="46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" name="Freeform 506"/>
            <p:cNvSpPr/>
            <p:nvPr/>
          </p:nvSpPr>
          <p:spPr bwMode="auto">
            <a:xfrm>
              <a:off x="6960358" y="4413373"/>
              <a:ext cx="489437" cy="304067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6" y="60"/>
                </a:cxn>
                <a:cxn ang="0">
                  <a:pos x="104" y="96"/>
                </a:cxn>
                <a:cxn ang="0">
                  <a:pos x="202" y="128"/>
                </a:cxn>
                <a:cxn ang="0">
                  <a:pos x="202" y="128"/>
                </a:cxn>
                <a:cxn ang="0">
                  <a:pos x="200" y="100"/>
                </a:cxn>
                <a:cxn ang="0">
                  <a:pos x="200" y="72"/>
                </a:cxn>
                <a:cxn ang="0">
                  <a:pos x="202" y="40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8" y="0"/>
                </a:cxn>
                <a:cxn ang="0">
                  <a:pos x="208" y="0"/>
                </a:cxn>
                <a:cxn ang="0">
                  <a:pos x="156" y="4"/>
                </a:cxn>
                <a:cxn ang="0">
                  <a:pos x="104" y="10"/>
                </a:cxn>
                <a:cxn ang="0">
                  <a:pos x="52" y="1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6" y="60"/>
                </a:cxn>
                <a:cxn ang="0">
                  <a:pos x="6" y="60"/>
                </a:cxn>
              </a:cxnLst>
              <a:rect l="0" t="0" r="r" b="b"/>
              <a:pathLst>
                <a:path w="208" h="128">
                  <a:moveTo>
                    <a:pt x="6" y="60"/>
                  </a:moveTo>
                  <a:lnTo>
                    <a:pt x="6" y="60"/>
                  </a:lnTo>
                  <a:lnTo>
                    <a:pt x="104" y="96"/>
                  </a:lnTo>
                  <a:lnTo>
                    <a:pt x="202" y="128"/>
                  </a:lnTo>
                  <a:lnTo>
                    <a:pt x="202" y="128"/>
                  </a:lnTo>
                  <a:lnTo>
                    <a:pt x="200" y="100"/>
                  </a:lnTo>
                  <a:lnTo>
                    <a:pt x="200" y="72"/>
                  </a:lnTo>
                  <a:lnTo>
                    <a:pt x="202" y="40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156" y="4"/>
                  </a:lnTo>
                  <a:lnTo>
                    <a:pt x="104" y="10"/>
                  </a:lnTo>
                  <a:lnTo>
                    <a:pt x="52" y="1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83492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" name="Freeform 507"/>
            <p:cNvSpPr/>
            <p:nvPr/>
          </p:nvSpPr>
          <p:spPr bwMode="auto">
            <a:xfrm>
              <a:off x="6950946" y="3311131"/>
              <a:ext cx="983580" cy="1030976"/>
            </a:xfrm>
            <a:custGeom>
              <a:avLst/>
              <a:gdLst/>
              <a:ahLst/>
              <a:cxnLst>
                <a:cxn ang="0">
                  <a:pos x="418" y="12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86" y="24"/>
                </a:cxn>
                <a:cxn ang="0">
                  <a:pos x="72" y="52"/>
                </a:cxn>
                <a:cxn ang="0">
                  <a:pos x="56" y="86"/>
                </a:cxn>
                <a:cxn ang="0">
                  <a:pos x="40" y="126"/>
                </a:cxn>
                <a:cxn ang="0">
                  <a:pos x="28" y="170"/>
                </a:cxn>
                <a:cxn ang="0">
                  <a:pos x="16" y="220"/>
                </a:cxn>
                <a:cxn ang="0">
                  <a:pos x="6" y="272"/>
                </a:cxn>
                <a:cxn ang="0">
                  <a:pos x="0" y="328"/>
                </a:cxn>
                <a:cxn ang="0">
                  <a:pos x="0" y="328"/>
                </a:cxn>
                <a:cxn ang="0">
                  <a:pos x="22" y="340"/>
                </a:cxn>
                <a:cxn ang="0">
                  <a:pos x="46" y="354"/>
                </a:cxn>
                <a:cxn ang="0">
                  <a:pos x="68" y="368"/>
                </a:cxn>
                <a:cxn ang="0">
                  <a:pos x="90" y="380"/>
                </a:cxn>
                <a:cxn ang="0">
                  <a:pos x="90" y="380"/>
                </a:cxn>
                <a:cxn ang="0">
                  <a:pos x="122" y="396"/>
                </a:cxn>
                <a:cxn ang="0">
                  <a:pos x="154" y="410"/>
                </a:cxn>
                <a:cxn ang="0">
                  <a:pos x="220" y="434"/>
                </a:cxn>
                <a:cxn ang="0">
                  <a:pos x="220" y="434"/>
                </a:cxn>
                <a:cxn ang="0">
                  <a:pos x="228" y="402"/>
                </a:cxn>
                <a:cxn ang="0">
                  <a:pos x="240" y="370"/>
                </a:cxn>
                <a:cxn ang="0">
                  <a:pos x="254" y="340"/>
                </a:cxn>
                <a:cxn ang="0">
                  <a:pos x="270" y="312"/>
                </a:cxn>
                <a:cxn ang="0">
                  <a:pos x="286" y="284"/>
                </a:cxn>
                <a:cxn ang="0">
                  <a:pos x="302" y="258"/>
                </a:cxn>
                <a:cxn ang="0">
                  <a:pos x="336" y="212"/>
                </a:cxn>
                <a:cxn ang="0">
                  <a:pos x="368" y="174"/>
                </a:cxn>
                <a:cxn ang="0">
                  <a:pos x="394" y="144"/>
                </a:cxn>
                <a:cxn ang="0">
                  <a:pos x="418" y="120"/>
                </a:cxn>
                <a:cxn ang="0">
                  <a:pos x="418" y="120"/>
                </a:cxn>
              </a:cxnLst>
              <a:rect l="0" t="0" r="r" b="b"/>
              <a:pathLst>
                <a:path w="418" h="434">
                  <a:moveTo>
                    <a:pt x="418" y="12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86" y="24"/>
                  </a:lnTo>
                  <a:lnTo>
                    <a:pt x="72" y="52"/>
                  </a:lnTo>
                  <a:lnTo>
                    <a:pt x="56" y="86"/>
                  </a:lnTo>
                  <a:lnTo>
                    <a:pt x="40" y="126"/>
                  </a:lnTo>
                  <a:lnTo>
                    <a:pt x="28" y="170"/>
                  </a:lnTo>
                  <a:lnTo>
                    <a:pt x="16" y="220"/>
                  </a:lnTo>
                  <a:lnTo>
                    <a:pt x="6" y="272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22" y="340"/>
                  </a:lnTo>
                  <a:lnTo>
                    <a:pt x="46" y="354"/>
                  </a:lnTo>
                  <a:lnTo>
                    <a:pt x="68" y="368"/>
                  </a:lnTo>
                  <a:lnTo>
                    <a:pt x="90" y="380"/>
                  </a:lnTo>
                  <a:lnTo>
                    <a:pt x="90" y="380"/>
                  </a:lnTo>
                  <a:lnTo>
                    <a:pt x="122" y="396"/>
                  </a:lnTo>
                  <a:lnTo>
                    <a:pt x="154" y="410"/>
                  </a:lnTo>
                  <a:lnTo>
                    <a:pt x="220" y="434"/>
                  </a:lnTo>
                  <a:lnTo>
                    <a:pt x="220" y="434"/>
                  </a:lnTo>
                  <a:lnTo>
                    <a:pt x="228" y="402"/>
                  </a:lnTo>
                  <a:lnTo>
                    <a:pt x="240" y="370"/>
                  </a:lnTo>
                  <a:lnTo>
                    <a:pt x="254" y="340"/>
                  </a:lnTo>
                  <a:lnTo>
                    <a:pt x="270" y="312"/>
                  </a:lnTo>
                  <a:lnTo>
                    <a:pt x="286" y="284"/>
                  </a:lnTo>
                  <a:lnTo>
                    <a:pt x="302" y="258"/>
                  </a:lnTo>
                  <a:lnTo>
                    <a:pt x="336" y="212"/>
                  </a:lnTo>
                  <a:lnTo>
                    <a:pt x="368" y="174"/>
                  </a:lnTo>
                  <a:lnTo>
                    <a:pt x="394" y="144"/>
                  </a:lnTo>
                  <a:lnTo>
                    <a:pt x="418" y="120"/>
                  </a:lnTo>
                  <a:lnTo>
                    <a:pt x="418" y="120"/>
                  </a:lnTo>
                  <a:close/>
                </a:path>
              </a:pathLst>
            </a:custGeom>
            <a:solidFill>
              <a:srgbClr val="B8AE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" name="Freeform 508"/>
            <p:cNvSpPr/>
            <p:nvPr/>
          </p:nvSpPr>
          <p:spPr bwMode="auto">
            <a:xfrm>
              <a:off x="6941534" y="4090302"/>
              <a:ext cx="527086" cy="38958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2" y="30"/>
                </a:cxn>
                <a:cxn ang="0">
                  <a:pos x="0" y="62"/>
                </a:cxn>
                <a:cxn ang="0">
                  <a:pos x="2" y="9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60" y="154"/>
                </a:cxn>
                <a:cxn ang="0">
                  <a:pos x="112" y="146"/>
                </a:cxn>
                <a:cxn ang="0">
                  <a:pos x="164" y="140"/>
                </a:cxn>
                <a:cxn ang="0">
                  <a:pos x="216" y="136"/>
                </a:cxn>
                <a:cxn ang="0">
                  <a:pos x="216" y="136"/>
                </a:cxn>
                <a:cxn ang="0">
                  <a:pos x="224" y="106"/>
                </a:cxn>
                <a:cxn ang="0">
                  <a:pos x="224" y="106"/>
                </a:cxn>
                <a:cxn ang="0">
                  <a:pos x="158" y="82"/>
                </a:cxn>
                <a:cxn ang="0">
                  <a:pos x="126" y="68"/>
                </a:cxn>
                <a:cxn ang="0">
                  <a:pos x="94" y="52"/>
                </a:cxn>
                <a:cxn ang="0">
                  <a:pos x="94" y="52"/>
                </a:cxn>
                <a:cxn ang="0">
                  <a:pos x="72" y="40"/>
                </a:cxn>
                <a:cxn ang="0">
                  <a:pos x="50" y="26"/>
                </a:cxn>
                <a:cxn ang="0">
                  <a:pos x="26" y="1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224" h="164">
                  <a:moveTo>
                    <a:pt x="4" y="0"/>
                  </a:moveTo>
                  <a:lnTo>
                    <a:pt x="4" y="0"/>
                  </a:lnTo>
                  <a:lnTo>
                    <a:pt x="2" y="30"/>
                  </a:lnTo>
                  <a:lnTo>
                    <a:pt x="0" y="62"/>
                  </a:lnTo>
                  <a:lnTo>
                    <a:pt x="2" y="9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60" y="154"/>
                  </a:lnTo>
                  <a:lnTo>
                    <a:pt x="112" y="146"/>
                  </a:lnTo>
                  <a:lnTo>
                    <a:pt x="164" y="140"/>
                  </a:lnTo>
                  <a:lnTo>
                    <a:pt x="216" y="136"/>
                  </a:lnTo>
                  <a:lnTo>
                    <a:pt x="216" y="136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158" y="82"/>
                  </a:lnTo>
                  <a:lnTo>
                    <a:pt x="126" y="68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72" y="40"/>
                  </a:lnTo>
                  <a:lnTo>
                    <a:pt x="50" y="26"/>
                  </a:lnTo>
                  <a:lnTo>
                    <a:pt x="26" y="1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27C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" name="Freeform 509"/>
            <p:cNvSpPr/>
            <p:nvPr/>
          </p:nvSpPr>
          <p:spPr bwMode="auto">
            <a:xfrm>
              <a:off x="7110954" y="4812461"/>
              <a:ext cx="465906" cy="323071"/>
            </a:xfrm>
            <a:custGeom>
              <a:avLst/>
              <a:gdLst/>
              <a:ahLst/>
              <a:cxnLst>
                <a:cxn ang="0">
                  <a:pos x="78" y="136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92" y="124"/>
                </a:cxn>
                <a:cxn ang="0">
                  <a:pos x="178" y="98"/>
                </a:cxn>
                <a:cxn ang="0">
                  <a:pos x="168" y="80"/>
                </a:cxn>
                <a:cxn ang="0">
                  <a:pos x="160" y="58"/>
                </a:cxn>
                <a:cxn ang="0">
                  <a:pos x="150" y="30"/>
                </a:cxn>
                <a:cxn ang="0">
                  <a:pos x="144" y="0"/>
                </a:cxn>
                <a:cxn ang="0">
                  <a:pos x="144" y="0"/>
                </a:cxn>
                <a:cxn ang="0">
                  <a:pos x="72" y="20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14" y="62"/>
                </a:cxn>
                <a:cxn ang="0">
                  <a:pos x="28" y="82"/>
                </a:cxn>
                <a:cxn ang="0">
                  <a:pos x="54" y="112"/>
                </a:cxn>
                <a:cxn ang="0">
                  <a:pos x="72" y="130"/>
                </a:cxn>
                <a:cxn ang="0">
                  <a:pos x="78" y="136"/>
                </a:cxn>
                <a:cxn ang="0">
                  <a:pos x="78" y="136"/>
                </a:cxn>
              </a:cxnLst>
              <a:rect l="0" t="0" r="r" b="b"/>
              <a:pathLst>
                <a:path w="198" h="136">
                  <a:moveTo>
                    <a:pt x="78" y="136"/>
                  </a:moveTo>
                  <a:lnTo>
                    <a:pt x="198" y="132"/>
                  </a:lnTo>
                  <a:lnTo>
                    <a:pt x="198" y="132"/>
                  </a:lnTo>
                  <a:lnTo>
                    <a:pt x="192" y="124"/>
                  </a:lnTo>
                  <a:lnTo>
                    <a:pt x="178" y="98"/>
                  </a:lnTo>
                  <a:lnTo>
                    <a:pt x="168" y="80"/>
                  </a:lnTo>
                  <a:lnTo>
                    <a:pt x="160" y="58"/>
                  </a:lnTo>
                  <a:lnTo>
                    <a:pt x="150" y="3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72" y="2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62"/>
                  </a:lnTo>
                  <a:lnTo>
                    <a:pt x="28" y="82"/>
                  </a:lnTo>
                  <a:lnTo>
                    <a:pt x="54" y="112"/>
                  </a:lnTo>
                  <a:lnTo>
                    <a:pt x="72" y="130"/>
                  </a:lnTo>
                  <a:lnTo>
                    <a:pt x="78" y="136"/>
                  </a:lnTo>
                  <a:lnTo>
                    <a:pt x="78" y="136"/>
                  </a:lnTo>
                  <a:close/>
                </a:path>
              </a:pathLst>
            </a:custGeom>
            <a:solidFill>
              <a:srgbClr val="604E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" name="Freeform 510"/>
            <p:cNvSpPr/>
            <p:nvPr/>
          </p:nvSpPr>
          <p:spPr bwMode="auto">
            <a:xfrm>
              <a:off x="6974477" y="4555904"/>
              <a:ext cx="475319" cy="346826"/>
            </a:xfrm>
            <a:custGeom>
              <a:avLst/>
              <a:gdLst/>
              <a:ahLst/>
              <a:cxnLst>
                <a:cxn ang="0">
                  <a:pos x="58" y="146"/>
                </a:cxn>
                <a:cxn ang="0">
                  <a:pos x="58" y="146"/>
                </a:cxn>
                <a:cxn ang="0">
                  <a:pos x="130" y="128"/>
                </a:cxn>
                <a:cxn ang="0">
                  <a:pos x="202" y="108"/>
                </a:cxn>
                <a:cxn ang="0">
                  <a:pos x="202" y="108"/>
                </a:cxn>
                <a:cxn ang="0">
                  <a:pos x="196" y="68"/>
                </a:cxn>
                <a:cxn ang="0">
                  <a:pos x="196" y="68"/>
                </a:cxn>
                <a:cxn ang="0">
                  <a:pos x="98" y="3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2" y="44"/>
                </a:cxn>
                <a:cxn ang="0">
                  <a:pos x="26" y="82"/>
                </a:cxn>
                <a:cxn ang="0">
                  <a:pos x="42" y="116"/>
                </a:cxn>
                <a:cxn ang="0">
                  <a:pos x="58" y="146"/>
                </a:cxn>
                <a:cxn ang="0">
                  <a:pos x="58" y="146"/>
                </a:cxn>
              </a:cxnLst>
              <a:rect l="0" t="0" r="r" b="b"/>
              <a:pathLst>
                <a:path w="202" h="146">
                  <a:moveTo>
                    <a:pt x="58" y="146"/>
                  </a:moveTo>
                  <a:lnTo>
                    <a:pt x="58" y="146"/>
                  </a:lnTo>
                  <a:lnTo>
                    <a:pt x="130" y="128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98" y="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44"/>
                  </a:lnTo>
                  <a:lnTo>
                    <a:pt x="26" y="82"/>
                  </a:lnTo>
                  <a:lnTo>
                    <a:pt x="42" y="116"/>
                  </a:lnTo>
                  <a:lnTo>
                    <a:pt x="58" y="146"/>
                  </a:lnTo>
                  <a:lnTo>
                    <a:pt x="58" y="146"/>
                  </a:lnTo>
                  <a:close/>
                </a:path>
              </a:pathLst>
            </a:custGeom>
            <a:solidFill>
              <a:srgbClr val="72A7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" name="Freeform 511"/>
            <p:cNvSpPr/>
            <p:nvPr/>
          </p:nvSpPr>
          <p:spPr bwMode="auto">
            <a:xfrm>
              <a:off x="7030950" y="3254119"/>
              <a:ext cx="983580" cy="494109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20"/>
                </a:cxn>
                <a:cxn ang="0">
                  <a:pos x="418" y="208"/>
                </a:cxn>
                <a:cxn ang="0">
                  <a:pos x="412" y="166"/>
                </a:cxn>
                <a:cxn ang="0">
                  <a:pos x="40" y="0"/>
                </a:cxn>
              </a:cxnLst>
              <a:rect l="0" t="0" r="r" b="b"/>
              <a:pathLst>
                <a:path w="418" h="208">
                  <a:moveTo>
                    <a:pt x="40" y="0"/>
                  </a:moveTo>
                  <a:lnTo>
                    <a:pt x="0" y="20"/>
                  </a:lnTo>
                  <a:lnTo>
                    <a:pt x="418" y="208"/>
                  </a:lnTo>
                  <a:lnTo>
                    <a:pt x="412" y="16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" name="Freeform 512"/>
            <p:cNvSpPr/>
            <p:nvPr/>
          </p:nvSpPr>
          <p:spPr bwMode="auto">
            <a:xfrm>
              <a:off x="7798048" y="2859782"/>
              <a:ext cx="98829" cy="9502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0"/>
                </a:cxn>
                <a:cxn ang="0">
                  <a:pos x="42" y="40"/>
                </a:cxn>
                <a:cxn ang="0">
                  <a:pos x="36" y="0"/>
                </a:cxn>
              </a:cxnLst>
              <a:rect l="0" t="0" r="r" b="b"/>
              <a:pathLst>
                <a:path w="42" h="40">
                  <a:moveTo>
                    <a:pt x="36" y="0"/>
                  </a:moveTo>
                  <a:lnTo>
                    <a:pt x="0" y="20"/>
                  </a:lnTo>
                  <a:lnTo>
                    <a:pt x="4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" name="Freeform 513"/>
            <p:cNvSpPr/>
            <p:nvPr/>
          </p:nvSpPr>
          <p:spPr bwMode="auto">
            <a:xfrm>
              <a:off x="7718044" y="2907292"/>
              <a:ext cx="188245" cy="11877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18"/>
                </a:cxn>
                <a:cxn ang="0">
                  <a:pos x="80" y="50"/>
                </a:cxn>
                <a:cxn ang="0">
                  <a:pos x="76" y="20"/>
                </a:cxn>
                <a:cxn ang="0">
                  <a:pos x="34" y="0"/>
                </a:cxn>
              </a:cxnLst>
              <a:rect l="0" t="0" r="r" b="b"/>
              <a:pathLst>
                <a:path w="80" h="50">
                  <a:moveTo>
                    <a:pt x="34" y="0"/>
                  </a:moveTo>
                  <a:lnTo>
                    <a:pt x="0" y="18"/>
                  </a:lnTo>
                  <a:lnTo>
                    <a:pt x="80" y="50"/>
                  </a:lnTo>
                  <a:lnTo>
                    <a:pt x="76" y="2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ACB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" name="Freeform 514"/>
            <p:cNvSpPr/>
            <p:nvPr/>
          </p:nvSpPr>
          <p:spPr bwMode="auto">
            <a:xfrm>
              <a:off x="7628628" y="2950052"/>
              <a:ext cx="291780" cy="175789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18"/>
                </a:cxn>
                <a:cxn ang="0">
                  <a:pos x="124" y="74"/>
                </a:cxn>
                <a:cxn ang="0">
                  <a:pos x="118" y="32"/>
                </a:cxn>
                <a:cxn ang="0">
                  <a:pos x="38" y="0"/>
                </a:cxn>
              </a:cxnLst>
              <a:rect l="0" t="0" r="r" b="b"/>
              <a:pathLst>
                <a:path w="124" h="74">
                  <a:moveTo>
                    <a:pt x="38" y="0"/>
                  </a:moveTo>
                  <a:lnTo>
                    <a:pt x="0" y="18"/>
                  </a:lnTo>
                  <a:lnTo>
                    <a:pt x="124" y="74"/>
                  </a:lnTo>
                  <a:lnTo>
                    <a:pt x="118" y="3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" name="Freeform 515"/>
            <p:cNvSpPr/>
            <p:nvPr/>
          </p:nvSpPr>
          <p:spPr bwMode="auto">
            <a:xfrm>
              <a:off x="7529799" y="2992811"/>
              <a:ext cx="409433" cy="247054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2"/>
                </a:cxn>
                <a:cxn ang="0">
                  <a:pos x="174" y="104"/>
                </a:cxn>
                <a:cxn ang="0">
                  <a:pos x="166" y="56"/>
                </a:cxn>
                <a:cxn ang="0">
                  <a:pos x="42" y="0"/>
                </a:cxn>
              </a:cxnLst>
              <a:rect l="0" t="0" r="r" b="b"/>
              <a:pathLst>
                <a:path w="174" h="104">
                  <a:moveTo>
                    <a:pt x="42" y="0"/>
                  </a:moveTo>
                  <a:lnTo>
                    <a:pt x="0" y="22"/>
                  </a:lnTo>
                  <a:lnTo>
                    <a:pt x="174" y="104"/>
                  </a:lnTo>
                  <a:lnTo>
                    <a:pt x="166" y="5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ACB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" name="Freeform 516"/>
            <p:cNvSpPr/>
            <p:nvPr/>
          </p:nvSpPr>
          <p:spPr bwMode="auto">
            <a:xfrm>
              <a:off x="7430971" y="3045073"/>
              <a:ext cx="522380" cy="29456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2"/>
                </a:cxn>
                <a:cxn ang="0">
                  <a:pos x="222" y="124"/>
                </a:cxn>
                <a:cxn ang="0">
                  <a:pos x="216" y="82"/>
                </a:cxn>
                <a:cxn ang="0">
                  <a:pos x="42" y="0"/>
                </a:cxn>
              </a:cxnLst>
              <a:rect l="0" t="0" r="r" b="b"/>
              <a:pathLst>
                <a:path w="222" h="124">
                  <a:moveTo>
                    <a:pt x="42" y="0"/>
                  </a:moveTo>
                  <a:lnTo>
                    <a:pt x="0" y="22"/>
                  </a:lnTo>
                  <a:lnTo>
                    <a:pt x="222" y="124"/>
                  </a:lnTo>
                  <a:lnTo>
                    <a:pt x="216" y="8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" name="Freeform 517"/>
            <p:cNvSpPr/>
            <p:nvPr/>
          </p:nvSpPr>
          <p:spPr bwMode="auto">
            <a:xfrm>
              <a:off x="7341554" y="3097334"/>
              <a:ext cx="625915" cy="34207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18"/>
                </a:cxn>
                <a:cxn ang="0">
                  <a:pos x="266" y="144"/>
                </a:cxn>
                <a:cxn ang="0">
                  <a:pos x="260" y="102"/>
                </a:cxn>
                <a:cxn ang="0">
                  <a:pos x="38" y="0"/>
                </a:cxn>
              </a:cxnLst>
              <a:rect l="0" t="0" r="r" b="b"/>
              <a:pathLst>
                <a:path w="266" h="144">
                  <a:moveTo>
                    <a:pt x="38" y="0"/>
                  </a:moveTo>
                  <a:lnTo>
                    <a:pt x="0" y="18"/>
                  </a:lnTo>
                  <a:lnTo>
                    <a:pt x="266" y="144"/>
                  </a:lnTo>
                  <a:lnTo>
                    <a:pt x="260" y="10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CB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" name="Freeform 518"/>
            <p:cNvSpPr/>
            <p:nvPr/>
          </p:nvSpPr>
          <p:spPr bwMode="auto">
            <a:xfrm>
              <a:off x="7256844" y="3140094"/>
              <a:ext cx="729449" cy="40859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0"/>
                </a:cxn>
                <a:cxn ang="0">
                  <a:pos x="310" y="172"/>
                </a:cxn>
                <a:cxn ang="0">
                  <a:pos x="302" y="126"/>
                </a:cxn>
                <a:cxn ang="0">
                  <a:pos x="36" y="0"/>
                </a:cxn>
              </a:cxnLst>
              <a:rect l="0" t="0" r="r" b="b"/>
              <a:pathLst>
                <a:path w="310" h="172">
                  <a:moveTo>
                    <a:pt x="36" y="0"/>
                  </a:moveTo>
                  <a:lnTo>
                    <a:pt x="0" y="20"/>
                  </a:lnTo>
                  <a:lnTo>
                    <a:pt x="310" y="172"/>
                  </a:lnTo>
                  <a:lnTo>
                    <a:pt x="302" y="12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" name="Freeform 519"/>
            <p:cNvSpPr/>
            <p:nvPr/>
          </p:nvSpPr>
          <p:spPr bwMode="auto">
            <a:xfrm>
              <a:off x="7125073" y="3187604"/>
              <a:ext cx="875339" cy="460851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8"/>
                </a:cxn>
                <a:cxn ang="0">
                  <a:pos x="372" y="194"/>
                </a:cxn>
                <a:cxn ang="0">
                  <a:pos x="366" y="152"/>
                </a:cxn>
                <a:cxn ang="0">
                  <a:pos x="56" y="0"/>
                </a:cxn>
              </a:cxnLst>
              <a:rect l="0" t="0" r="r" b="b"/>
              <a:pathLst>
                <a:path w="372" h="194">
                  <a:moveTo>
                    <a:pt x="56" y="0"/>
                  </a:moveTo>
                  <a:lnTo>
                    <a:pt x="0" y="28"/>
                  </a:lnTo>
                  <a:lnTo>
                    <a:pt x="372" y="194"/>
                  </a:lnTo>
                  <a:lnTo>
                    <a:pt x="366" y="15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CB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" name="Freeform 520"/>
            <p:cNvSpPr/>
            <p:nvPr/>
          </p:nvSpPr>
          <p:spPr bwMode="auto">
            <a:xfrm>
              <a:off x="122359" y="4275593"/>
              <a:ext cx="517674" cy="313569"/>
            </a:xfrm>
            <a:custGeom>
              <a:avLst/>
              <a:gdLst/>
              <a:ahLst/>
              <a:cxnLst>
                <a:cxn ang="0">
                  <a:pos x="220" y="18"/>
                </a:cxn>
                <a:cxn ang="0">
                  <a:pos x="0" y="0"/>
                </a:cxn>
                <a:cxn ang="0">
                  <a:pos x="8" y="118"/>
                </a:cxn>
                <a:cxn ang="0">
                  <a:pos x="210" y="132"/>
                </a:cxn>
                <a:cxn ang="0">
                  <a:pos x="220" y="18"/>
                </a:cxn>
              </a:cxnLst>
              <a:rect l="0" t="0" r="r" b="b"/>
              <a:pathLst>
                <a:path w="220" h="132">
                  <a:moveTo>
                    <a:pt x="220" y="18"/>
                  </a:moveTo>
                  <a:lnTo>
                    <a:pt x="0" y="0"/>
                  </a:lnTo>
                  <a:lnTo>
                    <a:pt x="8" y="118"/>
                  </a:lnTo>
                  <a:lnTo>
                    <a:pt x="210" y="132"/>
                  </a:lnTo>
                  <a:lnTo>
                    <a:pt x="220" y="18"/>
                  </a:lnTo>
                  <a:close/>
                </a:path>
              </a:pathLst>
            </a:custGeom>
            <a:solidFill>
              <a:srgbClr val="43898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" name="Freeform 521"/>
            <p:cNvSpPr/>
            <p:nvPr/>
          </p:nvSpPr>
          <p:spPr bwMode="auto">
            <a:xfrm>
              <a:off x="141184" y="4555904"/>
              <a:ext cx="475319" cy="95021"/>
            </a:xfrm>
            <a:custGeom>
              <a:avLst/>
              <a:gdLst/>
              <a:ahLst/>
              <a:cxnLst>
                <a:cxn ang="0">
                  <a:pos x="202" y="14"/>
                </a:cxn>
                <a:cxn ang="0">
                  <a:pos x="0" y="0"/>
                </a:cxn>
                <a:cxn ang="0">
                  <a:pos x="2" y="40"/>
                </a:cxn>
                <a:cxn ang="0">
                  <a:pos x="200" y="30"/>
                </a:cxn>
                <a:cxn ang="0">
                  <a:pos x="202" y="14"/>
                </a:cxn>
              </a:cxnLst>
              <a:rect l="0" t="0" r="r" b="b"/>
              <a:pathLst>
                <a:path w="202" h="40">
                  <a:moveTo>
                    <a:pt x="202" y="14"/>
                  </a:moveTo>
                  <a:lnTo>
                    <a:pt x="0" y="0"/>
                  </a:lnTo>
                  <a:lnTo>
                    <a:pt x="2" y="40"/>
                  </a:lnTo>
                  <a:lnTo>
                    <a:pt x="200" y="30"/>
                  </a:lnTo>
                  <a:lnTo>
                    <a:pt x="202" y="14"/>
                  </a:lnTo>
                  <a:close/>
                </a:path>
              </a:pathLst>
            </a:custGeom>
            <a:solidFill>
              <a:srgbClr val="CDCA8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" name="Freeform 522"/>
            <p:cNvSpPr/>
            <p:nvPr/>
          </p:nvSpPr>
          <p:spPr bwMode="auto">
            <a:xfrm>
              <a:off x="145890" y="4627170"/>
              <a:ext cx="465906" cy="76017"/>
            </a:xfrm>
            <a:custGeom>
              <a:avLst/>
              <a:gdLst/>
              <a:ahLst/>
              <a:cxnLst>
                <a:cxn ang="0">
                  <a:pos x="198" y="0"/>
                </a:cxn>
                <a:cxn ang="0">
                  <a:pos x="0" y="10"/>
                </a:cxn>
                <a:cxn ang="0">
                  <a:pos x="2" y="28"/>
                </a:cxn>
                <a:cxn ang="0">
                  <a:pos x="194" y="32"/>
                </a:cxn>
                <a:cxn ang="0">
                  <a:pos x="198" y="0"/>
                </a:cxn>
              </a:cxnLst>
              <a:rect l="0" t="0" r="r" b="b"/>
              <a:pathLst>
                <a:path w="198" h="32">
                  <a:moveTo>
                    <a:pt x="198" y="0"/>
                  </a:moveTo>
                  <a:lnTo>
                    <a:pt x="0" y="10"/>
                  </a:lnTo>
                  <a:lnTo>
                    <a:pt x="2" y="28"/>
                  </a:lnTo>
                  <a:lnTo>
                    <a:pt x="194" y="3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A286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" name="Freeform 523"/>
            <p:cNvSpPr/>
            <p:nvPr/>
          </p:nvSpPr>
          <p:spPr bwMode="auto">
            <a:xfrm>
              <a:off x="155302" y="4788706"/>
              <a:ext cx="254131" cy="109274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26" y="34"/>
                </a:cxn>
                <a:cxn ang="0">
                  <a:pos x="52" y="24"/>
                </a:cxn>
                <a:cxn ang="0">
                  <a:pos x="80" y="20"/>
                </a:cxn>
                <a:cxn ang="0">
                  <a:pos x="108" y="18"/>
                </a:cxn>
                <a:cxn ang="0">
                  <a:pos x="0" y="0"/>
                </a:cxn>
                <a:cxn ang="0">
                  <a:pos x="2" y="36"/>
                </a:cxn>
              </a:cxnLst>
              <a:rect l="0" t="0" r="r" b="b"/>
              <a:pathLst>
                <a:path w="108" h="46">
                  <a:moveTo>
                    <a:pt x="2" y="36"/>
                  </a:moveTo>
                  <a:lnTo>
                    <a:pt x="4" y="46"/>
                  </a:lnTo>
                  <a:lnTo>
                    <a:pt x="4" y="46"/>
                  </a:lnTo>
                  <a:lnTo>
                    <a:pt x="26" y="34"/>
                  </a:lnTo>
                  <a:lnTo>
                    <a:pt x="52" y="24"/>
                  </a:lnTo>
                  <a:lnTo>
                    <a:pt x="80" y="20"/>
                  </a:lnTo>
                  <a:lnTo>
                    <a:pt x="108" y="18"/>
                  </a:lnTo>
                  <a:lnTo>
                    <a:pt x="0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EB888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" name="Freeform 524"/>
            <p:cNvSpPr/>
            <p:nvPr/>
          </p:nvSpPr>
          <p:spPr bwMode="auto">
            <a:xfrm>
              <a:off x="155302" y="4788706"/>
              <a:ext cx="254131" cy="109274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26" y="34"/>
                </a:cxn>
                <a:cxn ang="0">
                  <a:pos x="52" y="24"/>
                </a:cxn>
                <a:cxn ang="0">
                  <a:pos x="80" y="20"/>
                </a:cxn>
                <a:cxn ang="0">
                  <a:pos x="108" y="18"/>
                </a:cxn>
                <a:cxn ang="0">
                  <a:pos x="0" y="0"/>
                </a:cxn>
                <a:cxn ang="0">
                  <a:pos x="2" y="36"/>
                </a:cxn>
              </a:cxnLst>
              <a:rect l="0" t="0" r="r" b="b"/>
              <a:pathLst>
                <a:path w="108" h="46">
                  <a:moveTo>
                    <a:pt x="2" y="36"/>
                  </a:moveTo>
                  <a:lnTo>
                    <a:pt x="4" y="46"/>
                  </a:lnTo>
                  <a:lnTo>
                    <a:pt x="4" y="46"/>
                  </a:lnTo>
                  <a:lnTo>
                    <a:pt x="26" y="34"/>
                  </a:lnTo>
                  <a:lnTo>
                    <a:pt x="52" y="24"/>
                  </a:lnTo>
                  <a:lnTo>
                    <a:pt x="80" y="20"/>
                  </a:lnTo>
                  <a:lnTo>
                    <a:pt x="108" y="18"/>
                  </a:lnTo>
                  <a:lnTo>
                    <a:pt x="0" y="0"/>
                  </a:lnTo>
                  <a:lnTo>
                    <a:pt x="2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" name="Freeform 525"/>
            <p:cNvSpPr/>
            <p:nvPr/>
          </p:nvSpPr>
          <p:spPr bwMode="auto">
            <a:xfrm>
              <a:off x="503555" y="4850469"/>
              <a:ext cx="84710" cy="285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6" y="10"/>
                </a:cxn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12">
                  <a:moveTo>
                    <a:pt x="0" y="0"/>
                  </a:moveTo>
                  <a:lnTo>
                    <a:pt x="0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A8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" name="Freeform 526"/>
            <p:cNvSpPr/>
            <p:nvPr/>
          </p:nvSpPr>
          <p:spPr bwMode="auto">
            <a:xfrm>
              <a:off x="503555" y="4850469"/>
              <a:ext cx="84710" cy="285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6" y="10"/>
                </a:cxn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12">
                  <a:moveTo>
                    <a:pt x="0" y="0"/>
                  </a:moveTo>
                  <a:lnTo>
                    <a:pt x="0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" name="Freeform 527"/>
            <p:cNvSpPr/>
            <p:nvPr/>
          </p:nvSpPr>
          <p:spPr bwMode="auto">
            <a:xfrm>
              <a:off x="155302" y="4760199"/>
              <a:ext cx="442376" cy="104523"/>
            </a:xfrm>
            <a:custGeom>
              <a:avLst/>
              <a:gdLst/>
              <a:ahLst/>
              <a:cxnLst>
                <a:cxn ang="0">
                  <a:pos x="188" y="4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8" y="30"/>
                </a:cxn>
                <a:cxn ang="0">
                  <a:pos x="108" y="30"/>
                </a:cxn>
                <a:cxn ang="0">
                  <a:pos x="130" y="32"/>
                </a:cxn>
                <a:cxn ang="0">
                  <a:pos x="148" y="38"/>
                </a:cxn>
                <a:cxn ang="0">
                  <a:pos x="184" y="44"/>
                </a:cxn>
                <a:cxn ang="0">
                  <a:pos x="188" y="4"/>
                </a:cxn>
              </a:cxnLst>
              <a:rect l="0" t="0" r="r" b="b"/>
              <a:pathLst>
                <a:path w="188" h="44">
                  <a:moveTo>
                    <a:pt x="188" y="4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30" y="32"/>
                  </a:lnTo>
                  <a:lnTo>
                    <a:pt x="148" y="38"/>
                  </a:lnTo>
                  <a:lnTo>
                    <a:pt x="184" y="44"/>
                  </a:lnTo>
                  <a:lnTo>
                    <a:pt x="188" y="4"/>
                  </a:lnTo>
                  <a:close/>
                </a:path>
              </a:pathLst>
            </a:custGeom>
            <a:solidFill>
              <a:srgbClr val="6277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" name="Freeform 528"/>
            <p:cNvSpPr/>
            <p:nvPr/>
          </p:nvSpPr>
          <p:spPr bwMode="auto">
            <a:xfrm>
              <a:off x="155302" y="4760199"/>
              <a:ext cx="442376" cy="104523"/>
            </a:xfrm>
            <a:custGeom>
              <a:avLst/>
              <a:gdLst/>
              <a:ahLst/>
              <a:cxnLst>
                <a:cxn ang="0">
                  <a:pos x="188" y="4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8" y="30"/>
                </a:cxn>
                <a:cxn ang="0">
                  <a:pos x="108" y="30"/>
                </a:cxn>
                <a:cxn ang="0">
                  <a:pos x="130" y="32"/>
                </a:cxn>
                <a:cxn ang="0">
                  <a:pos x="148" y="38"/>
                </a:cxn>
                <a:cxn ang="0">
                  <a:pos x="184" y="44"/>
                </a:cxn>
                <a:cxn ang="0">
                  <a:pos x="188" y="4"/>
                </a:cxn>
              </a:cxnLst>
              <a:rect l="0" t="0" r="r" b="b"/>
              <a:pathLst>
                <a:path w="188" h="44">
                  <a:moveTo>
                    <a:pt x="188" y="4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30" y="32"/>
                  </a:lnTo>
                  <a:lnTo>
                    <a:pt x="148" y="38"/>
                  </a:lnTo>
                  <a:lnTo>
                    <a:pt x="184" y="44"/>
                  </a:lnTo>
                  <a:lnTo>
                    <a:pt x="188" y="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" name="Freeform 529"/>
            <p:cNvSpPr/>
            <p:nvPr/>
          </p:nvSpPr>
          <p:spPr bwMode="auto">
            <a:xfrm>
              <a:off x="150596" y="4693685"/>
              <a:ext cx="451788" cy="76017"/>
            </a:xfrm>
            <a:custGeom>
              <a:avLst/>
              <a:gdLst/>
              <a:ahLst/>
              <a:cxnLst>
                <a:cxn ang="0">
                  <a:pos x="192" y="4"/>
                </a:cxn>
                <a:cxn ang="0">
                  <a:pos x="0" y="0"/>
                </a:cxn>
                <a:cxn ang="0">
                  <a:pos x="2" y="28"/>
                </a:cxn>
                <a:cxn ang="0">
                  <a:pos x="190" y="32"/>
                </a:cxn>
                <a:cxn ang="0">
                  <a:pos x="192" y="4"/>
                </a:cxn>
              </a:cxnLst>
              <a:rect l="0" t="0" r="r" b="b"/>
              <a:pathLst>
                <a:path w="192" h="32">
                  <a:moveTo>
                    <a:pt x="192" y="4"/>
                  </a:moveTo>
                  <a:lnTo>
                    <a:pt x="0" y="0"/>
                  </a:lnTo>
                  <a:lnTo>
                    <a:pt x="2" y="28"/>
                  </a:lnTo>
                  <a:lnTo>
                    <a:pt x="190" y="32"/>
                  </a:lnTo>
                  <a:lnTo>
                    <a:pt x="192" y="4"/>
                  </a:lnTo>
                  <a:close/>
                </a:path>
              </a:pathLst>
            </a:custGeom>
            <a:solidFill>
              <a:srgbClr val="F79D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" name="Freeform 530"/>
            <p:cNvSpPr/>
            <p:nvPr/>
          </p:nvSpPr>
          <p:spPr bwMode="auto">
            <a:xfrm>
              <a:off x="56473" y="3933518"/>
              <a:ext cx="625915" cy="427594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166" y="0"/>
                </a:cxn>
                <a:cxn ang="0">
                  <a:pos x="266" y="180"/>
                </a:cxn>
                <a:cxn ang="0">
                  <a:pos x="0" y="148"/>
                </a:cxn>
              </a:cxnLst>
              <a:rect l="0" t="0" r="r" b="b"/>
              <a:pathLst>
                <a:path w="266" h="180">
                  <a:moveTo>
                    <a:pt x="0" y="148"/>
                  </a:moveTo>
                  <a:lnTo>
                    <a:pt x="166" y="0"/>
                  </a:lnTo>
                  <a:lnTo>
                    <a:pt x="266" y="180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D251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" name="Freeform 531"/>
            <p:cNvSpPr/>
            <p:nvPr/>
          </p:nvSpPr>
          <p:spPr bwMode="auto">
            <a:xfrm>
              <a:off x="7727457" y="4446630"/>
              <a:ext cx="1416543" cy="717408"/>
            </a:xfrm>
            <a:custGeom>
              <a:avLst/>
              <a:gdLst/>
              <a:ahLst/>
              <a:cxnLst>
                <a:cxn ang="0">
                  <a:pos x="602" y="292"/>
                </a:cxn>
                <a:cxn ang="0">
                  <a:pos x="602" y="292"/>
                </a:cxn>
                <a:cxn ang="0">
                  <a:pos x="600" y="262"/>
                </a:cxn>
                <a:cxn ang="0">
                  <a:pos x="594" y="232"/>
                </a:cxn>
                <a:cxn ang="0">
                  <a:pos x="586" y="204"/>
                </a:cxn>
                <a:cxn ang="0">
                  <a:pos x="576" y="176"/>
                </a:cxn>
                <a:cxn ang="0">
                  <a:pos x="562" y="150"/>
                </a:cxn>
                <a:cxn ang="0">
                  <a:pos x="546" y="126"/>
                </a:cxn>
                <a:cxn ang="0">
                  <a:pos x="528" y="102"/>
                </a:cxn>
                <a:cxn ang="0">
                  <a:pos x="508" y="82"/>
                </a:cxn>
                <a:cxn ang="0">
                  <a:pos x="488" y="64"/>
                </a:cxn>
                <a:cxn ang="0">
                  <a:pos x="464" y="46"/>
                </a:cxn>
                <a:cxn ang="0">
                  <a:pos x="438" y="32"/>
                </a:cxn>
                <a:cxn ang="0">
                  <a:pos x="412" y="20"/>
                </a:cxn>
                <a:cxn ang="0">
                  <a:pos x="384" y="10"/>
                </a:cxn>
                <a:cxn ang="0">
                  <a:pos x="354" y="4"/>
                </a:cxn>
                <a:cxn ang="0">
                  <a:pos x="324" y="0"/>
                </a:cxn>
                <a:cxn ang="0">
                  <a:pos x="294" y="0"/>
                </a:cxn>
                <a:cxn ang="0">
                  <a:pos x="294" y="0"/>
                </a:cxn>
                <a:cxn ang="0">
                  <a:pos x="264" y="2"/>
                </a:cxn>
                <a:cxn ang="0">
                  <a:pos x="234" y="6"/>
                </a:cxn>
                <a:cxn ang="0">
                  <a:pos x="206" y="14"/>
                </a:cxn>
                <a:cxn ang="0">
                  <a:pos x="178" y="26"/>
                </a:cxn>
                <a:cxn ang="0">
                  <a:pos x="152" y="38"/>
                </a:cxn>
                <a:cxn ang="0">
                  <a:pos x="128" y="54"/>
                </a:cxn>
                <a:cxn ang="0">
                  <a:pos x="106" y="70"/>
                </a:cxn>
                <a:cxn ang="0">
                  <a:pos x="86" y="90"/>
                </a:cxn>
                <a:cxn ang="0">
                  <a:pos x="66" y="112"/>
                </a:cxn>
                <a:cxn ang="0">
                  <a:pos x="50" y="134"/>
                </a:cxn>
                <a:cxn ang="0">
                  <a:pos x="36" y="160"/>
                </a:cxn>
                <a:cxn ang="0">
                  <a:pos x="22" y="186"/>
                </a:cxn>
                <a:cxn ang="0">
                  <a:pos x="12" y="212"/>
                </a:cxn>
                <a:cxn ang="0">
                  <a:pos x="6" y="240"/>
                </a:cxn>
                <a:cxn ang="0">
                  <a:pos x="2" y="270"/>
                </a:cxn>
                <a:cxn ang="0">
                  <a:pos x="0" y="300"/>
                </a:cxn>
                <a:cxn ang="0">
                  <a:pos x="602" y="302"/>
                </a:cxn>
                <a:cxn ang="0">
                  <a:pos x="602" y="302"/>
                </a:cxn>
                <a:cxn ang="0">
                  <a:pos x="602" y="292"/>
                </a:cxn>
                <a:cxn ang="0">
                  <a:pos x="602" y="292"/>
                </a:cxn>
              </a:cxnLst>
              <a:rect l="0" t="0" r="r" b="b"/>
              <a:pathLst>
                <a:path w="602" h="302">
                  <a:moveTo>
                    <a:pt x="602" y="292"/>
                  </a:moveTo>
                  <a:lnTo>
                    <a:pt x="602" y="292"/>
                  </a:lnTo>
                  <a:lnTo>
                    <a:pt x="600" y="262"/>
                  </a:lnTo>
                  <a:lnTo>
                    <a:pt x="594" y="232"/>
                  </a:lnTo>
                  <a:lnTo>
                    <a:pt x="586" y="204"/>
                  </a:lnTo>
                  <a:lnTo>
                    <a:pt x="576" y="176"/>
                  </a:lnTo>
                  <a:lnTo>
                    <a:pt x="562" y="150"/>
                  </a:lnTo>
                  <a:lnTo>
                    <a:pt x="546" y="126"/>
                  </a:lnTo>
                  <a:lnTo>
                    <a:pt x="528" y="102"/>
                  </a:lnTo>
                  <a:lnTo>
                    <a:pt x="508" y="82"/>
                  </a:lnTo>
                  <a:lnTo>
                    <a:pt x="488" y="64"/>
                  </a:lnTo>
                  <a:lnTo>
                    <a:pt x="464" y="46"/>
                  </a:lnTo>
                  <a:lnTo>
                    <a:pt x="438" y="32"/>
                  </a:lnTo>
                  <a:lnTo>
                    <a:pt x="412" y="20"/>
                  </a:lnTo>
                  <a:lnTo>
                    <a:pt x="384" y="10"/>
                  </a:lnTo>
                  <a:lnTo>
                    <a:pt x="354" y="4"/>
                  </a:lnTo>
                  <a:lnTo>
                    <a:pt x="32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64" y="2"/>
                  </a:lnTo>
                  <a:lnTo>
                    <a:pt x="234" y="6"/>
                  </a:lnTo>
                  <a:lnTo>
                    <a:pt x="206" y="14"/>
                  </a:lnTo>
                  <a:lnTo>
                    <a:pt x="178" y="26"/>
                  </a:lnTo>
                  <a:lnTo>
                    <a:pt x="152" y="38"/>
                  </a:lnTo>
                  <a:lnTo>
                    <a:pt x="128" y="54"/>
                  </a:lnTo>
                  <a:lnTo>
                    <a:pt x="106" y="70"/>
                  </a:lnTo>
                  <a:lnTo>
                    <a:pt x="86" y="90"/>
                  </a:lnTo>
                  <a:lnTo>
                    <a:pt x="66" y="112"/>
                  </a:lnTo>
                  <a:lnTo>
                    <a:pt x="50" y="134"/>
                  </a:lnTo>
                  <a:lnTo>
                    <a:pt x="36" y="160"/>
                  </a:lnTo>
                  <a:lnTo>
                    <a:pt x="22" y="186"/>
                  </a:lnTo>
                  <a:lnTo>
                    <a:pt x="12" y="212"/>
                  </a:lnTo>
                  <a:lnTo>
                    <a:pt x="6" y="240"/>
                  </a:lnTo>
                  <a:lnTo>
                    <a:pt x="2" y="270"/>
                  </a:lnTo>
                  <a:lnTo>
                    <a:pt x="0" y="300"/>
                  </a:lnTo>
                  <a:lnTo>
                    <a:pt x="602" y="302"/>
                  </a:lnTo>
                  <a:lnTo>
                    <a:pt x="602" y="302"/>
                  </a:lnTo>
                  <a:lnTo>
                    <a:pt x="602" y="292"/>
                  </a:lnTo>
                  <a:lnTo>
                    <a:pt x="602" y="292"/>
                  </a:lnTo>
                  <a:close/>
                </a:path>
              </a:pathLst>
            </a:custGeom>
            <a:solidFill>
              <a:srgbClr val="FF6A6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" name="Freeform 532"/>
            <p:cNvSpPr/>
            <p:nvPr/>
          </p:nvSpPr>
          <p:spPr bwMode="auto">
            <a:xfrm>
              <a:off x="7910995" y="4641423"/>
              <a:ext cx="1007111" cy="522615"/>
            </a:xfrm>
            <a:custGeom>
              <a:avLst/>
              <a:gdLst/>
              <a:ahLst/>
              <a:cxnLst>
                <a:cxn ang="0">
                  <a:pos x="428" y="220"/>
                </a:cxn>
                <a:cxn ang="0">
                  <a:pos x="428" y="220"/>
                </a:cxn>
                <a:cxn ang="0">
                  <a:pos x="428" y="198"/>
                </a:cxn>
                <a:cxn ang="0">
                  <a:pos x="424" y="176"/>
                </a:cxn>
                <a:cxn ang="0">
                  <a:pos x="420" y="154"/>
                </a:cxn>
                <a:cxn ang="0">
                  <a:pos x="412" y="134"/>
                </a:cxn>
                <a:cxn ang="0">
                  <a:pos x="404" y="114"/>
                </a:cxn>
                <a:cxn ang="0">
                  <a:pos x="394" y="96"/>
                </a:cxn>
                <a:cxn ang="0">
                  <a:pos x="382" y="80"/>
                </a:cxn>
                <a:cxn ang="0">
                  <a:pos x="368" y="64"/>
                </a:cxn>
                <a:cxn ang="0">
                  <a:pos x="352" y="50"/>
                </a:cxn>
                <a:cxn ang="0">
                  <a:pos x="336" y="36"/>
                </a:cxn>
                <a:cxn ang="0">
                  <a:pos x="318" y="26"/>
                </a:cxn>
                <a:cxn ang="0">
                  <a:pos x="298" y="16"/>
                </a:cxn>
                <a:cxn ang="0">
                  <a:pos x="280" y="10"/>
                </a:cxn>
                <a:cxn ang="0">
                  <a:pos x="258" y="4"/>
                </a:cxn>
                <a:cxn ang="0">
                  <a:pos x="238" y="2"/>
                </a:cxn>
                <a:cxn ang="0">
                  <a:pos x="216" y="0"/>
                </a:cxn>
                <a:cxn ang="0">
                  <a:pos x="216" y="0"/>
                </a:cxn>
                <a:cxn ang="0">
                  <a:pos x="196" y="2"/>
                </a:cxn>
                <a:cxn ang="0">
                  <a:pos x="176" y="6"/>
                </a:cxn>
                <a:cxn ang="0">
                  <a:pos x="156" y="12"/>
                </a:cxn>
                <a:cxn ang="0">
                  <a:pos x="138" y="20"/>
                </a:cxn>
                <a:cxn ang="0">
                  <a:pos x="118" y="28"/>
                </a:cxn>
                <a:cxn ang="0">
                  <a:pos x="102" y="40"/>
                </a:cxn>
                <a:cxn ang="0">
                  <a:pos x="86" y="52"/>
                </a:cxn>
                <a:cxn ang="0">
                  <a:pos x="70" y="66"/>
                </a:cxn>
                <a:cxn ang="0">
                  <a:pos x="56" y="82"/>
                </a:cxn>
                <a:cxn ang="0">
                  <a:pos x="44" y="100"/>
                </a:cxn>
                <a:cxn ang="0">
                  <a:pos x="32" y="116"/>
                </a:cxn>
                <a:cxn ang="0">
                  <a:pos x="22" y="136"/>
                </a:cxn>
                <a:cxn ang="0">
                  <a:pos x="14" y="156"/>
                </a:cxn>
                <a:cxn ang="0">
                  <a:pos x="8" y="176"/>
                </a:cxn>
                <a:cxn ang="0">
                  <a:pos x="2" y="198"/>
                </a:cxn>
                <a:cxn ang="0">
                  <a:pos x="0" y="220"/>
                </a:cxn>
                <a:cxn ang="0">
                  <a:pos x="412" y="220"/>
                </a:cxn>
                <a:cxn ang="0">
                  <a:pos x="412" y="220"/>
                </a:cxn>
                <a:cxn ang="0">
                  <a:pos x="414" y="220"/>
                </a:cxn>
                <a:cxn ang="0">
                  <a:pos x="420" y="220"/>
                </a:cxn>
                <a:cxn ang="0">
                  <a:pos x="424" y="220"/>
                </a:cxn>
                <a:cxn ang="0">
                  <a:pos x="428" y="220"/>
                </a:cxn>
                <a:cxn ang="0">
                  <a:pos x="428" y="220"/>
                </a:cxn>
              </a:cxnLst>
              <a:rect l="0" t="0" r="r" b="b"/>
              <a:pathLst>
                <a:path w="428" h="220">
                  <a:moveTo>
                    <a:pt x="428" y="220"/>
                  </a:moveTo>
                  <a:lnTo>
                    <a:pt x="428" y="220"/>
                  </a:lnTo>
                  <a:lnTo>
                    <a:pt x="428" y="198"/>
                  </a:lnTo>
                  <a:lnTo>
                    <a:pt x="424" y="176"/>
                  </a:lnTo>
                  <a:lnTo>
                    <a:pt x="420" y="154"/>
                  </a:lnTo>
                  <a:lnTo>
                    <a:pt x="412" y="134"/>
                  </a:lnTo>
                  <a:lnTo>
                    <a:pt x="404" y="114"/>
                  </a:lnTo>
                  <a:lnTo>
                    <a:pt x="394" y="96"/>
                  </a:lnTo>
                  <a:lnTo>
                    <a:pt x="382" y="80"/>
                  </a:lnTo>
                  <a:lnTo>
                    <a:pt x="368" y="64"/>
                  </a:lnTo>
                  <a:lnTo>
                    <a:pt x="352" y="50"/>
                  </a:lnTo>
                  <a:lnTo>
                    <a:pt x="336" y="36"/>
                  </a:lnTo>
                  <a:lnTo>
                    <a:pt x="318" y="26"/>
                  </a:lnTo>
                  <a:lnTo>
                    <a:pt x="298" y="16"/>
                  </a:lnTo>
                  <a:lnTo>
                    <a:pt x="280" y="10"/>
                  </a:lnTo>
                  <a:lnTo>
                    <a:pt x="258" y="4"/>
                  </a:lnTo>
                  <a:lnTo>
                    <a:pt x="238" y="2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196" y="2"/>
                  </a:lnTo>
                  <a:lnTo>
                    <a:pt x="176" y="6"/>
                  </a:lnTo>
                  <a:lnTo>
                    <a:pt x="156" y="12"/>
                  </a:lnTo>
                  <a:lnTo>
                    <a:pt x="138" y="20"/>
                  </a:lnTo>
                  <a:lnTo>
                    <a:pt x="118" y="28"/>
                  </a:lnTo>
                  <a:lnTo>
                    <a:pt x="102" y="40"/>
                  </a:lnTo>
                  <a:lnTo>
                    <a:pt x="86" y="52"/>
                  </a:lnTo>
                  <a:lnTo>
                    <a:pt x="70" y="66"/>
                  </a:lnTo>
                  <a:lnTo>
                    <a:pt x="56" y="82"/>
                  </a:lnTo>
                  <a:lnTo>
                    <a:pt x="44" y="100"/>
                  </a:lnTo>
                  <a:lnTo>
                    <a:pt x="32" y="116"/>
                  </a:lnTo>
                  <a:lnTo>
                    <a:pt x="22" y="136"/>
                  </a:lnTo>
                  <a:lnTo>
                    <a:pt x="14" y="156"/>
                  </a:lnTo>
                  <a:lnTo>
                    <a:pt x="8" y="176"/>
                  </a:lnTo>
                  <a:lnTo>
                    <a:pt x="2" y="198"/>
                  </a:lnTo>
                  <a:lnTo>
                    <a:pt x="0" y="220"/>
                  </a:lnTo>
                  <a:lnTo>
                    <a:pt x="412" y="220"/>
                  </a:lnTo>
                  <a:lnTo>
                    <a:pt x="412" y="220"/>
                  </a:lnTo>
                  <a:lnTo>
                    <a:pt x="414" y="220"/>
                  </a:lnTo>
                  <a:lnTo>
                    <a:pt x="420" y="220"/>
                  </a:lnTo>
                  <a:lnTo>
                    <a:pt x="424" y="220"/>
                  </a:lnTo>
                  <a:lnTo>
                    <a:pt x="428" y="220"/>
                  </a:lnTo>
                  <a:lnTo>
                    <a:pt x="428" y="220"/>
                  </a:lnTo>
                  <a:close/>
                </a:path>
              </a:pathLst>
            </a:custGeom>
            <a:solidFill>
              <a:srgbClr val="629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" name="Freeform 533"/>
            <p:cNvSpPr/>
            <p:nvPr/>
          </p:nvSpPr>
          <p:spPr bwMode="auto">
            <a:xfrm>
              <a:off x="8085122" y="4812460"/>
              <a:ext cx="701213" cy="351577"/>
            </a:xfrm>
            <a:custGeom>
              <a:avLst/>
              <a:gdLst/>
              <a:ahLst/>
              <a:cxnLst>
                <a:cxn ang="0">
                  <a:pos x="298" y="144"/>
                </a:cxn>
                <a:cxn ang="0">
                  <a:pos x="298" y="144"/>
                </a:cxn>
                <a:cxn ang="0">
                  <a:pos x="296" y="130"/>
                </a:cxn>
                <a:cxn ang="0">
                  <a:pos x="294" y="114"/>
                </a:cxn>
                <a:cxn ang="0">
                  <a:pos x="290" y="100"/>
                </a:cxn>
                <a:cxn ang="0">
                  <a:pos x="284" y="86"/>
                </a:cxn>
                <a:cxn ang="0">
                  <a:pos x="278" y="74"/>
                </a:cxn>
                <a:cxn ang="0">
                  <a:pos x="270" y="62"/>
                </a:cxn>
                <a:cxn ang="0">
                  <a:pos x="262" y="50"/>
                </a:cxn>
                <a:cxn ang="0">
                  <a:pos x="252" y="40"/>
                </a:cxn>
                <a:cxn ang="0">
                  <a:pos x="240" y="32"/>
                </a:cxn>
                <a:cxn ang="0">
                  <a:pos x="228" y="22"/>
                </a:cxn>
                <a:cxn ang="0">
                  <a:pos x="216" y="16"/>
                </a:cxn>
                <a:cxn ang="0">
                  <a:pos x="202" y="10"/>
                </a:cxn>
                <a:cxn ang="0">
                  <a:pos x="190" y="4"/>
                </a:cxn>
                <a:cxn ang="0">
                  <a:pos x="174" y="2"/>
                </a:cxn>
                <a:cxn ang="0">
                  <a:pos x="160" y="0"/>
                </a:cxn>
                <a:cxn ang="0">
                  <a:pos x="144" y="0"/>
                </a:cxn>
                <a:cxn ang="0">
                  <a:pos x="144" y="0"/>
                </a:cxn>
                <a:cxn ang="0">
                  <a:pos x="130" y="0"/>
                </a:cxn>
                <a:cxn ang="0">
                  <a:pos x="116" y="4"/>
                </a:cxn>
                <a:cxn ang="0">
                  <a:pos x="102" y="6"/>
                </a:cxn>
                <a:cxn ang="0">
                  <a:pos x="88" y="12"/>
                </a:cxn>
                <a:cxn ang="0">
                  <a:pos x="76" y="18"/>
                </a:cxn>
                <a:cxn ang="0">
                  <a:pos x="64" y="26"/>
                </a:cxn>
                <a:cxn ang="0">
                  <a:pos x="52" y="34"/>
                </a:cxn>
                <a:cxn ang="0">
                  <a:pos x="42" y="44"/>
                </a:cxn>
                <a:cxn ang="0">
                  <a:pos x="32" y="54"/>
                </a:cxn>
                <a:cxn ang="0">
                  <a:pos x="24" y="66"/>
                </a:cxn>
                <a:cxn ang="0">
                  <a:pos x="18" y="78"/>
                </a:cxn>
                <a:cxn ang="0">
                  <a:pos x="10" y="90"/>
                </a:cxn>
                <a:cxn ang="0">
                  <a:pos x="6" y="104"/>
                </a:cxn>
                <a:cxn ang="0">
                  <a:pos x="2" y="118"/>
                </a:cxn>
                <a:cxn ang="0">
                  <a:pos x="0" y="132"/>
                </a:cxn>
                <a:cxn ang="0">
                  <a:pos x="0" y="148"/>
                </a:cxn>
                <a:cxn ang="0">
                  <a:pos x="298" y="148"/>
                </a:cxn>
                <a:cxn ang="0">
                  <a:pos x="298" y="148"/>
                </a:cxn>
                <a:cxn ang="0">
                  <a:pos x="298" y="144"/>
                </a:cxn>
                <a:cxn ang="0">
                  <a:pos x="298" y="144"/>
                </a:cxn>
              </a:cxnLst>
              <a:rect l="0" t="0" r="r" b="b"/>
              <a:pathLst>
                <a:path w="298" h="148">
                  <a:moveTo>
                    <a:pt x="298" y="144"/>
                  </a:moveTo>
                  <a:lnTo>
                    <a:pt x="298" y="144"/>
                  </a:lnTo>
                  <a:lnTo>
                    <a:pt x="296" y="130"/>
                  </a:lnTo>
                  <a:lnTo>
                    <a:pt x="294" y="114"/>
                  </a:lnTo>
                  <a:lnTo>
                    <a:pt x="290" y="100"/>
                  </a:lnTo>
                  <a:lnTo>
                    <a:pt x="284" y="86"/>
                  </a:lnTo>
                  <a:lnTo>
                    <a:pt x="278" y="74"/>
                  </a:lnTo>
                  <a:lnTo>
                    <a:pt x="270" y="62"/>
                  </a:lnTo>
                  <a:lnTo>
                    <a:pt x="262" y="50"/>
                  </a:lnTo>
                  <a:lnTo>
                    <a:pt x="252" y="40"/>
                  </a:lnTo>
                  <a:lnTo>
                    <a:pt x="240" y="32"/>
                  </a:lnTo>
                  <a:lnTo>
                    <a:pt x="228" y="22"/>
                  </a:lnTo>
                  <a:lnTo>
                    <a:pt x="216" y="16"/>
                  </a:lnTo>
                  <a:lnTo>
                    <a:pt x="202" y="10"/>
                  </a:lnTo>
                  <a:lnTo>
                    <a:pt x="190" y="4"/>
                  </a:lnTo>
                  <a:lnTo>
                    <a:pt x="174" y="2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30" y="0"/>
                  </a:lnTo>
                  <a:lnTo>
                    <a:pt x="116" y="4"/>
                  </a:lnTo>
                  <a:lnTo>
                    <a:pt x="102" y="6"/>
                  </a:lnTo>
                  <a:lnTo>
                    <a:pt x="88" y="12"/>
                  </a:lnTo>
                  <a:lnTo>
                    <a:pt x="76" y="18"/>
                  </a:lnTo>
                  <a:lnTo>
                    <a:pt x="64" y="26"/>
                  </a:lnTo>
                  <a:lnTo>
                    <a:pt x="52" y="34"/>
                  </a:lnTo>
                  <a:lnTo>
                    <a:pt x="42" y="44"/>
                  </a:lnTo>
                  <a:lnTo>
                    <a:pt x="32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10" y="90"/>
                  </a:lnTo>
                  <a:lnTo>
                    <a:pt x="6" y="104"/>
                  </a:lnTo>
                  <a:lnTo>
                    <a:pt x="2" y="118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298" y="148"/>
                  </a:lnTo>
                  <a:lnTo>
                    <a:pt x="298" y="148"/>
                  </a:lnTo>
                  <a:lnTo>
                    <a:pt x="298" y="144"/>
                  </a:lnTo>
                  <a:lnTo>
                    <a:pt x="298" y="144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" name="Freeform 534"/>
            <p:cNvSpPr/>
            <p:nvPr/>
          </p:nvSpPr>
          <p:spPr bwMode="auto">
            <a:xfrm>
              <a:off x="8207481" y="4935988"/>
              <a:ext cx="456494" cy="228050"/>
            </a:xfrm>
            <a:custGeom>
              <a:avLst/>
              <a:gdLst/>
              <a:ahLst/>
              <a:cxnLst>
                <a:cxn ang="0">
                  <a:pos x="194" y="94"/>
                </a:cxn>
                <a:cxn ang="0">
                  <a:pos x="194" y="94"/>
                </a:cxn>
                <a:cxn ang="0">
                  <a:pos x="192" y="74"/>
                </a:cxn>
                <a:cxn ang="0">
                  <a:pos x="186" y="56"/>
                </a:cxn>
                <a:cxn ang="0">
                  <a:pos x="176" y="40"/>
                </a:cxn>
                <a:cxn ang="0">
                  <a:pos x="164" y="26"/>
                </a:cxn>
                <a:cxn ang="0">
                  <a:pos x="150" y="16"/>
                </a:cxn>
                <a:cxn ang="0">
                  <a:pos x="132" y="6"/>
                </a:cxn>
                <a:cxn ang="0">
                  <a:pos x="11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76" y="2"/>
                </a:cxn>
                <a:cxn ang="0">
                  <a:pos x="58" y="8"/>
                </a:cxn>
                <a:cxn ang="0">
                  <a:pos x="42" y="18"/>
                </a:cxn>
                <a:cxn ang="0">
                  <a:pos x="28" y="30"/>
                </a:cxn>
                <a:cxn ang="0">
                  <a:pos x="18" y="44"/>
                </a:cxn>
                <a:cxn ang="0">
                  <a:pos x="8" y="60"/>
                </a:cxn>
                <a:cxn ang="0">
                  <a:pos x="2" y="76"/>
                </a:cxn>
                <a:cxn ang="0">
                  <a:pos x="0" y="96"/>
                </a:cxn>
                <a:cxn ang="0">
                  <a:pos x="194" y="96"/>
                </a:cxn>
                <a:cxn ang="0">
                  <a:pos x="194" y="96"/>
                </a:cxn>
                <a:cxn ang="0">
                  <a:pos x="194" y="94"/>
                </a:cxn>
                <a:cxn ang="0">
                  <a:pos x="194" y="94"/>
                </a:cxn>
              </a:cxnLst>
              <a:rect l="0" t="0" r="r" b="b"/>
              <a:pathLst>
                <a:path w="194" h="96">
                  <a:moveTo>
                    <a:pt x="194" y="94"/>
                  </a:moveTo>
                  <a:lnTo>
                    <a:pt x="194" y="94"/>
                  </a:lnTo>
                  <a:lnTo>
                    <a:pt x="192" y="74"/>
                  </a:lnTo>
                  <a:lnTo>
                    <a:pt x="186" y="56"/>
                  </a:lnTo>
                  <a:lnTo>
                    <a:pt x="176" y="40"/>
                  </a:lnTo>
                  <a:lnTo>
                    <a:pt x="164" y="26"/>
                  </a:lnTo>
                  <a:lnTo>
                    <a:pt x="150" y="16"/>
                  </a:lnTo>
                  <a:lnTo>
                    <a:pt x="132" y="6"/>
                  </a:lnTo>
                  <a:lnTo>
                    <a:pt x="11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76" y="2"/>
                  </a:lnTo>
                  <a:lnTo>
                    <a:pt x="58" y="8"/>
                  </a:lnTo>
                  <a:lnTo>
                    <a:pt x="42" y="18"/>
                  </a:lnTo>
                  <a:lnTo>
                    <a:pt x="28" y="30"/>
                  </a:lnTo>
                  <a:lnTo>
                    <a:pt x="18" y="44"/>
                  </a:lnTo>
                  <a:lnTo>
                    <a:pt x="8" y="60"/>
                  </a:lnTo>
                  <a:lnTo>
                    <a:pt x="2" y="76"/>
                  </a:lnTo>
                  <a:lnTo>
                    <a:pt x="0" y="96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4" y="94"/>
                  </a:lnTo>
                  <a:lnTo>
                    <a:pt x="194" y="94"/>
                  </a:lnTo>
                  <a:close/>
                </a:path>
              </a:pathLst>
            </a:custGeom>
            <a:solidFill>
              <a:srgbClr val="FFCA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" name="Freeform 535"/>
            <p:cNvSpPr/>
            <p:nvPr/>
          </p:nvSpPr>
          <p:spPr bwMode="auto">
            <a:xfrm>
              <a:off x="6367387" y="4584411"/>
              <a:ext cx="1096527" cy="560623"/>
            </a:xfrm>
            <a:custGeom>
              <a:avLst/>
              <a:gdLst/>
              <a:ahLst/>
              <a:cxnLst>
                <a:cxn ang="0">
                  <a:pos x="466" y="224"/>
                </a:cxn>
                <a:cxn ang="0">
                  <a:pos x="466" y="224"/>
                </a:cxn>
                <a:cxn ang="0">
                  <a:pos x="462" y="200"/>
                </a:cxn>
                <a:cxn ang="0">
                  <a:pos x="458" y="178"/>
                </a:cxn>
                <a:cxn ang="0">
                  <a:pos x="452" y="156"/>
                </a:cxn>
                <a:cxn ang="0">
                  <a:pos x="444" y="134"/>
                </a:cxn>
                <a:cxn ang="0">
                  <a:pos x="432" y="114"/>
                </a:cxn>
                <a:cxn ang="0">
                  <a:pos x="420" y="96"/>
                </a:cxn>
                <a:cxn ang="0">
                  <a:pos x="406" y="78"/>
                </a:cxn>
                <a:cxn ang="0">
                  <a:pos x="390" y="62"/>
                </a:cxn>
                <a:cxn ang="0">
                  <a:pos x="374" y="48"/>
                </a:cxn>
                <a:cxn ang="0">
                  <a:pos x="356" y="36"/>
                </a:cxn>
                <a:cxn ang="0">
                  <a:pos x="336" y="24"/>
                </a:cxn>
                <a:cxn ang="0">
                  <a:pos x="314" y="16"/>
                </a:cxn>
                <a:cxn ang="0">
                  <a:pos x="294" y="8"/>
                </a:cxn>
                <a:cxn ang="0">
                  <a:pos x="270" y="4"/>
                </a:cxn>
                <a:cxn ang="0">
                  <a:pos x="248" y="2"/>
                </a:cxn>
                <a:cxn ang="0">
                  <a:pos x="224" y="0"/>
                </a:cxn>
                <a:cxn ang="0">
                  <a:pos x="224" y="0"/>
                </a:cxn>
                <a:cxn ang="0">
                  <a:pos x="200" y="2"/>
                </a:cxn>
                <a:cxn ang="0">
                  <a:pos x="178" y="8"/>
                </a:cxn>
                <a:cxn ang="0">
                  <a:pos x="156" y="14"/>
                </a:cxn>
                <a:cxn ang="0">
                  <a:pos x="136" y="22"/>
                </a:cxn>
                <a:cxn ang="0">
                  <a:pos x="116" y="32"/>
                </a:cxn>
                <a:cxn ang="0">
                  <a:pos x="96" y="44"/>
                </a:cxn>
                <a:cxn ang="0">
                  <a:pos x="80" y="58"/>
                </a:cxn>
                <a:cxn ang="0">
                  <a:pos x="64" y="74"/>
                </a:cxn>
                <a:cxn ang="0">
                  <a:pos x="50" y="90"/>
                </a:cxn>
                <a:cxn ang="0">
                  <a:pos x="36" y="108"/>
                </a:cxn>
                <a:cxn ang="0">
                  <a:pos x="26" y="126"/>
                </a:cxn>
                <a:cxn ang="0">
                  <a:pos x="16" y="148"/>
                </a:cxn>
                <a:cxn ang="0">
                  <a:pos x="8" y="168"/>
                </a:cxn>
                <a:cxn ang="0">
                  <a:pos x="4" y="190"/>
                </a:cxn>
                <a:cxn ang="0">
                  <a:pos x="0" y="214"/>
                </a:cxn>
                <a:cxn ang="0">
                  <a:pos x="0" y="236"/>
                </a:cxn>
                <a:cxn ang="0">
                  <a:pos x="466" y="232"/>
                </a:cxn>
                <a:cxn ang="0">
                  <a:pos x="466" y="232"/>
                </a:cxn>
                <a:cxn ang="0">
                  <a:pos x="466" y="224"/>
                </a:cxn>
                <a:cxn ang="0">
                  <a:pos x="466" y="224"/>
                </a:cxn>
              </a:cxnLst>
              <a:rect l="0" t="0" r="r" b="b"/>
              <a:pathLst>
                <a:path w="466" h="236">
                  <a:moveTo>
                    <a:pt x="466" y="224"/>
                  </a:moveTo>
                  <a:lnTo>
                    <a:pt x="466" y="224"/>
                  </a:lnTo>
                  <a:lnTo>
                    <a:pt x="462" y="200"/>
                  </a:lnTo>
                  <a:lnTo>
                    <a:pt x="458" y="178"/>
                  </a:lnTo>
                  <a:lnTo>
                    <a:pt x="452" y="156"/>
                  </a:lnTo>
                  <a:lnTo>
                    <a:pt x="444" y="134"/>
                  </a:lnTo>
                  <a:lnTo>
                    <a:pt x="432" y="114"/>
                  </a:lnTo>
                  <a:lnTo>
                    <a:pt x="420" y="96"/>
                  </a:lnTo>
                  <a:lnTo>
                    <a:pt x="406" y="78"/>
                  </a:lnTo>
                  <a:lnTo>
                    <a:pt x="390" y="62"/>
                  </a:lnTo>
                  <a:lnTo>
                    <a:pt x="374" y="48"/>
                  </a:lnTo>
                  <a:lnTo>
                    <a:pt x="356" y="36"/>
                  </a:lnTo>
                  <a:lnTo>
                    <a:pt x="336" y="24"/>
                  </a:lnTo>
                  <a:lnTo>
                    <a:pt x="314" y="16"/>
                  </a:lnTo>
                  <a:lnTo>
                    <a:pt x="294" y="8"/>
                  </a:lnTo>
                  <a:lnTo>
                    <a:pt x="270" y="4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00" y="2"/>
                  </a:lnTo>
                  <a:lnTo>
                    <a:pt x="178" y="8"/>
                  </a:lnTo>
                  <a:lnTo>
                    <a:pt x="156" y="14"/>
                  </a:lnTo>
                  <a:lnTo>
                    <a:pt x="136" y="22"/>
                  </a:lnTo>
                  <a:lnTo>
                    <a:pt x="116" y="32"/>
                  </a:lnTo>
                  <a:lnTo>
                    <a:pt x="96" y="44"/>
                  </a:lnTo>
                  <a:lnTo>
                    <a:pt x="80" y="58"/>
                  </a:lnTo>
                  <a:lnTo>
                    <a:pt x="64" y="74"/>
                  </a:lnTo>
                  <a:lnTo>
                    <a:pt x="50" y="90"/>
                  </a:lnTo>
                  <a:lnTo>
                    <a:pt x="36" y="108"/>
                  </a:lnTo>
                  <a:lnTo>
                    <a:pt x="26" y="126"/>
                  </a:lnTo>
                  <a:lnTo>
                    <a:pt x="16" y="148"/>
                  </a:lnTo>
                  <a:lnTo>
                    <a:pt x="8" y="168"/>
                  </a:lnTo>
                  <a:lnTo>
                    <a:pt x="4" y="190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6" y="224"/>
                  </a:lnTo>
                  <a:lnTo>
                    <a:pt x="466" y="224"/>
                  </a:lnTo>
                  <a:close/>
                </a:path>
              </a:pathLst>
            </a:custGeom>
            <a:solidFill>
              <a:srgbClr val="BB72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" name="Freeform 536"/>
            <p:cNvSpPr/>
            <p:nvPr/>
          </p:nvSpPr>
          <p:spPr bwMode="auto">
            <a:xfrm>
              <a:off x="6513276" y="4736444"/>
              <a:ext cx="804747" cy="408590"/>
            </a:xfrm>
            <a:custGeom>
              <a:avLst/>
              <a:gdLst/>
              <a:ahLst/>
              <a:cxnLst>
                <a:cxn ang="0">
                  <a:pos x="340" y="164"/>
                </a:cxn>
                <a:cxn ang="0">
                  <a:pos x="340" y="164"/>
                </a:cxn>
                <a:cxn ang="0">
                  <a:pos x="340" y="146"/>
                </a:cxn>
                <a:cxn ang="0">
                  <a:pos x="336" y="128"/>
                </a:cxn>
                <a:cxn ang="0">
                  <a:pos x="332" y="112"/>
                </a:cxn>
                <a:cxn ang="0">
                  <a:pos x="326" y="98"/>
                </a:cxn>
                <a:cxn ang="0">
                  <a:pos x="318" y="82"/>
                </a:cxn>
                <a:cxn ang="0">
                  <a:pos x="308" y="70"/>
                </a:cxn>
                <a:cxn ang="0">
                  <a:pos x="298" y="56"/>
                </a:cxn>
                <a:cxn ang="0">
                  <a:pos x="286" y="44"/>
                </a:cxn>
                <a:cxn ang="0">
                  <a:pos x="274" y="34"/>
                </a:cxn>
                <a:cxn ang="0">
                  <a:pos x="260" y="24"/>
                </a:cxn>
                <a:cxn ang="0">
                  <a:pos x="246" y="16"/>
                </a:cxn>
                <a:cxn ang="0">
                  <a:pos x="232" y="10"/>
                </a:cxn>
                <a:cxn ang="0">
                  <a:pos x="216" y="6"/>
                </a:cxn>
                <a:cxn ang="0">
                  <a:pos x="198" y="2"/>
                </a:cxn>
                <a:cxn ang="0">
                  <a:pos x="182" y="0"/>
                </a:cxn>
                <a:cxn ang="0">
                  <a:pos x="164" y="0"/>
                </a:cxn>
                <a:cxn ang="0">
                  <a:pos x="164" y="0"/>
                </a:cxn>
                <a:cxn ang="0">
                  <a:pos x="148" y="0"/>
                </a:cxn>
                <a:cxn ang="0">
                  <a:pos x="130" y="4"/>
                </a:cxn>
                <a:cxn ang="0">
                  <a:pos x="114" y="8"/>
                </a:cxn>
                <a:cxn ang="0">
                  <a:pos x="100" y="14"/>
                </a:cxn>
                <a:cxn ang="0">
                  <a:pos x="86" y="22"/>
                </a:cxn>
                <a:cxn ang="0">
                  <a:pos x="72" y="32"/>
                </a:cxn>
                <a:cxn ang="0">
                  <a:pos x="60" y="42"/>
                </a:cxn>
                <a:cxn ang="0">
                  <a:pos x="48" y="52"/>
                </a:cxn>
                <a:cxn ang="0">
                  <a:pos x="36" y="64"/>
                </a:cxn>
                <a:cxn ang="0">
                  <a:pos x="28" y="78"/>
                </a:cxn>
                <a:cxn ang="0">
                  <a:pos x="20" y="92"/>
                </a:cxn>
                <a:cxn ang="0">
                  <a:pos x="12" y="106"/>
                </a:cxn>
                <a:cxn ang="0">
                  <a:pos x="8" y="122"/>
                </a:cxn>
                <a:cxn ang="0">
                  <a:pos x="4" y="138"/>
                </a:cxn>
                <a:cxn ang="0">
                  <a:pos x="2" y="154"/>
                </a:cxn>
                <a:cxn ang="0">
                  <a:pos x="0" y="172"/>
                </a:cxn>
                <a:cxn ang="0">
                  <a:pos x="342" y="168"/>
                </a:cxn>
                <a:cxn ang="0">
                  <a:pos x="342" y="168"/>
                </a:cxn>
                <a:cxn ang="0">
                  <a:pos x="340" y="164"/>
                </a:cxn>
                <a:cxn ang="0">
                  <a:pos x="340" y="164"/>
                </a:cxn>
              </a:cxnLst>
              <a:rect l="0" t="0" r="r" b="b"/>
              <a:pathLst>
                <a:path w="342" h="172">
                  <a:moveTo>
                    <a:pt x="340" y="164"/>
                  </a:moveTo>
                  <a:lnTo>
                    <a:pt x="340" y="164"/>
                  </a:lnTo>
                  <a:lnTo>
                    <a:pt x="340" y="146"/>
                  </a:lnTo>
                  <a:lnTo>
                    <a:pt x="336" y="128"/>
                  </a:lnTo>
                  <a:lnTo>
                    <a:pt x="332" y="112"/>
                  </a:lnTo>
                  <a:lnTo>
                    <a:pt x="326" y="98"/>
                  </a:lnTo>
                  <a:lnTo>
                    <a:pt x="318" y="82"/>
                  </a:lnTo>
                  <a:lnTo>
                    <a:pt x="308" y="70"/>
                  </a:lnTo>
                  <a:lnTo>
                    <a:pt x="298" y="56"/>
                  </a:lnTo>
                  <a:lnTo>
                    <a:pt x="286" y="44"/>
                  </a:lnTo>
                  <a:lnTo>
                    <a:pt x="274" y="34"/>
                  </a:lnTo>
                  <a:lnTo>
                    <a:pt x="260" y="24"/>
                  </a:lnTo>
                  <a:lnTo>
                    <a:pt x="246" y="16"/>
                  </a:lnTo>
                  <a:lnTo>
                    <a:pt x="232" y="10"/>
                  </a:lnTo>
                  <a:lnTo>
                    <a:pt x="216" y="6"/>
                  </a:lnTo>
                  <a:lnTo>
                    <a:pt x="198" y="2"/>
                  </a:lnTo>
                  <a:lnTo>
                    <a:pt x="182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8" y="0"/>
                  </a:lnTo>
                  <a:lnTo>
                    <a:pt x="130" y="4"/>
                  </a:lnTo>
                  <a:lnTo>
                    <a:pt x="114" y="8"/>
                  </a:lnTo>
                  <a:lnTo>
                    <a:pt x="100" y="14"/>
                  </a:lnTo>
                  <a:lnTo>
                    <a:pt x="86" y="22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48" y="52"/>
                  </a:lnTo>
                  <a:lnTo>
                    <a:pt x="36" y="64"/>
                  </a:lnTo>
                  <a:lnTo>
                    <a:pt x="28" y="78"/>
                  </a:lnTo>
                  <a:lnTo>
                    <a:pt x="20" y="92"/>
                  </a:lnTo>
                  <a:lnTo>
                    <a:pt x="12" y="106"/>
                  </a:lnTo>
                  <a:lnTo>
                    <a:pt x="8" y="122"/>
                  </a:lnTo>
                  <a:lnTo>
                    <a:pt x="4" y="138"/>
                  </a:lnTo>
                  <a:lnTo>
                    <a:pt x="2" y="154"/>
                  </a:lnTo>
                  <a:lnTo>
                    <a:pt x="0" y="172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40" y="164"/>
                  </a:lnTo>
                  <a:lnTo>
                    <a:pt x="340" y="164"/>
                  </a:lnTo>
                  <a:close/>
                </a:path>
              </a:pathLst>
            </a:custGeom>
            <a:solidFill>
              <a:srgbClr val="B3C0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" name="Freeform 537"/>
            <p:cNvSpPr/>
            <p:nvPr/>
          </p:nvSpPr>
          <p:spPr bwMode="auto">
            <a:xfrm>
              <a:off x="6659166" y="4874224"/>
              <a:ext cx="527086" cy="275561"/>
            </a:xfrm>
            <a:custGeom>
              <a:avLst/>
              <a:gdLst/>
              <a:ahLst/>
              <a:cxnLst>
                <a:cxn ang="0">
                  <a:pos x="224" y="112"/>
                </a:cxn>
                <a:cxn ang="0">
                  <a:pos x="224" y="112"/>
                </a:cxn>
                <a:cxn ang="0">
                  <a:pos x="222" y="90"/>
                </a:cxn>
                <a:cxn ang="0">
                  <a:pos x="216" y="68"/>
                </a:cxn>
                <a:cxn ang="0">
                  <a:pos x="206" y="50"/>
                </a:cxn>
                <a:cxn ang="0">
                  <a:pos x="192" y="34"/>
                </a:cxn>
                <a:cxn ang="0">
                  <a:pos x="174" y="20"/>
                </a:cxn>
                <a:cxn ang="0">
                  <a:pos x="156" y="10"/>
                </a:cxn>
                <a:cxn ang="0">
                  <a:pos x="134" y="2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90" y="2"/>
                </a:cxn>
                <a:cxn ang="0">
                  <a:pos x="68" y="10"/>
                </a:cxn>
                <a:cxn ang="0">
                  <a:pos x="50" y="20"/>
                </a:cxn>
                <a:cxn ang="0">
                  <a:pos x="34" y="32"/>
                </a:cxn>
                <a:cxn ang="0">
                  <a:pos x="20" y="50"/>
                </a:cxn>
                <a:cxn ang="0">
                  <a:pos x="10" y="68"/>
                </a:cxn>
                <a:cxn ang="0">
                  <a:pos x="2" y="88"/>
                </a:cxn>
                <a:cxn ang="0">
                  <a:pos x="0" y="110"/>
                </a:cxn>
                <a:cxn ang="0">
                  <a:pos x="224" y="116"/>
                </a:cxn>
                <a:cxn ang="0">
                  <a:pos x="224" y="116"/>
                </a:cxn>
                <a:cxn ang="0">
                  <a:pos x="224" y="112"/>
                </a:cxn>
                <a:cxn ang="0">
                  <a:pos x="224" y="112"/>
                </a:cxn>
              </a:cxnLst>
              <a:rect l="0" t="0" r="r" b="b"/>
              <a:pathLst>
                <a:path w="224" h="116">
                  <a:moveTo>
                    <a:pt x="224" y="112"/>
                  </a:moveTo>
                  <a:lnTo>
                    <a:pt x="224" y="112"/>
                  </a:lnTo>
                  <a:lnTo>
                    <a:pt x="222" y="90"/>
                  </a:lnTo>
                  <a:lnTo>
                    <a:pt x="216" y="68"/>
                  </a:lnTo>
                  <a:lnTo>
                    <a:pt x="206" y="50"/>
                  </a:lnTo>
                  <a:lnTo>
                    <a:pt x="192" y="34"/>
                  </a:lnTo>
                  <a:lnTo>
                    <a:pt x="174" y="20"/>
                  </a:lnTo>
                  <a:lnTo>
                    <a:pt x="156" y="10"/>
                  </a:lnTo>
                  <a:lnTo>
                    <a:pt x="134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90" y="2"/>
                  </a:lnTo>
                  <a:lnTo>
                    <a:pt x="68" y="10"/>
                  </a:lnTo>
                  <a:lnTo>
                    <a:pt x="50" y="20"/>
                  </a:lnTo>
                  <a:lnTo>
                    <a:pt x="34" y="32"/>
                  </a:lnTo>
                  <a:lnTo>
                    <a:pt x="20" y="50"/>
                  </a:lnTo>
                  <a:lnTo>
                    <a:pt x="10" y="68"/>
                  </a:lnTo>
                  <a:lnTo>
                    <a:pt x="2" y="88"/>
                  </a:lnTo>
                  <a:lnTo>
                    <a:pt x="0" y="110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4" y="112"/>
                  </a:lnTo>
                  <a:lnTo>
                    <a:pt x="224" y="112"/>
                  </a:lnTo>
                  <a:close/>
                </a:path>
              </a:pathLst>
            </a:custGeom>
            <a:solidFill>
              <a:srgbClr val="E6DC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" name="Freeform 538"/>
            <p:cNvSpPr/>
            <p:nvPr/>
          </p:nvSpPr>
          <p:spPr bwMode="auto">
            <a:xfrm>
              <a:off x="6795644" y="4997751"/>
              <a:ext cx="277661" cy="142531"/>
            </a:xfrm>
            <a:custGeom>
              <a:avLst/>
              <a:gdLst/>
              <a:ahLst/>
              <a:cxnLst>
                <a:cxn ang="0">
                  <a:pos x="118" y="58"/>
                </a:cxn>
                <a:cxn ang="0">
                  <a:pos x="118" y="58"/>
                </a:cxn>
                <a:cxn ang="0">
                  <a:pos x="116" y="48"/>
                </a:cxn>
                <a:cxn ang="0">
                  <a:pos x="112" y="36"/>
                </a:cxn>
                <a:cxn ang="0">
                  <a:pos x="108" y="26"/>
                </a:cxn>
                <a:cxn ang="0">
                  <a:pos x="100" y="18"/>
                </a:cxn>
                <a:cxn ang="0">
                  <a:pos x="92" y="10"/>
                </a:cxn>
                <a:cxn ang="0">
                  <a:pos x="82" y="6"/>
                </a:cxn>
                <a:cxn ang="0">
                  <a:pos x="70" y="2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8" y="2"/>
                </a:cxn>
                <a:cxn ang="0">
                  <a:pos x="36" y="6"/>
                </a:cxn>
                <a:cxn ang="0">
                  <a:pos x="26" y="10"/>
                </a:cxn>
                <a:cxn ang="0">
                  <a:pos x="18" y="18"/>
                </a:cxn>
                <a:cxn ang="0">
                  <a:pos x="12" y="26"/>
                </a:cxn>
                <a:cxn ang="0">
                  <a:pos x="6" y="36"/>
                </a:cxn>
                <a:cxn ang="0">
                  <a:pos x="2" y="46"/>
                </a:cxn>
                <a:cxn ang="0">
                  <a:pos x="0" y="58"/>
                </a:cxn>
                <a:cxn ang="0">
                  <a:pos x="118" y="60"/>
                </a:cxn>
                <a:cxn ang="0">
                  <a:pos x="118" y="58"/>
                </a:cxn>
              </a:cxnLst>
              <a:rect l="0" t="0" r="r" b="b"/>
              <a:pathLst>
                <a:path w="118" h="60">
                  <a:moveTo>
                    <a:pt x="118" y="58"/>
                  </a:moveTo>
                  <a:lnTo>
                    <a:pt x="118" y="58"/>
                  </a:lnTo>
                  <a:lnTo>
                    <a:pt x="116" y="48"/>
                  </a:lnTo>
                  <a:lnTo>
                    <a:pt x="112" y="36"/>
                  </a:lnTo>
                  <a:lnTo>
                    <a:pt x="108" y="26"/>
                  </a:lnTo>
                  <a:lnTo>
                    <a:pt x="100" y="18"/>
                  </a:lnTo>
                  <a:lnTo>
                    <a:pt x="92" y="10"/>
                  </a:lnTo>
                  <a:lnTo>
                    <a:pt x="82" y="6"/>
                  </a:lnTo>
                  <a:lnTo>
                    <a:pt x="70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6" y="10"/>
                  </a:lnTo>
                  <a:lnTo>
                    <a:pt x="18" y="18"/>
                  </a:lnTo>
                  <a:lnTo>
                    <a:pt x="12" y="26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118" y="60"/>
                  </a:lnTo>
                  <a:lnTo>
                    <a:pt x="118" y="58"/>
                  </a:lnTo>
                  <a:close/>
                </a:path>
              </a:pathLst>
            </a:custGeom>
            <a:solidFill>
              <a:srgbClr val="A286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" name="Freeform 539"/>
            <p:cNvSpPr/>
            <p:nvPr/>
          </p:nvSpPr>
          <p:spPr bwMode="auto">
            <a:xfrm>
              <a:off x="823572" y="5126030"/>
              <a:ext cx="480025" cy="14253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184" y="0"/>
                </a:cxn>
                <a:cxn ang="0">
                  <a:pos x="184" y="0"/>
                </a:cxn>
                <a:cxn ang="0">
                  <a:pos x="186" y="4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04" y="6"/>
                </a:cxn>
                <a:cxn ang="0">
                  <a:pos x="204" y="6"/>
                </a:cxn>
                <a:cxn ang="0">
                  <a:pos x="204" y="0"/>
                </a:cxn>
              </a:cxnLst>
              <a:rect l="0" t="0" r="r" b="b"/>
              <a:pathLst>
                <a:path w="204" h="6">
                  <a:moveTo>
                    <a:pt x="204" y="0"/>
                  </a:moveTo>
                  <a:lnTo>
                    <a:pt x="184" y="0"/>
                  </a:lnTo>
                  <a:lnTo>
                    <a:pt x="184" y="0"/>
                  </a:lnTo>
                  <a:lnTo>
                    <a:pt x="186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D3B3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" name="Freeform 540"/>
            <p:cNvSpPr/>
            <p:nvPr/>
          </p:nvSpPr>
          <p:spPr bwMode="auto">
            <a:xfrm>
              <a:off x="823572" y="5126030"/>
              <a:ext cx="480025" cy="14253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184" y="0"/>
                </a:cxn>
                <a:cxn ang="0">
                  <a:pos x="184" y="0"/>
                </a:cxn>
                <a:cxn ang="0">
                  <a:pos x="186" y="4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04" y="6"/>
                </a:cxn>
                <a:cxn ang="0">
                  <a:pos x="204" y="6"/>
                </a:cxn>
                <a:cxn ang="0">
                  <a:pos x="204" y="0"/>
                </a:cxn>
              </a:cxnLst>
              <a:rect l="0" t="0" r="r" b="b"/>
              <a:pathLst>
                <a:path w="204" h="6">
                  <a:moveTo>
                    <a:pt x="204" y="0"/>
                  </a:moveTo>
                  <a:lnTo>
                    <a:pt x="184" y="0"/>
                  </a:lnTo>
                  <a:lnTo>
                    <a:pt x="184" y="0"/>
                  </a:lnTo>
                  <a:lnTo>
                    <a:pt x="186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04" y="6"/>
                  </a:lnTo>
                  <a:lnTo>
                    <a:pt x="204" y="6"/>
                  </a:lnTo>
                  <a:lnTo>
                    <a:pt x="20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" name="Freeform 541"/>
            <p:cNvSpPr/>
            <p:nvPr/>
          </p:nvSpPr>
          <p:spPr bwMode="auto">
            <a:xfrm>
              <a:off x="823572" y="4769701"/>
              <a:ext cx="480025" cy="35632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2"/>
                </a:cxn>
                <a:cxn ang="0">
                  <a:pos x="76" y="6"/>
                </a:cxn>
                <a:cxn ang="0">
                  <a:pos x="64" y="12"/>
                </a:cxn>
                <a:cxn ang="0">
                  <a:pos x="54" y="22"/>
                </a:cxn>
                <a:cxn ang="0">
                  <a:pos x="44" y="32"/>
                </a:cxn>
                <a:cxn ang="0">
                  <a:pos x="36" y="44"/>
                </a:cxn>
                <a:cxn ang="0">
                  <a:pos x="24" y="70"/>
                </a:cxn>
                <a:cxn ang="0">
                  <a:pos x="14" y="96"/>
                </a:cxn>
                <a:cxn ang="0">
                  <a:pos x="6" y="120"/>
                </a:cxn>
                <a:cxn ang="0">
                  <a:pos x="0" y="150"/>
                </a:cxn>
                <a:cxn ang="0">
                  <a:pos x="22" y="150"/>
                </a:cxn>
                <a:cxn ang="0">
                  <a:pos x="22" y="150"/>
                </a:cxn>
                <a:cxn ang="0">
                  <a:pos x="28" y="126"/>
                </a:cxn>
                <a:cxn ang="0">
                  <a:pos x="32" y="106"/>
                </a:cxn>
                <a:cxn ang="0">
                  <a:pos x="40" y="84"/>
                </a:cxn>
                <a:cxn ang="0">
                  <a:pos x="50" y="64"/>
                </a:cxn>
                <a:cxn ang="0">
                  <a:pos x="58" y="54"/>
                </a:cxn>
                <a:cxn ang="0">
                  <a:pos x="64" y="46"/>
                </a:cxn>
                <a:cxn ang="0">
                  <a:pos x="72" y="38"/>
                </a:cxn>
                <a:cxn ang="0">
                  <a:pos x="82" y="32"/>
                </a:cxn>
                <a:cxn ang="0">
                  <a:pos x="92" y="28"/>
                </a:cxn>
                <a:cxn ang="0">
                  <a:pos x="104" y="28"/>
                </a:cxn>
                <a:cxn ang="0">
                  <a:pos x="104" y="28"/>
                </a:cxn>
                <a:cxn ang="0">
                  <a:pos x="108" y="28"/>
                </a:cxn>
                <a:cxn ang="0">
                  <a:pos x="108" y="28"/>
                </a:cxn>
                <a:cxn ang="0">
                  <a:pos x="120" y="30"/>
                </a:cxn>
                <a:cxn ang="0">
                  <a:pos x="130" y="34"/>
                </a:cxn>
                <a:cxn ang="0">
                  <a:pos x="140" y="38"/>
                </a:cxn>
                <a:cxn ang="0">
                  <a:pos x="148" y="46"/>
                </a:cxn>
                <a:cxn ang="0">
                  <a:pos x="154" y="52"/>
                </a:cxn>
                <a:cxn ang="0">
                  <a:pos x="160" y="62"/>
                </a:cxn>
                <a:cxn ang="0">
                  <a:pos x="170" y="80"/>
                </a:cxn>
                <a:cxn ang="0">
                  <a:pos x="178" y="100"/>
                </a:cxn>
                <a:cxn ang="0">
                  <a:pos x="182" y="120"/>
                </a:cxn>
                <a:cxn ang="0">
                  <a:pos x="184" y="138"/>
                </a:cxn>
                <a:cxn ang="0">
                  <a:pos x="184" y="150"/>
                </a:cxn>
                <a:cxn ang="0">
                  <a:pos x="204" y="150"/>
                </a:cxn>
                <a:cxn ang="0">
                  <a:pos x="204" y="150"/>
                </a:cxn>
                <a:cxn ang="0">
                  <a:pos x="204" y="134"/>
                </a:cxn>
                <a:cxn ang="0">
                  <a:pos x="200" y="114"/>
                </a:cxn>
                <a:cxn ang="0">
                  <a:pos x="194" y="90"/>
                </a:cxn>
                <a:cxn ang="0">
                  <a:pos x="186" y="64"/>
                </a:cxn>
                <a:cxn ang="0">
                  <a:pos x="180" y="54"/>
                </a:cxn>
                <a:cxn ang="0">
                  <a:pos x="174" y="42"/>
                </a:cxn>
                <a:cxn ang="0">
                  <a:pos x="166" y="32"/>
                </a:cxn>
                <a:cxn ang="0">
                  <a:pos x="156" y="22"/>
                </a:cxn>
                <a:cxn ang="0">
                  <a:pos x="146" y="14"/>
                </a:cxn>
                <a:cxn ang="0">
                  <a:pos x="136" y="8"/>
                </a:cxn>
                <a:cxn ang="0">
                  <a:pos x="122" y="2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102" y="0"/>
                </a:cxn>
              </a:cxnLst>
              <a:rect l="0" t="0" r="r" b="b"/>
              <a:pathLst>
                <a:path w="204" h="150">
                  <a:moveTo>
                    <a:pt x="102" y="0"/>
                  </a:moveTo>
                  <a:lnTo>
                    <a:pt x="102" y="0"/>
                  </a:lnTo>
                  <a:lnTo>
                    <a:pt x="88" y="2"/>
                  </a:lnTo>
                  <a:lnTo>
                    <a:pt x="76" y="6"/>
                  </a:lnTo>
                  <a:lnTo>
                    <a:pt x="64" y="12"/>
                  </a:lnTo>
                  <a:lnTo>
                    <a:pt x="54" y="22"/>
                  </a:lnTo>
                  <a:lnTo>
                    <a:pt x="44" y="32"/>
                  </a:lnTo>
                  <a:lnTo>
                    <a:pt x="36" y="44"/>
                  </a:lnTo>
                  <a:lnTo>
                    <a:pt x="24" y="70"/>
                  </a:lnTo>
                  <a:lnTo>
                    <a:pt x="14" y="96"/>
                  </a:lnTo>
                  <a:lnTo>
                    <a:pt x="6" y="120"/>
                  </a:lnTo>
                  <a:lnTo>
                    <a:pt x="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8" y="126"/>
                  </a:lnTo>
                  <a:lnTo>
                    <a:pt x="32" y="106"/>
                  </a:lnTo>
                  <a:lnTo>
                    <a:pt x="40" y="84"/>
                  </a:lnTo>
                  <a:lnTo>
                    <a:pt x="50" y="64"/>
                  </a:lnTo>
                  <a:lnTo>
                    <a:pt x="58" y="54"/>
                  </a:lnTo>
                  <a:lnTo>
                    <a:pt x="64" y="46"/>
                  </a:lnTo>
                  <a:lnTo>
                    <a:pt x="72" y="38"/>
                  </a:lnTo>
                  <a:lnTo>
                    <a:pt x="82" y="32"/>
                  </a:lnTo>
                  <a:lnTo>
                    <a:pt x="92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20" y="30"/>
                  </a:lnTo>
                  <a:lnTo>
                    <a:pt x="130" y="34"/>
                  </a:lnTo>
                  <a:lnTo>
                    <a:pt x="140" y="38"/>
                  </a:lnTo>
                  <a:lnTo>
                    <a:pt x="148" y="46"/>
                  </a:lnTo>
                  <a:lnTo>
                    <a:pt x="154" y="52"/>
                  </a:lnTo>
                  <a:lnTo>
                    <a:pt x="160" y="62"/>
                  </a:lnTo>
                  <a:lnTo>
                    <a:pt x="170" y="80"/>
                  </a:lnTo>
                  <a:lnTo>
                    <a:pt x="178" y="100"/>
                  </a:lnTo>
                  <a:lnTo>
                    <a:pt x="182" y="120"/>
                  </a:lnTo>
                  <a:lnTo>
                    <a:pt x="184" y="138"/>
                  </a:lnTo>
                  <a:lnTo>
                    <a:pt x="184" y="150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204" y="134"/>
                  </a:lnTo>
                  <a:lnTo>
                    <a:pt x="200" y="114"/>
                  </a:lnTo>
                  <a:lnTo>
                    <a:pt x="194" y="90"/>
                  </a:lnTo>
                  <a:lnTo>
                    <a:pt x="186" y="64"/>
                  </a:lnTo>
                  <a:lnTo>
                    <a:pt x="180" y="54"/>
                  </a:lnTo>
                  <a:lnTo>
                    <a:pt x="174" y="42"/>
                  </a:lnTo>
                  <a:lnTo>
                    <a:pt x="166" y="32"/>
                  </a:lnTo>
                  <a:lnTo>
                    <a:pt x="156" y="22"/>
                  </a:lnTo>
                  <a:lnTo>
                    <a:pt x="146" y="14"/>
                  </a:lnTo>
                  <a:lnTo>
                    <a:pt x="136" y="8"/>
                  </a:lnTo>
                  <a:lnTo>
                    <a:pt x="122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27F9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" name="Freeform 542"/>
            <p:cNvSpPr/>
            <p:nvPr/>
          </p:nvSpPr>
          <p:spPr bwMode="auto">
            <a:xfrm>
              <a:off x="823572" y="4769701"/>
              <a:ext cx="480025" cy="35632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2"/>
                </a:cxn>
                <a:cxn ang="0">
                  <a:pos x="76" y="6"/>
                </a:cxn>
                <a:cxn ang="0">
                  <a:pos x="64" y="12"/>
                </a:cxn>
                <a:cxn ang="0">
                  <a:pos x="54" y="22"/>
                </a:cxn>
                <a:cxn ang="0">
                  <a:pos x="44" y="32"/>
                </a:cxn>
                <a:cxn ang="0">
                  <a:pos x="36" y="44"/>
                </a:cxn>
                <a:cxn ang="0">
                  <a:pos x="24" y="70"/>
                </a:cxn>
                <a:cxn ang="0">
                  <a:pos x="14" y="96"/>
                </a:cxn>
                <a:cxn ang="0">
                  <a:pos x="6" y="120"/>
                </a:cxn>
                <a:cxn ang="0">
                  <a:pos x="0" y="150"/>
                </a:cxn>
                <a:cxn ang="0">
                  <a:pos x="22" y="150"/>
                </a:cxn>
                <a:cxn ang="0">
                  <a:pos x="22" y="150"/>
                </a:cxn>
                <a:cxn ang="0">
                  <a:pos x="28" y="126"/>
                </a:cxn>
                <a:cxn ang="0">
                  <a:pos x="32" y="106"/>
                </a:cxn>
                <a:cxn ang="0">
                  <a:pos x="40" y="84"/>
                </a:cxn>
                <a:cxn ang="0">
                  <a:pos x="50" y="64"/>
                </a:cxn>
                <a:cxn ang="0">
                  <a:pos x="58" y="54"/>
                </a:cxn>
                <a:cxn ang="0">
                  <a:pos x="64" y="46"/>
                </a:cxn>
                <a:cxn ang="0">
                  <a:pos x="72" y="38"/>
                </a:cxn>
                <a:cxn ang="0">
                  <a:pos x="82" y="32"/>
                </a:cxn>
                <a:cxn ang="0">
                  <a:pos x="92" y="28"/>
                </a:cxn>
                <a:cxn ang="0">
                  <a:pos x="104" y="28"/>
                </a:cxn>
                <a:cxn ang="0">
                  <a:pos x="104" y="28"/>
                </a:cxn>
                <a:cxn ang="0">
                  <a:pos x="108" y="28"/>
                </a:cxn>
                <a:cxn ang="0">
                  <a:pos x="108" y="28"/>
                </a:cxn>
                <a:cxn ang="0">
                  <a:pos x="120" y="30"/>
                </a:cxn>
                <a:cxn ang="0">
                  <a:pos x="130" y="34"/>
                </a:cxn>
                <a:cxn ang="0">
                  <a:pos x="140" y="38"/>
                </a:cxn>
                <a:cxn ang="0">
                  <a:pos x="148" y="46"/>
                </a:cxn>
                <a:cxn ang="0">
                  <a:pos x="154" y="52"/>
                </a:cxn>
                <a:cxn ang="0">
                  <a:pos x="160" y="62"/>
                </a:cxn>
                <a:cxn ang="0">
                  <a:pos x="170" y="80"/>
                </a:cxn>
                <a:cxn ang="0">
                  <a:pos x="178" y="100"/>
                </a:cxn>
                <a:cxn ang="0">
                  <a:pos x="182" y="120"/>
                </a:cxn>
                <a:cxn ang="0">
                  <a:pos x="184" y="138"/>
                </a:cxn>
                <a:cxn ang="0">
                  <a:pos x="184" y="150"/>
                </a:cxn>
                <a:cxn ang="0">
                  <a:pos x="204" y="150"/>
                </a:cxn>
                <a:cxn ang="0">
                  <a:pos x="204" y="150"/>
                </a:cxn>
                <a:cxn ang="0">
                  <a:pos x="204" y="134"/>
                </a:cxn>
                <a:cxn ang="0">
                  <a:pos x="200" y="114"/>
                </a:cxn>
                <a:cxn ang="0">
                  <a:pos x="194" y="90"/>
                </a:cxn>
                <a:cxn ang="0">
                  <a:pos x="186" y="64"/>
                </a:cxn>
                <a:cxn ang="0">
                  <a:pos x="180" y="54"/>
                </a:cxn>
                <a:cxn ang="0">
                  <a:pos x="174" y="42"/>
                </a:cxn>
                <a:cxn ang="0">
                  <a:pos x="166" y="32"/>
                </a:cxn>
                <a:cxn ang="0">
                  <a:pos x="156" y="22"/>
                </a:cxn>
                <a:cxn ang="0">
                  <a:pos x="146" y="14"/>
                </a:cxn>
                <a:cxn ang="0">
                  <a:pos x="136" y="8"/>
                </a:cxn>
                <a:cxn ang="0">
                  <a:pos x="122" y="2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102" y="0"/>
                </a:cxn>
              </a:cxnLst>
              <a:rect l="0" t="0" r="r" b="b"/>
              <a:pathLst>
                <a:path w="204" h="150">
                  <a:moveTo>
                    <a:pt x="102" y="0"/>
                  </a:moveTo>
                  <a:lnTo>
                    <a:pt x="102" y="0"/>
                  </a:lnTo>
                  <a:lnTo>
                    <a:pt x="88" y="2"/>
                  </a:lnTo>
                  <a:lnTo>
                    <a:pt x="76" y="6"/>
                  </a:lnTo>
                  <a:lnTo>
                    <a:pt x="64" y="12"/>
                  </a:lnTo>
                  <a:lnTo>
                    <a:pt x="54" y="22"/>
                  </a:lnTo>
                  <a:lnTo>
                    <a:pt x="44" y="32"/>
                  </a:lnTo>
                  <a:lnTo>
                    <a:pt x="36" y="44"/>
                  </a:lnTo>
                  <a:lnTo>
                    <a:pt x="24" y="70"/>
                  </a:lnTo>
                  <a:lnTo>
                    <a:pt x="14" y="96"/>
                  </a:lnTo>
                  <a:lnTo>
                    <a:pt x="6" y="120"/>
                  </a:lnTo>
                  <a:lnTo>
                    <a:pt x="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8" y="126"/>
                  </a:lnTo>
                  <a:lnTo>
                    <a:pt x="32" y="106"/>
                  </a:lnTo>
                  <a:lnTo>
                    <a:pt x="40" y="84"/>
                  </a:lnTo>
                  <a:lnTo>
                    <a:pt x="50" y="64"/>
                  </a:lnTo>
                  <a:lnTo>
                    <a:pt x="58" y="54"/>
                  </a:lnTo>
                  <a:lnTo>
                    <a:pt x="64" y="46"/>
                  </a:lnTo>
                  <a:lnTo>
                    <a:pt x="72" y="38"/>
                  </a:lnTo>
                  <a:lnTo>
                    <a:pt x="82" y="32"/>
                  </a:lnTo>
                  <a:lnTo>
                    <a:pt x="92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20" y="30"/>
                  </a:lnTo>
                  <a:lnTo>
                    <a:pt x="130" y="34"/>
                  </a:lnTo>
                  <a:lnTo>
                    <a:pt x="140" y="38"/>
                  </a:lnTo>
                  <a:lnTo>
                    <a:pt x="148" y="46"/>
                  </a:lnTo>
                  <a:lnTo>
                    <a:pt x="154" y="52"/>
                  </a:lnTo>
                  <a:lnTo>
                    <a:pt x="160" y="62"/>
                  </a:lnTo>
                  <a:lnTo>
                    <a:pt x="170" y="80"/>
                  </a:lnTo>
                  <a:lnTo>
                    <a:pt x="178" y="100"/>
                  </a:lnTo>
                  <a:lnTo>
                    <a:pt x="182" y="120"/>
                  </a:lnTo>
                  <a:lnTo>
                    <a:pt x="184" y="138"/>
                  </a:lnTo>
                  <a:lnTo>
                    <a:pt x="184" y="150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204" y="134"/>
                  </a:lnTo>
                  <a:lnTo>
                    <a:pt x="200" y="114"/>
                  </a:lnTo>
                  <a:lnTo>
                    <a:pt x="194" y="90"/>
                  </a:lnTo>
                  <a:lnTo>
                    <a:pt x="186" y="64"/>
                  </a:lnTo>
                  <a:lnTo>
                    <a:pt x="180" y="54"/>
                  </a:lnTo>
                  <a:lnTo>
                    <a:pt x="174" y="42"/>
                  </a:lnTo>
                  <a:lnTo>
                    <a:pt x="166" y="32"/>
                  </a:lnTo>
                  <a:lnTo>
                    <a:pt x="156" y="22"/>
                  </a:lnTo>
                  <a:lnTo>
                    <a:pt x="146" y="14"/>
                  </a:lnTo>
                  <a:lnTo>
                    <a:pt x="136" y="8"/>
                  </a:lnTo>
                  <a:lnTo>
                    <a:pt x="122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" name="Freeform 543"/>
            <p:cNvSpPr/>
            <p:nvPr/>
          </p:nvSpPr>
          <p:spPr bwMode="auto">
            <a:xfrm>
              <a:off x="875339" y="5126030"/>
              <a:ext cx="385902" cy="9502"/>
            </a:xfrm>
            <a:custGeom>
              <a:avLst/>
              <a:gdLst/>
              <a:ahLst/>
              <a:cxnLst>
                <a:cxn ang="0">
                  <a:pos x="162" y="0"/>
                </a:cxn>
                <a:cxn ang="0">
                  <a:pos x="142" y="0"/>
                </a:cxn>
                <a:cxn ang="0">
                  <a:pos x="142" y="0"/>
                </a:cxn>
                <a:cxn ang="0">
                  <a:pos x="142" y="2"/>
                </a:cxn>
                <a:cxn ang="0">
                  <a:pos x="126" y="2"/>
                </a:cxn>
                <a:cxn ang="0">
                  <a:pos x="126" y="2"/>
                </a:cxn>
                <a:cxn ang="0">
                  <a:pos x="126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64" y="4"/>
                </a:cxn>
                <a:cxn ang="0">
                  <a:pos x="164" y="4"/>
                </a:cxn>
                <a:cxn ang="0">
                  <a:pos x="162" y="0"/>
                </a:cxn>
              </a:cxnLst>
              <a:rect l="0" t="0" r="r" b="b"/>
              <a:pathLst>
                <a:path w="164" h="4">
                  <a:moveTo>
                    <a:pt x="162" y="0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9090A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" name="Freeform 544"/>
            <p:cNvSpPr/>
            <p:nvPr/>
          </p:nvSpPr>
          <p:spPr bwMode="auto">
            <a:xfrm>
              <a:off x="875339" y="5126030"/>
              <a:ext cx="385902" cy="9502"/>
            </a:xfrm>
            <a:custGeom>
              <a:avLst/>
              <a:gdLst/>
              <a:ahLst/>
              <a:cxnLst>
                <a:cxn ang="0">
                  <a:pos x="162" y="0"/>
                </a:cxn>
                <a:cxn ang="0">
                  <a:pos x="142" y="0"/>
                </a:cxn>
                <a:cxn ang="0">
                  <a:pos x="142" y="0"/>
                </a:cxn>
                <a:cxn ang="0">
                  <a:pos x="142" y="2"/>
                </a:cxn>
                <a:cxn ang="0">
                  <a:pos x="126" y="2"/>
                </a:cxn>
                <a:cxn ang="0">
                  <a:pos x="126" y="2"/>
                </a:cxn>
                <a:cxn ang="0">
                  <a:pos x="126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64" y="4"/>
                </a:cxn>
                <a:cxn ang="0">
                  <a:pos x="164" y="4"/>
                </a:cxn>
                <a:cxn ang="0">
                  <a:pos x="162" y="0"/>
                </a:cxn>
              </a:cxnLst>
              <a:rect l="0" t="0" r="r" b="b"/>
              <a:pathLst>
                <a:path w="164" h="4">
                  <a:moveTo>
                    <a:pt x="162" y="0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" name="Freeform 545"/>
            <p:cNvSpPr/>
            <p:nvPr/>
          </p:nvSpPr>
          <p:spPr bwMode="auto">
            <a:xfrm>
              <a:off x="875339" y="4836216"/>
              <a:ext cx="381196" cy="28981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2" y="0"/>
                </a:cxn>
                <a:cxn ang="0">
                  <a:pos x="70" y="0"/>
                </a:cxn>
                <a:cxn ang="0">
                  <a:pos x="60" y="4"/>
                </a:cxn>
                <a:cxn ang="0">
                  <a:pos x="50" y="10"/>
                </a:cxn>
                <a:cxn ang="0">
                  <a:pos x="42" y="18"/>
                </a:cxn>
                <a:cxn ang="0">
                  <a:pos x="36" y="26"/>
                </a:cxn>
                <a:cxn ang="0">
                  <a:pos x="28" y="36"/>
                </a:cxn>
                <a:cxn ang="0">
                  <a:pos x="18" y="56"/>
                </a:cxn>
                <a:cxn ang="0">
                  <a:pos x="10" y="78"/>
                </a:cxn>
                <a:cxn ang="0">
                  <a:pos x="6" y="98"/>
                </a:cxn>
                <a:cxn ang="0">
                  <a:pos x="0" y="122"/>
                </a:cxn>
                <a:cxn ang="0">
                  <a:pos x="24" y="122"/>
                </a:cxn>
                <a:cxn ang="0">
                  <a:pos x="24" y="122"/>
                </a:cxn>
                <a:cxn ang="0">
                  <a:pos x="26" y="106"/>
                </a:cxn>
                <a:cxn ang="0">
                  <a:pos x="30" y="92"/>
                </a:cxn>
                <a:cxn ang="0">
                  <a:pos x="36" y="76"/>
                </a:cxn>
                <a:cxn ang="0">
                  <a:pos x="44" y="60"/>
                </a:cxn>
                <a:cxn ang="0">
                  <a:pos x="54" y="46"/>
                </a:cxn>
                <a:cxn ang="0">
                  <a:pos x="60" y="40"/>
                </a:cxn>
                <a:cxn ang="0">
                  <a:pos x="66" y="36"/>
                </a:cxn>
                <a:cxn ang="0">
                  <a:pos x="74" y="34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6" y="32"/>
                </a:cxn>
                <a:cxn ang="0">
                  <a:pos x="86" y="32"/>
                </a:cxn>
                <a:cxn ang="0">
                  <a:pos x="94" y="34"/>
                </a:cxn>
                <a:cxn ang="0">
                  <a:pos x="102" y="36"/>
                </a:cxn>
                <a:cxn ang="0">
                  <a:pos x="110" y="40"/>
                </a:cxn>
                <a:cxn ang="0">
                  <a:pos x="116" y="46"/>
                </a:cxn>
                <a:cxn ang="0">
                  <a:pos x="124" y="58"/>
                </a:cxn>
                <a:cxn ang="0">
                  <a:pos x="132" y="72"/>
                </a:cxn>
                <a:cxn ang="0">
                  <a:pos x="138" y="86"/>
                </a:cxn>
                <a:cxn ang="0">
                  <a:pos x="140" y="100"/>
                </a:cxn>
                <a:cxn ang="0">
                  <a:pos x="142" y="122"/>
                </a:cxn>
                <a:cxn ang="0">
                  <a:pos x="162" y="122"/>
                </a:cxn>
                <a:cxn ang="0">
                  <a:pos x="162" y="122"/>
                </a:cxn>
                <a:cxn ang="0">
                  <a:pos x="162" y="110"/>
                </a:cxn>
                <a:cxn ang="0">
                  <a:pos x="160" y="92"/>
                </a:cxn>
                <a:cxn ang="0">
                  <a:pos x="156" y="72"/>
                </a:cxn>
                <a:cxn ang="0">
                  <a:pos x="148" y="52"/>
                </a:cxn>
                <a:cxn ang="0">
                  <a:pos x="138" y="34"/>
                </a:cxn>
                <a:cxn ang="0">
                  <a:pos x="132" y="24"/>
                </a:cxn>
                <a:cxn ang="0">
                  <a:pos x="126" y="18"/>
                </a:cxn>
                <a:cxn ang="0">
                  <a:pos x="118" y="10"/>
                </a:cxn>
                <a:cxn ang="0">
                  <a:pos x="108" y="6"/>
                </a:cxn>
                <a:cxn ang="0">
                  <a:pos x="98" y="2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82" y="0"/>
                </a:cxn>
              </a:cxnLst>
              <a:rect l="0" t="0" r="r" b="b"/>
              <a:pathLst>
                <a:path w="162" h="122">
                  <a:moveTo>
                    <a:pt x="82" y="0"/>
                  </a:moveTo>
                  <a:lnTo>
                    <a:pt x="82" y="0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0" y="10"/>
                  </a:lnTo>
                  <a:lnTo>
                    <a:pt x="42" y="18"/>
                  </a:lnTo>
                  <a:lnTo>
                    <a:pt x="36" y="26"/>
                  </a:lnTo>
                  <a:lnTo>
                    <a:pt x="28" y="36"/>
                  </a:lnTo>
                  <a:lnTo>
                    <a:pt x="18" y="56"/>
                  </a:lnTo>
                  <a:lnTo>
                    <a:pt x="10" y="78"/>
                  </a:lnTo>
                  <a:lnTo>
                    <a:pt x="6" y="98"/>
                  </a:lnTo>
                  <a:lnTo>
                    <a:pt x="0" y="122"/>
                  </a:lnTo>
                  <a:lnTo>
                    <a:pt x="24" y="122"/>
                  </a:lnTo>
                  <a:lnTo>
                    <a:pt x="24" y="122"/>
                  </a:lnTo>
                  <a:lnTo>
                    <a:pt x="26" y="106"/>
                  </a:lnTo>
                  <a:lnTo>
                    <a:pt x="30" y="92"/>
                  </a:lnTo>
                  <a:lnTo>
                    <a:pt x="36" y="76"/>
                  </a:lnTo>
                  <a:lnTo>
                    <a:pt x="44" y="60"/>
                  </a:lnTo>
                  <a:lnTo>
                    <a:pt x="54" y="46"/>
                  </a:lnTo>
                  <a:lnTo>
                    <a:pt x="60" y="40"/>
                  </a:lnTo>
                  <a:lnTo>
                    <a:pt x="66" y="36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94" y="34"/>
                  </a:lnTo>
                  <a:lnTo>
                    <a:pt x="102" y="36"/>
                  </a:lnTo>
                  <a:lnTo>
                    <a:pt x="110" y="40"/>
                  </a:lnTo>
                  <a:lnTo>
                    <a:pt x="116" y="46"/>
                  </a:lnTo>
                  <a:lnTo>
                    <a:pt x="124" y="58"/>
                  </a:lnTo>
                  <a:lnTo>
                    <a:pt x="132" y="72"/>
                  </a:lnTo>
                  <a:lnTo>
                    <a:pt x="138" y="86"/>
                  </a:lnTo>
                  <a:lnTo>
                    <a:pt x="140" y="100"/>
                  </a:lnTo>
                  <a:lnTo>
                    <a:pt x="14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10"/>
                  </a:lnTo>
                  <a:lnTo>
                    <a:pt x="160" y="92"/>
                  </a:lnTo>
                  <a:lnTo>
                    <a:pt x="156" y="72"/>
                  </a:lnTo>
                  <a:lnTo>
                    <a:pt x="148" y="52"/>
                  </a:lnTo>
                  <a:lnTo>
                    <a:pt x="138" y="34"/>
                  </a:lnTo>
                  <a:lnTo>
                    <a:pt x="132" y="24"/>
                  </a:lnTo>
                  <a:lnTo>
                    <a:pt x="126" y="18"/>
                  </a:lnTo>
                  <a:lnTo>
                    <a:pt x="118" y="10"/>
                  </a:lnTo>
                  <a:lnTo>
                    <a:pt x="108" y="6"/>
                  </a:lnTo>
                  <a:lnTo>
                    <a:pt x="9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8382A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" name="Freeform 546"/>
            <p:cNvSpPr/>
            <p:nvPr/>
          </p:nvSpPr>
          <p:spPr bwMode="auto">
            <a:xfrm>
              <a:off x="875339" y="4836216"/>
              <a:ext cx="381196" cy="28981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2" y="0"/>
                </a:cxn>
                <a:cxn ang="0">
                  <a:pos x="70" y="0"/>
                </a:cxn>
                <a:cxn ang="0">
                  <a:pos x="60" y="4"/>
                </a:cxn>
                <a:cxn ang="0">
                  <a:pos x="50" y="10"/>
                </a:cxn>
                <a:cxn ang="0">
                  <a:pos x="42" y="18"/>
                </a:cxn>
                <a:cxn ang="0">
                  <a:pos x="36" y="26"/>
                </a:cxn>
                <a:cxn ang="0">
                  <a:pos x="28" y="36"/>
                </a:cxn>
                <a:cxn ang="0">
                  <a:pos x="18" y="56"/>
                </a:cxn>
                <a:cxn ang="0">
                  <a:pos x="10" y="78"/>
                </a:cxn>
                <a:cxn ang="0">
                  <a:pos x="6" y="98"/>
                </a:cxn>
                <a:cxn ang="0">
                  <a:pos x="0" y="122"/>
                </a:cxn>
                <a:cxn ang="0">
                  <a:pos x="24" y="122"/>
                </a:cxn>
                <a:cxn ang="0">
                  <a:pos x="24" y="122"/>
                </a:cxn>
                <a:cxn ang="0">
                  <a:pos x="26" y="106"/>
                </a:cxn>
                <a:cxn ang="0">
                  <a:pos x="30" y="92"/>
                </a:cxn>
                <a:cxn ang="0">
                  <a:pos x="36" y="76"/>
                </a:cxn>
                <a:cxn ang="0">
                  <a:pos x="44" y="60"/>
                </a:cxn>
                <a:cxn ang="0">
                  <a:pos x="54" y="46"/>
                </a:cxn>
                <a:cxn ang="0">
                  <a:pos x="60" y="40"/>
                </a:cxn>
                <a:cxn ang="0">
                  <a:pos x="66" y="36"/>
                </a:cxn>
                <a:cxn ang="0">
                  <a:pos x="74" y="34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6" y="32"/>
                </a:cxn>
                <a:cxn ang="0">
                  <a:pos x="86" y="32"/>
                </a:cxn>
                <a:cxn ang="0">
                  <a:pos x="94" y="34"/>
                </a:cxn>
                <a:cxn ang="0">
                  <a:pos x="102" y="36"/>
                </a:cxn>
                <a:cxn ang="0">
                  <a:pos x="110" y="40"/>
                </a:cxn>
                <a:cxn ang="0">
                  <a:pos x="116" y="46"/>
                </a:cxn>
                <a:cxn ang="0">
                  <a:pos x="124" y="58"/>
                </a:cxn>
                <a:cxn ang="0">
                  <a:pos x="132" y="72"/>
                </a:cxn>
                <a:cxn ang="0">
                  <a:pos x="138" y="86"/>
                </a:cxn>
                <a:cxn ang="0">
                  <a:pos x="140" y="100"/>
                </a:cxn>
                <a:cxn ang="0">
                  <a:pos x="142" y="122"/>
                </a:cxn>
                <a:cxn ang="0">
                  <a:pos x="162" y="122"/>
                </a:cxn>
                <a:cxn ang="0">
                  <a:pos x="162" y="122"/>
                </a:cxn>
                <a:cxn ang="0">
                  <a:pos x="162" y="110"/>
                </a:cxn>
                <a:cxn ang="0">
                  <a:pos x="160" y="92"/>
                </a:cxn>
                <a:cxn ang="0">
                  <a:pos x="156" y="72"/>
                </a:cxn>
                <a:cxn ang="0">
                  <a:pos x="148" y="52"/>
                </a:cxn>
                <a:cxn ang="0">
                  <a:pos x="138" y="34"/>
                </a:cxn>
                <a:cxn ang="0">
                  <a:pos x="132" y="24"/>
                </a:cxn>
                <a:cxn ang="0">
                  <a:pos x="126" y="18"/>
                </a:cxn>
                <a:cxn ang="0">
                  <a:pos x="118" y="10"/>
                </a:cxn>
                <a:cxn ang="0">
                  <a:pos x="108" y="6"/>
                </a:cxn>
                <a:cxn ang="0">
                  <a:pos x="98" y="2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82" y="0"/>
                </a:cxn>
              </a:cxnLst>
              <a:rect l="0" t="0" r="r" b="b"/>
              <a:pathLst>
                <a:path w="162" h="122">
                  <a:moveTo>
                    <a:pt x="82" y="0"/>
                  </a:moveTo>
                  <a:lnTo>
                    <a:pt x="82" y="0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0" y="10"/>
                  </a:lnTo>
                  <a:lnTo>
                    <a:pt x="42" y="18"/>
                  </a:lnTo>
                  <a:lnTo>
                    <a:pt x="36" y="26"/>
                  </a:lnTo>
                  <a:lnTo>
                    <a:pt x="28" y="36"/>
                  </a:lnTo>
                  <a:lnTo>
                    <a:pt x="18" y="56"/>
                  </a:lnTo>
                  <a:lnTo>
                    <a:pt x="10" y="78"/>
                  </a:lnTo>
                  <a:lnTo>
                    <a:pt x="6" y="98"/>
                  </a:lnTo>
                  <a:lnTo>
                    <a:pt x="0" y="122"/>
                  </a:lnTo>
                  <a:lnTo>
                    <a:pt x="24" y="122"/>
                  </a:lnTo>
                  <a:lnTo>
                    <a:pt x="24" y="122"/>
                  </a:lnTo>
                  <a:lnTo>
                    <a:pt x="26" y="106"/>
                  </a:lnTo>
                  <a:lnTo>
                    <a:pt x="30" y="92"/>
                  </a:lnTo>
                  <a:lnTo>
                    <a:pt x="36" y="76"/>
                  </a:lnTo>
                  <a:lnTo>
                    <a:pt x="44" y="60"/>
                  </a:lnTo>
                  <a:lnTo>
                    <a:pt x="54" y="46"/>
                  </a:lnTo>
                  <a:lnTo>
                    <a:pt x="60" y="40"/>
                  </a:lnTo>
                  <a:lnTo>
                    <a:pt x="66" y="36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94" y="34"/>
                  </a:lnTo>
                  <a:lnTo>
                    <a:pt x="102" y="36"/>
                  </a:lnTo>
                  <a:lnTo>
                    <a:pt x="110" y="40"/>
                  </a:lnTo>
                  <a:lnTo>
                    <a:pt x="116" y="46"/>
                  </a:lnTo>
                  <a:lnTo>
                    <a:pt x="124" y="58"/>
                  </a:lnTo>
                  <a:lnTo>
                    <a:pt x="132" y="72"/>
                  </a:lnTo>
                  <a:lnTo>
                    <a:pt x="138" y="86"/>
                  </a:lnTo>
                  <a:lnTo>
                    <a:pt x="140" y="100"/>
                  </a:lnTo>
                  <a:lnTo>
                    <a:pt x="14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10"/>
                  </a:lnTo>
                  <a:lnTo>
                    <a:pt x="160" y="92"/>
                  </a:lnTo>
                  <a:lnTo>
                    <a:pt x="156" y="72"/>
                  </a:lnTo>
                  <a:lnTo>
                    <a:pt x="148" y="52"/>
                  </a:lnTo>
                  <a:lnTo>
                    <a:pt x="138" y="34"/>
                  </a:lnTo>
                  <a:lnTo>
                    <a:pt x="132" y="24"/>
                  </a:lnTo>
                  <a:lnTo>
                    <a:pt x="126" y="18"/>
                  </a:lnTo>
                  <a:lnTo>
                    <a:pt x="118" y="10"/>
                  </a:lnTo>
                  <a:lnTo>
                    <a:pt x="108" y="6"/>
                  </a:lnTo>
                  <a:lnTo>
                    <a:pt x="98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" name="Freeform 547"/>
            <p:cNvSpPr>
              <a:spLocks noEditPoints="1"/>
            </p:cNvSpPr>
            <p:nvPr/>
          </p:nvSpPr>
          <p:spPr bwMode="auto">
            <a:xfrm>
              <a:off x="931813" y="5126030"/>
              <a:ext cx="277661" cy="475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18" y="0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102" y="2"/>
                </a:cxn>
                <a:cxn ang="0">
                  <a:pos x="118" y="2"/>
                </a:cxn>
                <a:cxn ang="0">
                  <a:pos x="118" y="2"/>
                </a:cxn>
                <a:cxn ang="0">
                  <a:pos x="118" y="0"/>
                </a:cxn>
              </a:cxnLst>
              <a:rect l="0" t="0" r="r" b="b"/>
              <a:pathLst>
                <a:path w="118" h="2">
                  <a:moveTo>
                    <a:pt x="1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18" y="0"/>
                  </a:moveTo>
                  <a:lnTo>
                    <a:pt x="102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C7C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" name="Freeform 548"/>
            <p:cNvSpPr/>
            <p:nvPr/>
          </p:nvSpPr>
          <p:spPr bwMode="auto">
            <a:xfrm>
              <a:off x="931813" y="5126030"/>
              <a:ext cx="42355" cy="237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8">
                  <a:moveTo>
                    <a:pt x="1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" name="Freeform 549"/>
            <p:cNvSpPr/>
            <p:nvPr/>
          </p:nvSpPr>
          <p:spPr bwMode="auto">
            <a:xfrm>
              <a:off x="1171825" y="5126030"/>
              <a:ext cx="37649" cy="475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" name="Freeform 550"/>
            <p:cNvSpPr/>
            <p:nvPr/>
          </p:nvSpPr>
          <p:spPr bwMode="auto">
            <a:xfrm>
              <a:off x="931813" y="4912233"/>
              <a:ext cx="277661" cy="213797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6" y="8"/>
                </a:cxn>
                <a:cxn ang="0">
                  <a:pos x="30" y="14"/>
                </a:cxn>
                <a:cxn ang="0">
                  <a:pos x="20" y="28"/>
                </a:cxn>
                <a:cxn ang="0">
                  <a:pos x="12" y="44"/>
                </a:cxn>
                <a:cxn ang="0">
                  <a:pos x="6" y="60"/>
                </a:cxn>
                <a:cxn ang="0">
                  <a:pos x="2" y="74"/>
                </a:cxn>
                <a:cxn ang="0">
                  <a:pos x="0" y="90"/>
                </a:cxn>
                <a:cxn ang="0">
                  <a:pos x="18" y="90"/>
                </a:cxn>
                <a:cxn ang="0">
                  <a:pos x="18" y="90"/>
                </a:cxn>
                <a:cxn ang="0">
                  <a:pos x="20" y="78"/>
                </a:cxn>
                <a:cxn ang="0">
                  <a:pos x="28" y="56"/>
                </a:cxn>
                <a:cxn ang="0">
                  <a:pos x="32" y="44"/>
                </a:cxn>
                <a:cxn ang="0">
                  <a:pos x="40" y="36"/>
                </a:cxn>
                <a:cxn ang="0">
                  <a:pos x="50" y="28"/>
                </a:cxn>
                <a:cxn ang="0">
                  <a:pos x="54" y="2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2" y="26"/>
                </a:cxn>
                <a:cxn ang="0">
                  <a:pos x="62" y="26"/>
                </a:cxn>
                <a:cxn ang="0">
                  <a:pos x="74" y="30"/>
                </a:cxn>
                <a:cxn ang="0">
                  <a:pos x="82" y="36"/>
                </a:cxn>
                <a:cxn ang="0">
                  <a:pos x="90" y="44"/>
                </a:cxn>
                <a:cxn ang="0">
                  <a:pos x="96" y="54"/>
                </a:cxn>
                <a:cxn ang="0">
                  <a:pos x="98" y="64"/>
                </a:cxn>
                <a:cxn ang="0">
                  <a:pos x="100" y="74"/>
                </a:cxn>
                <a:cxn ang="0">
                  <a:pos x="102" y="90"/>
                </a:cxn>
                <a:cxn ang="0">
                  <a:pos x="118" y="90"/>
                </a:cxn>
                <a:cxn ang="0">
                  <a:pos x="118" y="90"/>
                </a:cxn>
                <a:cxn ang="0">
                  <a:pos x="116" y="68"/>
                </a:cxn>
                <a:cxn ang="0">
                  <a:pos x="114" y="54"/>
                </a:cxn>
                <a:cxn ang="0">
                  <a:pos x="108" y="40"/>
                </a:cxn>
                <a:cxn ang="0">
                  <a:pos x="100" y="26"/>
                </a:cxn>
                <a:cxn ang="0">
                  <a:pos x="92" y="14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8" y="0"/>
                </a:cxn>
              </a:cxnLst>
              <a:rect l="0" t="0" r="r" b="b"/>
              <a:pathLst>
                <a:path w="118" h="90">
                  <a:moveTo>
                    <a:pt x="58" y="0"/>
                  </a:moveTo>
                  <a:lnTo>
                    <a:pt x="58" y="0"/>
                  </a:lnTo>
                  <a:lnTo>
                    <a:pt x="50" y="2"/>
                  </a:lnTo>
                  <a:lnTo>
                    <a:pt x="42" y="4"/>
                  </a:lnTo>
                  <a:lnTo>
                    <a:pt x="36" y="8"/>
                  </a:lnTo>
                  <a:lnTo>
                    <a:pt x="30" y="14"/>
                  </a:lnTo>
                  <a:lnTo>
                    <a:pt x="20" y="28"/>
                  </a:lnTo>
                  <a:lnTo>
                    <a:pt x="12" y="44"/>
                  </a:lnTo>
                  <a:lnTo>
                    <a:pt x="6" y="60"/>
                  </a:lnTo>
                  <a:lnTo>
                    <a:pt x="2" y="74"/>
                  </a:lnTo>
                  <a:lnTo>
                    <a:pt x="0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0" y="78"/>
                  </a:lnTo>
                  <a:lnTo>
                    <a:pt x="28" y="56"/>
                  </a:lnTo>
                  <a:lnTo>
                    <a:pt x="32" y="44"/>
                  </a:lnTo>
                  <a:lnTo>
                    <a:pt x="40" y="36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74" y="30"/>
                  </a:lnTo>
                  <a:lnTo>
                    <a:pt x="82" y="36"/>
                  </a:lnTo>
                  <a:lnTo>
                    <a:pt x="90" y="44"/>
                  </a:lnTo>
                  <a:lnTo>
                    <a:pt x="96" y="54"/>
                  </a:lnTo>
                  <a:lnTo>
                    <a:pt x="98" y="64"/>
                  </a:lnTo>
                  <a:lnTo>
                    <a:pt x="100" y="74"/>
                  </a:lnTo>
                  <a:lnTo>
                    <a:pt x="102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6" y="68"/>
                  </a:lnTo>
                  <a:lnTo>
                    <a:pt x="114" y="54"/>
                  </a:lnTo>
                  <a:lnTo>
                    <a:pt x="108" y="40"/>
                  </a:lnTo>
                  <a:lnTo>
                    <a:pt x="100" y="26"/>
                  </a:lnTo>
                  <a:lnTo>
                    <a:pt x="92" y="14"/>
                  </a:lnTo>
                  <a:lnTo>
                    <a:pt x="86" y="8"/>
                  </a:lnTo>
                  <a:lnTo>
                    <a:pt x="78" y="4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4C9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" name="Freeform 551"/>
            <p:cNvSpPr/>
            <p:nvPr/>
          </p:nvSpPr>
          <p:spPr bwMode="auto">
            <a:xfrm>
              <a:off x="931813" y="4912233"/>
              <a:ext cx="277661" cy="213797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50" y="2"/>
                </a:cxn>
                <a:cxn ang="0">
                  <a:pos x="42" y="4"/>
                </a:cxn>
                <a:cxn ang="0">
                  <a:pos x="36" y="8"/>
                </a:cxn>
                <a:cxn ang="0">
                  <a:pos x="30" y="14"/>
                </a:cxn>
                <a:cxn ang="0">
                  <a:pos x="20" y="28"/>
                </a:cxn>
                <a:cxn ang="0">
                  <a:pos x="12" y="44"/>
                </a:cxn>
                <a:cxn ang="0">
                  <a:pos x="6" y="60"/>
                </a:cxn>
                <a:cxn ang="0">
                  <a:pos x="2" y="74"/>
                </a:cxn>
                <a:cxn ang="0">
                  <a:pos x="0" y="90"/>
                </a:cxn>
                <a:cxn ang="0">
                  <a:pos x="18" y="90"/>
                </a:cxn>
                <a:cxn ang="0">
                  <a:pos x="18" y="90"/>
                </a:cxn>
                <a:cxn ang="0">
                  <a:pos x="20" y="78"/>
                </a:cxn>
                <a:cxn ang="0">
                  <a:pos x="28" y="56"/>
                </a:cxn>
                <a:cxn ang="0">
                  <a:pos x="32" y="44"/>
                </a:cxn>
                <a:cxn ang="0">
                  <a:pos x="40" y="36"/>
                </a:cxn>
                <a:cxn ang="0">
                  <a:pos x="50" y="28"/>
                </a:cxn>
                <a:cxn ang="0">
                  <a:pos x="54" y="2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2" y="26"/>
                </a:cxn>
                <a:cxn ang="0">
                  <a:pos x="62" y="26"/>
                </a:cxn>
                <a:cxn ang="0">
                  <a:pos x="74" y="30"/>
                </a:cxn>
                <a:cxn ang="0">
                  <a:pos x="82" y="36"/>
                </a:cxn>
                <a:cxn ang="0">
                  <a:pos x="90" y="44"/>
                </a:cxn>
                <a:cxn ang="0">
                  <a:pos x="96" y="54"/>
                </a:cxn>
                <a:cxn ang="0">
                  <a:pos x="98" y="64"/>
                </a:cxn>
                <a:cxn ang="0">
                  <a:pos x="100" y="74"/>
                </a:cxn>
                <a:cxn ang="0">
                  <a:pos x="102" y="90"/>
                </a:cxn>
                <a:cxn ang="0">
                  <a:pos x="118" y="90"/>
                </a:cxn>
                <a:cxn ang="0">
                  <a:pos x="118" y="90"/>
                </a:cxn>
                <a:cxn ang="0">
                  <a:pos x="116" y="68"/>
                </a:cxn>
                <a:cxn ang="0">
                  <a:pos x="114" y="54"/>
                </a:cxn>
                <a:cxn ang="0">
                  <a:pos x="108" y="40"/>
                </a:cxn>
                <a:cxn ang="0">
                  <a:pos x="100" y="26"/>
                </a:cxn>
                <a:cxn ang="0">
                  <a:pos x="92" y="14"/>
                </a:cxn>
                <a:cxn ang="0">
                  <a:pos x="86" y="8"/>
                </a:cxn>
                <a:cxn ang="0">
                  <a:pos x="78" y="4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8" y="0"/>
                </a:cxn>
              </a:cxnLst>
              <a:rect l="0" t="0" r="r" b="b"/>
              <a:pathLst>
                <a:path w="118" h="90">
                  <a:moveTo>
                    <a:pt x="58" y="0"/>
                  </a:moveTo>
                  <a:lnTo>
                    <a:pt x="58" y="0"/>
                  </a:lnTo>
                  <a:lnTo>
                    <a:pt x="50" y="2"/>
                  </a:lnTo>
                  <a:lnTo>
                    <a:pt x="42" y="4"/>
                  </a:lnTo>
                  <a:lnTo>
                    <a:pt x="36" y="8"/>
                  </a:lnTo>
                  <a:lnTo>
                    <a:pt x="30" y="14"/>
                  </a:lnTo>
                  <a:lnTo>
                    <a:pt x="20" y="28"/>
                  </a:lnTo>
                  <a:lnTo>
                    <a:pt x="12" y="44"/>
                  </a:lnTo>
                  <a:lnTo>
                    <a:pt x="6" y="60"/>
                  </a:lnTo>
                  <a:lnTo>
                    <a:pt x="2" y="74"/>
                  </a:lnTo>
                  <a:lnTo>
                    <a:pt x="0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0" y="78"/>
                  </a:lnTo>
                  <a:lnTo>
                    <a:pt x="28" y="56"/>
                  </a:lnTo>
                  <a:lnTo>
                    <a:pt x="32" y="44"/>
                  </a:lnTo>
                  <a:lnTo>
                    <a:pt x="40" y="36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74" y="30"/>
                  </a:lnTo>
                  <a:lnTo>
                    <a:pt x="82" y="36"/>
                  </a:lnTo>
                  <a:lnTo>
                    <a:pt x="90" y="44"/>
                  </a:lnTo>
                  <a:lnTo>
                    <a:pt x="96" y="54"/>
                  </a:lnTo>
                  <a:lnTo>
                    <a:pt x="98" y="64"/>
                  </a:lnTo>
                  <a:lnTo>
                    <a:pt x="100" y="74"/>
                  </a:lnTo>
                  <a:lnTo>
                    <a:pt x="102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6" y="68"/>
                  </a:lnTo>
                  <a:lnTo>
                    <a:pt x="114" y="54"/>
                  </a:lnTo>
                  <a:lnTo>
                    <a:pt x="108" y="40"/>
                  </a:lnTo>
                  <a:lnTo>
                    <a:pt x="100" y="26"/>
                  </a:lnTo>
                  <a:lnTo>
                    <a:pt x="92" y="14"/>
                  </a:lnTo>
                  <a:lnTo>
                    <a:pt x="86" y="8"/>
                  </a:lnTo>
                  <a:lnTo>
                    <a:pt x="78" y="4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" name="Freeform 552"/>
            <p:cNvSpPr/>
            <p:nvPr/>
          </p:nvSpPr>
          <p:spPr bwMode="auto">
            <a:xfrm>
              <a:off x="974168" y="5126030"/>
              <a:ext cx="197657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0" y="0"/>
                </a:cxn>
              </a:cxnLst>
              <a:rect l="0" t="0" r="r" b="b"/>
              <a:pathLst>
                <a:path w="8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A2D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" name="Freeform 553"/>
            <p:cNvSpPr/>
            <p:nvPr/>
          </p:nvSpPr>
          <p:spPr bwMode="auto">
            <a:xfrm>
              <a:off x="974168" y="5126030"/>
              <a:ext cx="197657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0" y="0"/>
                </a:cxn>
              </a:cxnLst>
              <a:rect l="0" t="0" r="r" b="b"/>
              <a:pathLst>
                <a:path w="8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" name="Freeform 554"/>
            <p:cNvSpPr/>
            <p:nvPr/>
          </p:nvSpPr>
          <p:spPr bwMode="auto">
            <a:xfrm>
              <a:off x="974168" y="5126030"/>
              <a:ext cx="197657" cy="475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84" y="0"/>
                </a:cxn>
              </a:cxnLst>
              <a:rect l="0" t="0" r="r" b="b"/>
              <a:pathLst>
                <a:path w="84" h="2">
                  <a:moveTo>
                    <a:pt x="8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A2B2D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" name="Freeform 555"/>
            <p:cNvSpPr/>
            <p:nvPr/>
          </p:nvSpPr>
          <p:spPr bwMode="auto">
            <a:xfrm>
              <a:off x="974168" y="5126030"/>
              <a:ext cx="197657" cy="475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4" y="2"/>
                </a:cxn>
                <a:cxn ang="0">
                  <a:pos x="84" y="2"/>
                </a:cxn>
                <a:cxn ang="0">
                  <a:pos x="84" y="0"/>
                </a:cxn>
              </a:cxnLst>
              <a:rect l="0" t="0" r="r" b="b"/>
              <a:pathLst>
                <a:path w="84" h="2">
                  <a:moveTo>
                    <a:pt x="8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" name="Freeform 556"/>
            <p:cNvSpPr/>
            <p:nvPr/>
          </p:nvSpPr>
          <p:spPr bwMode="auto">
            <a:xfrm>
              <a:off x="974168" y="4973996"/>
              <a:ext cx="197657" cy="15203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2" y="2"/>
                </a:cxn>
                <a:cxn ang="0">
                  <a:pos x="22" y="10"/>
                </a:cxn>
                <a:cxn ang="0">
                  <a:pos x="14" y="18"/>
                </a:cxn>
                <a:cxn ang="0">
                  <a:pos x="10" y="30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84" y="64"/>
                </a:cxn>
                <a:cxn ang="0">
                  <a:pos x="84" y="64"/>
                </a:cxn>
                <a:cxn ang="0">
                  <a:pos x="82" y="48"/>
                </a:cxn>
                <a:cxn ang="0">
                  <a:pos x="80" y="38"/>
                </a:cxn>
                <a:cxn ang="0">
                  <a:pos x="78" y="28"/>
                </a:cxn>
                <a:cxn ang="0">
                  <a:pos x="72" y="18"/>
                </a:cxn>
                <a:cxn ang="0">
                  <a:pos x="64" y="10"/>
                </a:cxn>
                <a:cxn ang="0">
                  <a:pos x="56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0"/>
                </a:cxn>
              </a:cxnLst>
              <a:rect l="0" t="0" r="r" b="b"/>
              <a:pathLst>
                <a:path w="84" h="64">
                  <a:moveTo>
                    <a:pt x="42" y="0"/>
                  </a:moveTo>
                  <a:lnTo>
                    <a:pt x="42" y="0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2" y="10"/>
                  </a:lnTo>
                  <a:lnTo>
                    <a:pt x="14" y="18"/>
                  </a:lnTo>
                  <a:lnTo>
                    <a:pt x="10" y="30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2" y="48"/>
                  </a:lnTo>
                  <a:lnTo>
                    <a:pt x="80" y="38"/>
                  </a:lnTo>
                  <a:lnTo>
                    <a:pt x="78" y="28"/>
                  </a:lnTo>
                  <a:lnTo>
                    <a:pt x="72" y="18"/>
                  </a:lnTo>
                  <a:lnTo>
                    <a:pt x="64" y="10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A2B2D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" name="Freeform 557"/>
            <p:cNvSpPr/>
            <p:nvPr/>
          </p:nvSpPr>
          <p:spPr bwMode="auto">
            <a:xfrm>
              <a:off x="974168" y="4973996"/>
              <a:ext cx="197657" cy="15203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2" y="2"/>
                </a:cxn>
                <a:cxn ang="0">
                  <a:pos x="22" y="10"/>
                </a:cxn>
                <a:cxn ang="0">
                  <a:pos x="14" y="18"/>
                </a:cxn>
                <a:cxn ang="0">
                  <a:pos x="10" y="30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84" y="64"/>
                </a:cxn>
                <a:cxn ang="0">
                  <a:pos x="84" y="64"/>
                </a:cxn>
                <a:cxn ang="0">
                  <a:pos x="82" y="48"/>
                </a:cxn>
                <a:cxn ang="0">
                  <a:pos x="80" y="38"/>
                </a:cxn>
                <a:cxn ang="0">
                  <a:pos x="78" y="28"/>
                </a:cxn>
                <a:cxn ang="0">
                  <a:pos x="72" y="18"/>
                </a:cxn>
                <a:cxn ang="0">
                  <a:pos x="64" y="10"/>
                </a:cxn>
                <a:cxn ang="0">
                  <a:pos x="56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0"/>
                </a:cxn>
              </a:cxnLst>
              <a:rect l="0" t="0" r="r" b="b"/>
              <a:pathLst>
                <a:path w="84" h="64">
                  <a:moveTo>
                    <a:pt x="42" y="0"/>
                  </a:moveTo>
                  <a:lnTo>
                    <a:pt x="42" y="0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2" y="10"/>
                  </a:lnTo>
                  <a:lnTo>
                    <a:pt x="14" y="18"/>
                  </a:lnTo>
                  <a:lnTo>
                    <a:pt x="10" y="30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2" y="48"/>
                  </a:lnTo>
                  <a:lnTo>
                    <a:pt x="80" y="38"/>
                  </a:lnTo>
                  <a:lnTo>
                    <a:pt x="78" y="28"/>
                  </a:lnTo>
                  <a:lnTo>
                    <a:pt x="72" y="18"/>
                  </a:lnTo>
                  <a:lnTo>
                    <a:pt x="64" y="10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" name="Freeform 558"/>
            <p:cNvSpPr/>
            <p:nvPr/>
          </p:nvSpPr>
          <p:spPr bwMode="auto">
            <a:xfrm>
              <a:off x="2230703" y="5126030"/>
              <a:ext cx="414139" cy="33257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60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10"/>
                </a:cxn>
                <a:cxn ang="0">
                  <a:pos x="176" y="14"/>
                </a:cxn>
                <a:cxn ang="0">
                  <a:pos x="176" y="14"/>
                </a:cxn>
                <a:cxn ang="0">
                  <a:pos x="176" y="0"/>
                </a:cxn>
              </a:cxnLst>
              <a:rect l="0" t="0" r="r" b="b"/>
              <a:pathLst>
                <a:path w="176" h="14">
                  <a:moveTo>
                    <a:pt x="176" y="0"/>
                  </a:moveTo>
                  <a:lnTo>
                    <a:pt x="160" y="0"/>
                  </a:lnTo>
                  <a:lnTo>
                    <a:pt x="160" y="0"/>
                  </a:lnTo>
                  <a:lnTo>
                    <a:pt x="160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B98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" name="Freeform 559"/>
            <p:cNvSpPr/>
            <p:nvPr/>
          </p:nvSpPr>
          <p:spPr bwMode="auto">
            <a:xfrm>
              <a:off x="2230703" y="5126030"/>
              <a:ext cx="414139" cy="33257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60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10"/>
                </a:cxn>
                <a:cxn ang="0">
                  <a:pos x="176" y="14"/>
                </a:cxn>
                <a:cxn ang="0">
                  <a:pos x="176" y="14"/>
                </a:cxn>
                <a:cxn ang="0">
                  <a:pos x="176" y="0"/>
                </a:cxn>
              </a:cxnLst>
              <a:rect l="0" t="0" r="r" b="b"/>
              <a:pathLst>
                <a:path w="176" h="14">
                  <a:moveTo>
                    <a:pt x="176" y="0"/>
                  </a:moveTo>
                  <a:lnTo>
                    <a:pt x="160" y="0"/>
                  </a:lnTo>
                  <a:lnTo>
                    <a:pt x="160" y="0"/>
                  </a:lnTo>
                  <a:lnTo>
                    <a:pt x="160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10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" name="Freeform 560"/>
            <p:cNvSpPr/>
            <p:nvPr/>
          </p:nvSpPr>
          <p:spPr bwMode="auto">
            <a:xfrm>
              <a:off x="2240115" y="4693685"/>
              <a:ext cx="404727" cy="43234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74" y="2"/>
                </a:cxn>
                <a:cxn ang="0">
                  <a:pos x="66" y="4"/>
                </a:cxn>
                <a:cxn ang="0">
                  <a:pos x="58" y="10"/>
                </a:cxn>
                <a:cxn ang="0">
                  <a:pos x="50" y="18"/>
                </a:cxn>
                <a:cxn ang="0">
                  <a:pos x="42" y="26"/>
                </a:cxn>
                <a:cxn ang="0">
                  <a:pos x="36" y="36"/>
                </a:cxn>
                <a:cxn ang="0">
                  <a:pos x="26" y="60"/>
                </a:cxn>
                <a:cxn ang="0">
                  <a:pos x="16" y="86"/>
                </a:cxn>
                <a:cxn ang="0">
                  <a:pos x="10" y="112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6" y="182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22" y="146"/>
                </a:cxn>
                <a:cxn ang="0">
                  <a:pos x="28" y="122"/>
                </a:cxn>
                <a:cxn ang="0">
                  <a:pos x="34" y="96"/>
                </a:cxn>
                <a:cxn ang="0">
                  <a:pos x="44" y="72"/>
                </a:cxn>
                <a:cxn ang="0">
                  <a:pos x="48" y="62"/>
                </a:cxn>
                <a:cxn ang="0">
                  <a:pos x="54" y="54"/>
                </a:cxn>
                <a:cxn ang="0">
                  <a:pos x="62" y="46"/>
                </a:cxn>
                <a:cxn ang="0">
                  <a:pos x="68" y="40"/>
                </a:cxn>
                <a:cxn ang="0">
                  <a:pos x="76" y="36"/>
                </a:cxn>
                <a:cxn ang="0">
                  <a:pos x="86" y="34"/>
                </a:cxn>
                <a:cxn ang="0">
                  <a:pos x="86" y="34"/>
                </a:cxn>
                <a:cxn ang="0">
                  <a:pos x="90" y="34"/>
                </a:cxn>
                <a:cxn ang="0">
                  <a:pos x="90" y="34"/>
                </a:cxn>
                <a:cxn ang="0">
                  <a:pos x="98" y="38"/>
                </a:cxn>
                <a:cxn ang="0">
                  <a:pos x="108" y="42"/>
                </a:cxn>
                <a:cxn ang="0">
                  <a:pos x="114" y="48"/>
                </a:cxn>
                <a:cxn ang="0">
                  <a:pos x="122" y="54"/>
                </a:cxn>
                <a:cxn ang="0">
                  <a:pos x="128" y="64"/>
                </a:cxn>
                <a:cxn ang="0">
                  <a:pos x="132" y="74"/>
                </a:cxn>
                <a:cxn ang="0">
                  <a:pos x="142" y="96"/>
                </a:cxn>
                <a:cxn ang="0">
                  <a:pos x="148" y="120"/>
                </a:cxn>
                <a:cxn ang="0">
                  <a:pos x="152" y="142"/>
                </a:cxn>
                <a:cxn ang="0">
                  <a:pos x="156" y="182"/>
                </a:cxn>
                <a:cxn ang="0">
                  <a:pos x="172" y="182"/>
                </a:cxn>
                <a:cxn ang="0">
                  <a:pos x="172" y="182"/>
                </a:cxn>
                <a:cxn ang="0">
                  <a:pos x="170" y="160"/>
                </a:cxn>
                <a:cxn ang="0">
                  <a:pos x="168" y="134"/>
                </a:cxn>
                <a:cxn ang="0">
                  <a:pos x="162" y="104"/>
                </a:cxn>
                <a:cxn ang="0">
                  <a:pos x="154" y="76"/>
                </a:cxn>
                <a:cxn ang="0">
                  <a:pos x="144" y="48"/>
                </a:cxn>
                <a:cxn ang="0">
                  <a:pos x="138" y="36"/>
                </a:cxn>
                <a:cxn ang="0">
                  <a:pos x="130" y="24"/>
                </a:cxn>
                <a:cxn ang="0">
                  <a:pos x="122" y="16"/>
                </a:cxn>
                <a:cxn ang="0">
                  <a:pos x="112" y="8"/>
                </a:cxn>
                <a:cxn ang="0">
                  <a:pos x="100" y="4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4" y="0"/>
                </a:cxn>
              </a:cxnLst>
              <a:rect l="0" t="0" r="r" b="b"/>
              <a:pathLst>
                <a:path w="172" h="182">
                  <a:moveTo>
                    <a:pt x="84" y="0"/>
                  </a:moveTo>
                  <a:lnTo>
                    <a:pt x="84" y="0"/>
                  </a:lnTo>
                  <a:lnTo>
                    <a:pt x="74" y="2"/>
                  </a:lnTo>
                  <a:lnTo>
                    <a:pt x="66" y="4"/>
                  </a:lnTo>
                  <a:lnTo>
                    <a:pt x="58" y="10"/>
                  </a:lnTo>
                  <a:lnTo>
                    <a:pt x="50" y="18"/>
                  </a:lnTo>
                  <a:lnTo>
                    <a:pt x="42" y="26"/>
                  </a:lnTo>
                  <a:lnTo>
                    <a:pt x="36" y="36"/>
                  </a:lnTo>
                  <a:lnTo>
                    <a:pt x="26" y="60"/>
                  </a:lnTo>
                  <a:lnTo>
                    <a:pt x="16" y="86"/>
                  </a:lnTo>
                  <a:lnTo>
                    <a:pt x="10" y="11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22" y="146"/>
                  </a:lnTo>
                  <a:lnTo>
                    <a:pt x="28" y="122"/>
                  </a:lnTo>
                  <a:lnTo>
                    <a:pt x="34" y="96"/>
                  </a:lnTo>
                  <a:lnTo>
                    <a:pt x="44" y="72"/>
                  </a:lnTo>
                  <a:lnTo>
                    <a:pt x="48" y="62"/>
                  </a:lnTo>
                  <a:lnTo>
                    <a:pt x="54" y="54"/>
                  </a:lnTo>
                  <a:lnTo>
                    <a:pt x="62" y="46"/>
                  </a:lnTo>
                  <a:lnTo>
                    <a:pt x="68" y="40"/>
                  </a:lnTo>
                  <a:lnTo>
                    <a:pt x="7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8" y="38"/>
                  </a:lnTo>
                  <a:lnTo>
                    <a:pt x="108" y="42"/>
                  </a:lnTo>
                  <a:lnTo>
                    <a:pt x="114" y="48"/>
                  </a:lnTo>
                  <a:lnTo>
                    <a:pt x="122" y="54"/>
                  </a:lnTo>
                  <a:lnTo>
                    <a:pt x="128" y="64"/>
                  </a:lnTo>
                  <a:lnTo>
                    <a:pt x="132" y="74"/>
                  </a:lnTo>
                  <a:lnTo>
                    <a:pt x="142" y="96"/>
                  </a:lnTo>
                  <a:lnTo>
                    <a:pt x="148" y="120"/>
                  </a:lnTo>
                  <a:lnTo>
                    <a:pt x="152" y="142"/>
                  </a:lnTo>
                  <a:lnTo>
                    <a:pt x="156" y="182"/>
                  </a:lnTo>
                  <a:lnTo>
                    <a:pt x="172" y="182"/>
                  </a:lnTo>
                  <a:lnTo>
                    <a:pt x="172" y="182"/>
                  </a:lnTo>
                  <a:lnTo>
                    <a:pt x="170" y="160"/>
                  </a:lnTo>
                  <a:lnTo>
                    <a:pt x="168" y="134"/>
                  </a:lnTo>
                  <a:lnTo>
                    <a:pt x="162" y="104"/>
                  </a:lnTo>
                  <a:lnTo>
                    <a:pt x="154" y="76"/>
                  </a:lnTo>
                  <a:lnTo>
                    <a:pt x="144" y="48"/>
                  </a:lnTo>
                  <a:lnTo>
                    <a:pt x="138" y="36"/>
                  </a:lnTo>
                  <a:lnTo>
                    <a:pt x="130" y="24"/>
                  </a:lnTo>
                  <a:lnTo>
                    <a:pt x="122" y="16"/>
                  </a:lnTo>
                  <a:lnTo>
                    <a:pt x="112" y="8"/>
                  </a:lnTo>
                  <a:lnTo>
                    <a:pt x="100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CE84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" name="Freeform 561"/>
            <p:cNvSpPr/>
            <p:nvPr/>
          </p:nvSpPr>
          <p:spPr bwMode="auto">
            <a:xfrm>
              <a:off x="2240115" y="4693685"/>
              <a:ext cx="404727" cy="43234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74" y="2"/>
                </a:cxn>
                <a:cxn ang="0">
                  <a:pos x="66" y="4"/>
                </a:cxn>
                <a:cxn ang="0">
                  <a:pos x="58" y="10"/>
                </a:cxn>
                <a:cxn ang="0">
                  <a:pos x="50" y="18"/>
                </a:cxn>
                <a:cxn ang="0">
                  <a:pos x="42" y="26"/>
                </a:cxn>
                <a:cxn ang="0">
                  <a:pos x="36" y="36"/>
                </a:cxn>
                <a:cxn ang="0">
                  <a:pos x="26" y="60"/>
                </a:cxn>
                <a:cxn ang="0">
                  <a:pos x="16" y="86"/>
                </a:cxn>
                <a:cxn ang="0">
                  <a:pos x="10" y="112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6" y="182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22" y="146"/>
                </a:cxn>
                <a:cxn ang="0">
                  <a:pos x="28" y="122"/>
                </a:cxn>
                <a:cxn ang="0">
                  <a:pos x="34" y="96"/>
                </a:cxn>
                <a:cxn ang="0">
                  <a:pos x="44" y="72"/>
                </a:cxn>
                <a:cxn ang="0">
                  <a:pos x="48" y="62"/>
                </a:cxn>
                <a:cxn ang="0">
                  <a:pos x="54" y="54"/>
                </a:cxn>
                <a:cxn ang="0">
                  <a:pos x="62" y="46"/>
                </a:cxn>
                <a:cxn ang="0">
                  <a:pos x="68" y="40"/>
                </a:cxn>
                <a:cxn ang="0">
                  <a:pos x="76" y="36"/>
                </a:cxn>
                <a:cxn ang="0">
                  <a:pos x="86" y="34"/>
                </a:cxn>
                <a:cxn ang="0">
                  <a:pos x="86" y="34"/>
                </a:cxn>
                <a:cxn ang="0">
                  <a:pos x="90" y="34"/>
                </a:cxn>
                <a:cxn ang="0">
                  <a:pos x="90" y="34"/>
                </a:cxn>
                <a:cxn ang="0">
                  <a:pos x="98" y="38"/>
                </a:cxn>
                <a:cxn ang="0">
                  <a:pos x="108" y="42"/>
                </a:cxn>
                <a:cxn ang="0">
                  <a:pos x="114" y="48"/>
                </a:cxn>
                <a:cxn ang="0">
                  <a:pos x="122" y="54"/>
                </a:cxn>
                <a:cxn ang="0">
                  <a:pos x="128" y="64"/>
                </a:cxn>
                <a:cxn ang="0">
                  <a:pos x="132" y="74"/>
                </a:cxn>
                <a:cxn ang="0">
                  <a:pos x="142" y="96"/>
                </a:cxn>
                <a:cxn ang="0">
                  <a:pos x="148" y="120"/>
                </a:cxn>
                <a:cxn ang="0">
                  <a:pos x="152" y="142"/>
                </a:cxn>
                <a:cxn ang="0">
                  <a:pos x="156" y="182"/>
                </a:cxn>
                <a:cxn ang="0">
                  <a:pos x="172" y="182"/>
                </a:cxn>
                <a:cxn ang="0">
                  <a:pos x="172" y="182"/>
                </a:cxn>
                <a:cxn ang="0">
                  <a:pos x="170" y="160"/>
                </a:cxn>
                <a:cxn ang="0">
                  <a:pos x="168" y="134"/>
                </a:cxn>
                <a:cxn ang="0">
                  <a:pos x="162" y="104"/>
                </a:cxn>
                <a:cxn ang="0">
                  <a:pos x="154" y="76"/>
                </a:cxn>
                <a:cxn ang="0">
                  <a:pos x="144" y="48"/>
                </a:cxn>
                <a:cxn ang="0">
                  <a:pos x="138" y="36"/>
                </a:cxn>
                <a:cxn ang="0">
                  <a:pos x="130" y="24"/>
                </a:cxn>
                <a:cxn ang="0">
                  <a:pos x="122" y="16"/>
                </a:cxn>
                <a:cxn ang="0">
                  <a:pos x="112" y="8"/>
                </a:cxn>
                <a:cxn ang="0">
                  <a:pos x="100" y="4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4" y="0"/>
                </a:cxn>
              </a:cxnLst>
              <a:rect l="0" t="0" r="r" b="b"/>
              <a:pathLst>
                <a:path w="172" h="182">
                  <a:moveTo>
                    <a:pt x="84" y="0"/>
                  </a:moveTo>
                  <a:lnTo>
                    <a:pt x="84" y="0"/>
                  </a:lnTo>
                  <a:lnTo>
                    <a:pt x="74" y="2"/>
                  </a:lnTo>
                  <a:lnTo>
                    <a:pt x="66" y="4"/>
                  </a:lnTo>
                  <a:lnTo>
                    <a:pt x="58" y="10"/>
                  </a:lnTo>
                  <a:lnTo>
                    <a:pt x="50" y="18"/>
                  </a:lnTo>
                  <a:lnTo>
                    <a:pt x="42" y="26"/>
                  </a:lnTo>
                  <a:lnTo>
                    <a:pt x="36" y="36"/>
                  </a:lnTo>
                  <a:lnTo>
                    <a:pt x="26" y="60"/>
                  </a:lnTo>
                  <a:lnTo>
                    <a:pt x="16" y="86"/>
                  </a:lnTo>
                  <a:lnTo>
                    <a:pt x="10" y="11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22" y="146"/>
                  </a:lnTo>
                  <a:lnTo>
                    <a:pt x="28" y="122"/>
                  </a:lnTo>
                  <a:lnTo>
                    <a:pt x="34" y="96"/>
                  </a:lnTo>
                  <a:lnTo>
                    <a:pt x="44" y="72"/>
                  </a:lnTo>
                  <a:lnTo>
                    <a:pt x="48" y="62"/>
                  </a:lnTo>
                  <a:lnTo>
                    <a:pt x="54" y="54"/>
                  </a:lnTo>
                  <a:lnTo>
                    <a:pt x="62" y="46"/>
                  </a:lnTo>
                  <a:lnTo>
                    <a:pt x="68" y="40"/>
                  </a:lnTo>
                  <a:lnTo>
                    <a:pt x="7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8" y="38"/>
                  </a:lnTo>
                  <a:lnTo>
                    <a:pt x="108" y="42"/>
                  </a:lnTo>
                  <a:lnTo>
                    <a:pt x="114" y="48"/>
                  </a:lnTo>
                  <a:lnTo>
                    <a:pt x="122" y="54"/>
                  </a:lnTo>
                  <a:lnTo>
                    <a:pt x="128" y="64"/>
                  </a:lnTo>
                  <a:lnTo>
                    <a:pt x="132" y="74"/>
                  </a:lnTo>
                  <a:lnTo>
                    <a:pt x="142" y="96"/>
                  </a:lnTo>
                  <a:lnTo>
                    <a:pt x="148" y="120"/>
                  </a:lnTo>
                  <a:lnTo>
                    <a:pt x="152" y="142"/>
                  </a:lnTo>
                  <a:lnTo>
                    <a:pt x="156" y="182"/>
                  </a:lnTo>
                  <a:lnTo>
                    <a:pt x="172" y="182"/>
                  </a:lnTo>
                  <a:lnTo>
                    <a:pt x="172" y="182"/>
                  </a:lnTo>
                  <a:lnTo>
                    <a:pt x="170" y="160"/>
                  </a:lnTo>
                  <a:lnTo>
                    <a:pt x="168" y="134"/>
                  </a:lnTo>
                  <a:lnTo>
                    <a:pt x="162" y="104"/>
                  </a:lnTo>
                  <a:lnTo>
                    <a:pt x="154" y="76"/>
                  </a:lnTo>
                  <a:lnTo>
                    <a:pt x="144" y="48"/>
                  </a:lnTo>
                  <a:lnTo>
                    <a:pt x="138" y="36"/>
                  </a:lnTo>
                  <a:lnTo>
                    <a:pt x="130" y="24"/>
                  </a:lnTo>
                  <a:lnTo>
                    <a:pt x="122" y="16"/>
                  </a:lnTo>
                  <a:lnTo>
                    <a:pt x="112" y="8"/>
                  </a:lnTo>
                  <a:lnTo>
                    <a:pt x="100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" name="Freeform 562"/>
            <p:cNvSpPr/>
            <p:nvPr/>
          </p:nvSpPr>
          <p:spPr bwMode="auto">
            <a:xfrm>
              <a:off x="2277764" y="5126030"/>
              <a:ext cx="329429" cy="33257"/>
            </a:xfrm>
            <a:custGeom>
              <a:avLst/>
              <a:gdLst/>
              <a:ahLst/>
              <a:cxnLst>
                <a:cxn ang="0">
                  <a:pos x="140" y="0"/>
                </a:cxn>
                <a:cxn ang="0">
                  <a:pos x="122" y="0"/>
                </a:cxn>
                <a:cxn ang="0">
                  <a:pos x="122" y="0"/>
                </a:cxn>
                <a:cxn ang="0">
                  <a:pos x="122" y="12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40" y="14"/>
                </a:cxn>
                <a:cxn ang="0">
                  <a:pos x="140" y="14"/>
                </a:cxn>
                <a:cxn ang="0">
                  <a:pos x="140" y="0"/>
                </a:cxn>
              </a:cxnLst>
              <a:rect l="0" t="0" r="r" b="b"/>
              <a:pathLst>
                <a:path w="140" h="14">
                  <a:moveTo>
                    <a:pt x="140" y="0"/>
                  </a:moveTo>
                  <a:lnTo>
                    <a:pt x="122" y="0"/>
                  </a:lnTo>
                  <a:lnTo>
                    <a:pt x="122" y="0"/>
                  </a:lnTo>
                  <a:lnTo>
                    <a:pt x="122" y="12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B17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" name="Freeform 563"/>
            <p:cNvSpPr/>
            <p:nvPr/>
          </p:nvSpPr>
          <p:spPr bwMode="auto">
            <a:xfrm>
              <a:off x="2277764" y="5126030"/>
              <a:ext cx="329429" cy="33257"/>
            </a:xfrm>
            <a:custGeom>
              <a:avLst/>
              <a:gdLst/>
              <a:ahLst/>
              <a:cxnLst>
                <a:cxn ang="0">
                  <a:pos x="140" y="0"/>
                </a:cxn>
                <a:cxn ang="0">
                  <a:pos x="122" y="0"/>
                </a:cxn>
                <a:cxn ang="0">
                  <a:pos x="122" y="0"/>
                </a:cxn>
                <a:cxn ang="0">
                  <a:pos x="122" y="12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40" y="14"/>
                </a:cxn>
                <a:cxn ang="0">
                  <a:pos x="140" y="14"/>
                </a:cxn>
                <a:cxn ang="0">
                  <a:pos x="140" y="0"/>
                </a:cxn>
              </a:cxnLst>
              <a:rect l="0" t="0" r="r" b="b"/>
              <a:pathLst>
                <a:path w="140" h="14">
                  <a:moveTo>
                    <a:pt x="140" y="0"/>
                  </a:moveTo>
                  <a:lnTo>
                    <a:pt x="122" y="0"/>
                  </a:lnTo>
                  <a:lnTo>
                    <a:pt x="122" y="0"/>
                  </a:lnTo>
                  <a:lnTo>
                    <a:pt x="122" y="12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" name="Freeform 564"/>
            <p:cNvSpPr/>
            <p:nvPr/>
          </p:nvSpPr>
          <p:spPr bwMode="auto">
            <a:xfrm>
              <a:off x="2277764" y="4774452"/>
              <a:ext cx="329429" cy="351577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0" y="2"/>
                </a:cxn>
                <a:cxn ang="0">
                  <a:pos x="52" y="6"/>
                </a:cxn>
                <a:cxn ang="0">
                  <a:pos x="46" y="12"/>
                </a:cxn>
                <a:cxn ang="0">
                  <a:pos x="38" y="20"/>
                </a:cxn>
                <a:cxn ang="0">
                  <a:pos x="32" y="28"/>
                </a:cxn>
                <a:cxn ang="0">
                  <a:pos x="28" y="38"/>
                </a:cxn>
                <a:cxn ang="0">
                  <a:pos x="18" y="62"/>
                </a:cxn>
                <a:cxn ang="0">
                  <a:pos x="12" y="88"/>
                </a:cxn>
                <a:cxn ang="0">
                  <a:pos x="6" y="112"/>
                </a:cxn>
                <a:cxn ang="0">
                  <a:pos x="0" y="148"/>
                </a:cxn>
                <a:cxn ang="0">
                  <a:pos x="20" y="148"/>
                </a:cxn>
                <a:cxn ang="0">
                  <a:pos x="20" y="148"/>
                </a:cxn>
                <a:cxn ang="0">
                  <a:pos x="24" y="120"/>
                </a:cxn>
                <a:cxn ang="0">
                  <a:pos x="28" y="104"/>
                </a:cxn>
                <a:cxn ang="0">
                  <a:pos x="34" y="86"/>
                </a:cxn>
                <a:cxn ang="0">
                  <a:pos x="40" y="68"/>
                </a:cxn>
                <a:cxn ang="0">
                  <a:pos x="48" y="54"/>
                </a:cxn>
                <a:cxn ang="0">
                  <a:pos x="54" y="50"/>
                </a:cxn>
                <a:cxn ang="0">
                  <a:pos x="58" y="46"/>
                </a:cxn>
                <a:cxn ang="0">
                  <a:pos x="64" y="42"/>
                </a:cxn>
                <a:cxn ang="0">
                  <a:pos x="70" y="42"/>
                </a:cxn>
                <a:cxn ang="0">
                  <a:pos x="70" y="42"/>
                </a:cxn>
                <a:cxn ang="0">
                  <a:pos x="74" y="42"/>
                </a:cxn>
                <a:cxn ang="0">
                  <a:pos x="74" y="42"/>
                </a:cxn>
                <a:cxn ang="0">
                  <a:pos x="80" y="44"/>
                </a:cxn>
                <a:cxn ang="0">
                  <a:pos x="86" y="46"/>
                </a:cxn>
                <a:cxn ang="0">
                  <a:pos x="92" y="50"/>
                </a:cxn>
                <a:cxn ang="0">
                  <a:pos x="96" y="56"/>
                </a:cxn>
                <a:cxn ang="0">
                  <a:pos x="104" y="70"/>
                </a:cxn>
                <a:cxn ang="0">
                  <a:pos x="112" y="86"/>
                </a:cxn>
                <a:cxn ang="0">
                  <a:pos x="116" y="102"/>
                </a:cxn>
                <a:cxn ang="0">
                  <a:pos x="118" y="120"/>
                </a:cxn>
                <a:cxn ang="0">
                  <a:pos x="122" y="148"/>
                </a:cxn>
                <a:cxn ang="0">
                  <a:pos x="140" y="148"/>
                </a:cxn>
                <a:cxn ang="0">
                  <a:pos x="140" y="148"/>
                </a:cxn>
                <a:cxn ang="0">
                  <a:pos x="136" y="108"/>
                </a:cxn>
                <a:cxn ang="0">
                  <a:pos x="132" y="86"/>
                </a:cxn>
                <a:cxn ang="0">
                  <a:pos x="126" y="62"/>
                </a:cxn>
                <a:cxn ang="0">
                  <a:pos x="116" y="40"/>
                </a:cxn>
                <a:cxn ang="0">
                  <a:pos x="112" y="30"/>
                </a:cxn>
                <a:cxn ang="0">
                  <a:pos x="106" y="20"/>
                </a:cxn>
                <a:cxn ang="0">
                  <a:pos x="98" y="14"/>
                </a:cxn>
                <a:cxn ang="0">
                  <a:pos x="92" y="8"/>
                </a:cxn>
                <a:cxn ang="0">
                  <a:pos x="82" y="4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0" y="0"/>
                </a:cxn>
              </a:cxnLst>
              <a:rect l="0" t="0" r="r" b="b"/>
              <a:pathLst>
                <a:path w="140" h="148">
                  <a:moveTo>
                    <a:pt x="70" y="0"/>
                  </a:moveTo>
                  <a:lnTo>
                    <a:pt x="70" y="0"/>
                  </a:lnTo>
                  <a:lnTo>
                    <a:pt x="60" y="2"/>
                  </a:lnTo>
                  <a:lnTo>
                    <a:pt x="52" y="6"/>
                  </a:lnTo>
                  <a:lnTo>
                    <a:pt x="46" y="12"/>
                  </a:lnTo>
                  <a:lnTo>
                    <a:pt x="38" y="20"/>
                  </a:lnTo>
                  <a:lnTo>
                    <a:pt x="32" y="28"/>
                  </a:lnTo>
                  <a:lnTo>
                    <a:pt x="28" y="38"/>
                  </a:lnTo>
                  <a:lnTo>
                    <a:pt x="18" y="62"/>
                  </a:lnTo>
                  <a:lnTo>
                    <a:pt x="12" y="88"/>
                  </a:lnTo>
                  <a:lnTo>
                    <a:pt x="6" y="112"/>
                  </a:lnTo>
                  <a:lnTo>
                    <a:pt x="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4" y="120"/>
                  </a:lnTo>
                  <a:lnTo>
                    <a:pt x="28" y="104"/>
                  </a:lnTo>
                  <a:lnTo>
                    <a:pt x="34" y="86"/>
                  </a:lnTo>
                  <a:lnTo>
                    <a:pt x="40" y="68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8" y="46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80" y="44"/>
                  </a:lnTo>
                  <a:lnTo>
                    <a:pt x="86" y="46"/>
                  </a:lnTo>
                  <a:lnTo>
                    <a:pt x="92" y="50"/>
                  </a:lnTo>
                  <a:lnTo>
                    <a:pt x="96" y="56"/>
                  </a:lnTo>
                  <a:lnTo>
                    <a:pt x="104" y="70"/>
                  </a:lnTo>
                  <a:lnTo>
                    <a:pt x="112" y="86"/>
                  </a:lnTo>
                  <a:lnTo>
                    <a:pt x="116" y="102"/>
                  </a:lnTo>
                  <a:lnTo>
                    <a:pt x="118" y="120"/>
                  </a:lnTo>
                  <a:lnTo>
                    <a:pt x="122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08"/>
                  </a:lnTo>
                  <a:lnTo>
                    <a:pt x="132" y="86"/>
                  </a:lnTo>
                  <a:lnTo>
                    <a:pt x="126" y="62"/>
                  </a:lnTo>
                  <a:lnTo>
                    <a:pt x="116" y="40"/>
                  </a:lnTo>
                  <a:lnTo>
                    <a:pt x="112" y="30"/>
                  </a:lnTo>
                  <a:lnTo>
                    <a:pt x="106" y="20"/>
                  </a:lnTo>
                  <a:lnTo>
                    <a:pt x="98" y="14"/>
                  </a:lnTo>
                  <a:lnTo>
                    <a:pt x="92" y="8"/>
                  </a:lnTo>
                  <a:lnTo>
                    <a:pt x="8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A4685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" name="Freeform 565"/>
            <p:cNvSpPr/>
            <p:nvPr/>
          </p:nvSpPr>
          <p:spPr bwMode="auto">
            <a:xfrm>
              <a:off x="2277764" y="4774452"/>
              <a:ext cx="329429" cy="351577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0" y="2"/>
                </a:cxn>
                <a:cxn ang="0">
                  <a:pos x="52" y="6"/>
                </a:cxn>
                <a:cxn ang="0">
                  <a:pos x="46" y="12"/>
                </a:cxn>
                <a:cxn ang="0">
                  <a:pos x="38" y="20"/>
                </a:cxn>
                <a:cxn ang="0">
                  <a:pos x="32" y="28"/>
                </a:cxn>
                <a:cxn ang="0">
                  <a:pos x="28" y="38"/>
                </a:cxn>
                <a:cxn ang="0">
                  <a:pos x="18" y="62"/>
                </a:cxn>
                <a:cxn ang="0">
                  <a:pos x="12" y="88"/>
                </a:cxn>
                <a:cxn ang="0">
                  <a:pos x="6" y="112"/>
                </a:cxn>
                <a:cxn ang="0">
                  <a:pos x="0" y="148"/>
                </a:cxn>
                <a:cxn ang="0">
                  <a:pos x="20" y="148"/>
                </a:cxn>
                <a:cxn ang="0">
                  <a:pos x="20" y="148"/>
                </a:cxn>
                <a:cxn ang="0">
                  <a:pos x="24" y="120"/>
                </a:cxn>
                <a:cxn ang="0">
                  <a:pos x="28" y="104"/>
                </a:cxn>
                <a:cxn ang="0">
                  <a:pos x="34" y="86"/>
                </a:cxn>
                <a:cxn ang="0">
                  <a:pos x="40" y="68"/>
                </a:cxn>
                <a:cxn ang="0">
                  <a:pos x="48" y="54"/>
                </a:cxn>
                <a:cxn ang="0">
                  <a:pos x="54" y="50"/>
                </a:cxn>
                <a:cxn ang="0">
                  <a:pos x="58" y="46"/>
                </a:cxn>
                <a:cxn ang="0">
                  <a:pos x="64" y="42"/>
                </a:cxn>
                <a:cxn ang="0">
                  <a:pos x="70" y="42"/>
                </a:cxn>
                <a:cxn ang="0">
                  <a:pos x="70" y="42"/>
                </a:cxn>
                <a:cxn ang="0">
                  <a:pos x="74" y="42"/>
                </a:cxn>
                <a:cxn ang="0">
                  <a:pos x="74" y="42"/>
                </a:cxn>
                <a:cxn ang="0">
                  <a:pos x="80" y="44"/>
                </a:cxn>
                <a:cxn ang="0">
                  <a:pos x="86" y="46"/>
                </a:cxn>
                <a:cxn ang="0">
                  <a:pos x="92" y="50"/>
                </a:cxn>
                <a:cxn ang="0">
                  <a:pos x="96" y="56"/>
                </a:cxn>
                <a:cxn ang="0">
                  <a:pos x="104" y="70"/>
                </a:cxn>
                <a:cxn ang="0">
                  <a:pos x="112" y="86"/>
                </a:cxn>
                <a:cxn ang="0">
                  <a:pos x="116" y="102"/>
                </a:cxn>
                <a:cxn ang="0">
                  <a:pos x="118" y="120"/>
                </a:cxn>
                <a:cxn ang="0">
                  <a:pos x="122" y="148"/>
                </a:cxn>
                <a:cxn ang="0">
                  <a:pos x="140" y="148"/>
                </a:cxn>
                <a:cxn ang="0">
                  <a:pos x="140" y="148"/>
                </a:cxn>
                <a:cxn ang="0">
                  <a:pos x="136" y="108"/>
                </a:cxn>
                <a:cxn ang="0">
                  <a:pos x="132" y="86"/>
                </a:cxn>
                <a:cxn ang="0">
                  <a:pos x="126" y="62"/>
                </a:cxn>
                <a:cxn ang="0">
                  <a:pos x="116" y="40"/>
                </a:cxn>
                <a:cxn ang="0">
                  <a:pos x="112" y="30"/>
                </a:cxn>
                <a:cxn ang="0">
                  <a:pos x="106" y="20"/>
                </a:cxn>
                <a:cxn ang="0">
                  <a:pos x="98" y="14"/>
                </a:cxn>
                <a:cxn ang="0">
                  <a:pos x="92" y="8"/>
                </a:cxn>
                <a:cxn ang="0">
                  <a:pos x="82" y="4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0" y="0"/>
                </a:cxn>
              </a:cxnLst>
              <a:rect l="0" t="0" r="r" b="b"/>
              <a:pathLst>
                <a:path w="140" h="148">
                  <a:moveTo>
                    <a:pt x="70" y="0"/>
                  </a:moveTo>
                  <a:lnTo>
                    <a:pt x="70" y="0"/>
                  </a:lnTo>
                  <a:lnTo>
                    <a:pt x="60" y="2"/>
                  </a:lnTo>
                  <a:lnTo>
                    <a:pt x="52" y="6"/>
                  </a:lnTo>
                  <a:lnTo>
                    <a:pt x="46" y="12"/>
                  </a:lnTo>
                  <a:lnTo>
                    <a:pt x="38" y="20"/>
                  </a:lnTo>
                  <a:lnTo>
                    <a:pt x="32" y="28"/>
                  </a:lnTo>
                  <a:lnTo>
                    <a:pt x="28" y="38"/>
                  </a:lnTo>
                  <a:lnTo>
                    <a:pt x="18" y="62"/>
                  </a:lnTo>
                  <a:lnTo>
                    <a:pt x="12" y="88"/>
                  </a:lnTo>
                  <a:lnTo>
                    <a:pt x="6" y="112"/>
                  </a:lnTo>
                  <a:lnTo>
                    <a:pt x="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4" y="120"/>
                  </a:lnTo>
                  <a:lnTo>
                    <a:pt x="28" y="104"/>
                  </a:lnTo>
                  <a:lnTo>
                    <a:pt x="34" y="86"/>
                  </a:lnTo>
                  <a:lnTo>
                    <a:pt x="40" y="68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8" y="46"/>
                  </a:lnTo>
                  <a:lnTo>
                    <a:pt x="64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80" y="44"/>
                  </a:lnTo>
                  <a:lnTo>
                    <a:pt x="86" y="46"/>
                  </a:lnTo>
                  <a:lnTo>
                    <a:pt x="92" y="50"/>
                  </a:lnTo>
                  <a:lnTo>
                    <a:pt x="96" y="56"/>
                  </a:lnTo>
                  <a:lnTo>
                    <a:pt x="104" y="70"/>
                  </a:lnTo>
                  <a:lnTo>
                    <a:pt x="112" y="86"/>
                  </a:lnTo>
                  <a:lnTo>
                    <a:pt x="116" y="102"/>
                  </a:lnTo>
                  <a:lnTo>
                    <a:pt x="118" y="120"/>
                  </a:lnTo>
                  <a:lnTo>
                    <a:pt x="122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08"/>
                  </a:lnTo>
                  <a:lnTo>
                    <a:pt x="132" y="86"/>
                  </a:lnTo>
                  <a:lnTo>
                    <a:pt x="126" y="62"/>
                  </a:lnTo>
                  <a:lnTo>
                    <a:pt x="116" y="40"/>
                  </a:lnTo>
                  <a:lnTo>
                    <a:pt x="112" y="30"/>
                  </a:lnTo>
                  <a:lnTo>
                    <a:pt x="106" y="20"/>
                  </a:lnTo>
                  <a:lnTo>
                    <a:pt x="98" y="14"/>
                  </a:lnTo>
                  <a:lnTo>
                    <a:pt x="92" y="8"/>
                  </a:lnTo>
                  <a:lnTo>
                    <a:pt x="82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" name="Freeform 566"/>
            <p:cNvSpPr>
              <a:spLocks noEditPoints="1"/>
            </p:cNvSpPr>
            <p:nvPr/>
          </p:nvSpPr>
          <p:spPr bwMode="auto">
            <a:xfrm>
              <a:off x="2324826" y="5126030"/>
              <a:ext cx="240012" cy="2850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0"/>
                </a:cxn>
                <a:cxn ang="0">
                  <a:pos x="102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8" y="10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2" y="0"/>
                </a:cxn>
              </a:cxnLst>
              <a:rect l="0" t="0" r="r" b="b"/>
              <a:pathLst>
                <a:path w="102" h="12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0"/>
                  </a:lnTo>
                  <a:close/>
                  <a:moveTo>
                    <a:pt x="102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88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A4A3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" name="Freeform 567"/>
            <p:cNvSpPr/>
            <p:nvPr/>
          </p:nvSpPr>
          <p:spPr bwMode="auto">
            <a:xfrm>
              <a:off x="2324826" y="5126030"/>
              <a:ext cx="37649" cy="1900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0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" name="Freeform 568"/>
            <p:cNvSpPr/>
            <p:nvPr/>
          </p:nvSpPr>
          <p:spPr bwMode="auto">
            <a:xfrm>
              <a:off x="2531895" y="5126030"/>
              <a:ext cx="32943" cy="2850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14" y="0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" name="Freeform 569"/>
            <p:cNvSpPr/>
            <p:nvPr/>
          </p:nvSpPr>
          <p:spPr bwMode="auto">
            <a:xfrm>
              <a:off x="2324826" y="4874224"/>
              <a:ext cx="240012" cy="25180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4"/>
                </a:cxn>
                <a:cxn ang="0">
                  <a:pos x="34" y="8"/>
                </a:cxn>
                <a:cxn ang="0">
                  <a:pos x="28" y="12"/>
                </a:cxn>
                <a:cxn ang="0">
                  <a:pos x="20" y="26"/>
                </a:cxn>
                <a:cxn ang="0">
                  <a:pos x="14" y="44"/>
                </a:cxn>
                <a:cxn ang="0">
                  <a:pos x="8" y="62"/>
                </a:cxn>
                <a:cxn ang="0">
                  <a:pos x="4" y="78"/>
                </a:cxn>
                <a:cxn ang="0">
                  <a:pos x="0" y="106"/>
                </a:cxn>
                <a:cxn ang="0">
                  <a:pos x="16" y="106"/>
                </a:cxn>
                <a:cxn ang="0">
                  <a:pos x="16" y="106"/>
                </a:cxn>
                <a:cxn ang="0">
                  <a:pos x="20" y="86"/>
                </a:cxn>
                <a:cxn ang="0">
                  <a:pos x="26" y="62"/>
                </a:cxn>
                <a:cxn ang="0">
                  <a:pos x="30" y="50"/>
                </a:cxn>
                <a:cxn ang="0">
                  <a:pos x="36" y="42"/>
                </a:cxn>
                <a:cxn ang="0">
                  <a:pos x="44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62" y="36"/>
                </a:cxn>
                <a:cxn ang="0">
                  <a:pos x="70" y="42"/>
                </a:cxn>
                <a:cxn ang="0">
                  <a:pos x="76" y="52"/>
                </a:cxn>
                <a:cxn ang="0">
                  <a:pos x="80" y="62"/>
                </a:cxn>
                <a:cxn ang="0">
                  <a:pos x="86" y="86"/>
                </a:cxn>
                <a:cxn ang="0">
                  <a:pos x="88" y="106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98" y="78"/>
                </a:cxn>
                <a:cxn ang="0">
                  <a:pos x="96" y="60"/>
                </a:cxn>
                <a:cxn ang="0">
                  <a:pos x="92" y="44"/>
                </a:cxn>
                <a:cxn ang="0">
                  <a:pos x="84" y="28"/>
                </a:cxn>
                <a:cxn ang="0">
                  <a:pos x="76" y="14"/>
                </a:cxn>
                <a:cxn ang="0">
                  <a:pos x="72" y="8"/>
                </a:cxn>
                <a:cxn ang="0">
                  <a:pos x="66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0" y="0"/>
                </a:cxn>
              </a:cxnLst>
              <a:rect l="0" t="0" r="r" b="b"/>
              <a:pathLst>
                <a:path w="102" h="106">
                  <a:moveTo>
                    <a:pt x="50" y="0"/>
                  </a:moveTo>
                  <a:lnTo>
                    <a:pt x="50" y="0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0" y="26"/>
                  </a:lnTo>
                  <a:lnTo>
                    <a:pt x="14" y="44"/>
                  </a:lnTo>
                  <a:lnTo>
                    <a:pt x="8" y="62"/>
                  </a:lnTo>
                  <a:lnTo>
                    <a:pt x="4" y="78"/>
                  </a:lnTo>
                  <a:lnTo>
                    <a:pt x="0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0" y="86"/>
                  </a:lnTo>
                  <a:lnTo>
                    <a:pt x="26" y="62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44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70" y="42"/>
                  </a:lnTo>
                  <a:lnTo>
                    <a:pt x="76" y="52"/>
                  </a:lnTo>
                  <a:lnTo>
                    <a:pt x="80" y="62"/>
                  </a:lnTo>
                  <a:lnTo>
                    <a:pt x="86" y="86"/>
                  </a:lnTo>
                  <a:lnTo>
                    <a:pt x="88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98" y="78"/>
                  </a:lnTo>
                  <a:lnTo>
                    <a:pt x="96" y="60"/>
                  </a:lnTo>
                  <a:lnTo>
                    <a:pt x="92" y="44"/>
                  </a:lnTo>
                  <a:lnTo>
                    <a:pt x="84" y="28"/>
                  </a:lnTo>
                  <a:lnTo>
                    <a:pt x="76" y="14"/>
                  </a:lnTo>
                  <a:lnTo>
                    <a:pt x="72" y="8"/>
                  </a:lnTo>
                  <a:lnTo>
                    <a:pt x="66" y="4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0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" name="Freeform 570"/>
            <p:cNvSpPr/>
            <p:nvPr/>
          </p:nvSpPr>
          <p:spPr bwMode="auto">
            <a:xfrm>
              <a:off x="2324826" y="4874224"/>
              <a:ext cx="240012" cy="25180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8" y="4"/>
                </a:cxn>
                <a:cxn ang="0">
                  <a:pos x="34" y="8"/>
                </a:cxn>
                <a:cxn ang="0">
                  <a:pos x="28" y="12"/>
                </a:cxn>
                <a:cxn ang="0">
                  <a:pos x="20" y="26"/>
                </a:cxn>
                <a:cxn ang="0">
                  <a:pos x="14" y="44"/>
                </a:cxn>
                <a:cxn ang="0">
                  <a:pos x="8" y="62"/>
                </a:cxn>
                <a:cxn ang="0">
                  <a:pos x="4" y="78"/>
                </a:cxn>
                <a:cxn ang="0">
                  <a:pos x="0" y="106"/>
                </a:cxn>
                <a:cxn ang="0">
                  <a:pos x="16" y="106"/>
                </a:cxn>
                <a:cxn ang="0">
                  <a:pos x="16" y="106"/>
                </a:cxn>
                <a:cxn ang="0">
                  <a:pos x="20" y="86"/>
                </a:cxn>
                <a:cxn ang="0">
                  <a:pos x="26" y="62"/>
                </a:cxn>
                <a:cxn ang="0">
                  <a:pos x="30" y="50"/>
                </a:cxn>
                <a:cxn ang="0">
                  <a:pos x="36" y="42"/>
                </a:cxn>
                <a:cxn ang="0">
                  <a:pos x="44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62" y="36"/>
                </a:cxn>
                <a:cxn ang="0">
                  <a:pos x="70" y="42"/>
                </a:cxn>
                <a:cxn ang="0">
                  <a:pos x="76" y="52"/>
                </a:cxn>
                <a:cxn ang="0">
                  <a:pos x="80" y="62"/>
                </a:cxn>
                <a:cxn ang="0">
                  <a:pos x="86" y="86"/>
                </a:cxn>
                <a:cxn ang="0">
                  <a:pos x="88" y="106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98" y="78"/>
                </a:cxn>
                <a:cxn ang="0">
                  <a:pos x="96" y="60"/>
                </a:cxn>
                <a:cxn ang="0">
                  <a:pos x="92" y="44"/>
                </a:cxn>
                <a:cxn ang="0">
                  <a:pos x="84" y="28"/>
                </a:cxn>
                <a:cxn ang="0">
                  <a:pos x="76" y="14"/>
                </a:cxn>
                <a:cxn ang="0">
                  <a:pos x="72" y="8"/>
                </a:cxn>
                <a:cxn ang="0">
                  <a:pos x="66" y="4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0" y="0"/>
                </a:cxn>
              </a:cxnLst>
              <a:rect l="0" t="0" r="r" b="b"/>
              <a:pathLst>
                <a:path w="102" h="106">
                  <a:moveTo>
                    <a:pt x="50" y="0"/>
                  </a:moveTo>
                  <a:lnTo>
                    <a:pt x="50" y="0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0" y="26"/>
                  </a:lnTo>
                  <a:lnTo>
                    <a:pt x="14" y="44"/>
                  </a:lnTo>
                  <a:lnTo>
                    <a:pt x="8" y="62"/>
                  </a:lnTo>
                  <a:lnTo>
                    <a:pt x="4" y="78"/>
                  </a:lnTo>
                  <a:lnTo>
                    <a:pt x="0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0" y="86"/>
                  </a:lnTo>
                  <a:lnTo>
                    <a:pt x="26" y="62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44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62" y="36"/>
                  </a:lnTo>
                  <a:lnTo>
                    <a:pt x="70" y="42"/>
                  </a:lnTo>
                  <a:lnTo>
                    <a:pt x="76" y="52"/>
                  </a:lnTo>
                  <a:lnTo>
                    <a:pt x="80" y="62"/>
                  </a:lnTo>
                  <a:lnTo>
                    <a:pt x="86" y="86"/>
                  </a:lnTo>
                  <a:lnTo>
                    <a:pt x="88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98" y="78"/>
                  </a:lnTo>
                  <a:lnTo>
                    <a:pt x="96" y="60"/>
                  </a:lnTo>
                  <a:lnTo>
                    <a:pt x="92" y="44"/>
                  </a:lnTo>
                  <a:lnTo>
                    <a:pt x="84" y="28"/>
                  </a:lnTo>
                  <a:lnTo>
                    <a:pt x="76" y="14"/>
                  </a:lnTo>
                  <a:lnTo>
                    <a:pt x="72" y="8"/>
                  </a:lnTo>
                  <a:lnTo>
                    <a:pt x="66" y="4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" name="Freeform 571"/>
            <p:cNvSpPr/>
            <p:nvPr/>
          </p:nvSpPr>
          <p:spPr bwMode="auto">
            <a:xfrm>
              <a:off x="2362475" y="5145034"/>
              <a:ext cx="169420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2" y="2"/>
                </a:cxn>
                <a:cxn ang="0">
                  <a:pos x="72" y="2"/>
                </a:cxn>
                <a:cxn ang="0">
                  <a:pos x="0" y="0"/>
                </a:cxn>
              </a:cxnLst>
              <a:rect l="0" t="0" r="r" b="b"/>
              <a:pathLst>
                <a:path w="7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DAB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" name="Freeform 572"/>
            <p:cNvSpPr/>
            <p:nvPr/>
          </p:nvSpPr>
          <p:spPr bwMode="auto">
            <a:xfrm>
              <a:off x="2362475" y="5145034"/>
              <a:ext cx="169420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2" y="2"/>
                </a:cxn>
                <a:cxn ang="0">
                  <a:pos x="72" y="2"/>
                </a:cxn>
                <a:cxn ang="0">
                  <a:pos x="72" y="2"/>
                </a:cxn>
                <a:cxn ang="0">
                  <a:pos x="0" y="0"/>
                </a:cxn>
              </a:cxnLst>
              <a:rect l="0" t="0" r="r" b="b"/>
              <a:pathLst>
                <a:path w="7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" name="Freeform 573"/>
            <p:cNvSpPr/>
            <p:nvPr/>
          </p:nvSpPr>
          <p:spPr bwMode="auto">
            <a:xfrm>
              <a:off x="2362475" y="5126030"/>
              <a:ext cx="169420" cy="2375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2" y="0"/>
                </a:cxn>
              </a:cxnLst>
              <a:rect l="0" t="0" r="r" b="b"/>
              <a:pathLst>
                <a:path w="72" h="10">
                  <a:moveTo>
                    <a:pt x="7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E6E6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" name="Freeform 574"/>
            <p:cNvSpPr/>
            <p:nvPr/>
          </p:nvSpPr>
          <p:spPr bwMode="auto">
            <a:xfrm>
              <a:off x="2362475" y="5126030"/>
              <a:ext cx="169420" cy="2375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2" y="0"/>
                </a:cxn>
              </a:cxnLst>
              <a:rect l="0" t="0" r="r" b="b"/>
              <a:pathLst>
                <a:path w="72" h="10">
                  <a:moveTo>
                    <a:pt x="7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0" name="Freeform 575"/>
            <p:cNvSpPr/>
            <p:nvPr/>
          </p:nvSpPr>
          <p:spPr bwMode="auto">
            <a:xfrm>
              <a:off x="2362475" y="4954992"/>
              <a:ext cx="169420" cy="1710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2"/>
                </a:cxn>
                <a:cxn ang="0">
                  <a:pos x="20" y="8"/>
                </a:cxn>
                <a:cxn ang="0">
                  <a:pos x="14" y="16"/>
                </a:cxn>
                <a:cxn ang="0">
                  <a:pos x="10" y="28"/>
                </a:cxn>
                <a:cxn ang="0">
                  <a:pos x="4" y="52"/>
                </a:cxn>
                <a:cxn ang="0">
                  <a:pos x="0" y="72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0" y="52"/>
                </a:cxn>
                <a:cxn ang="0">
                  <a:pos x="64" y="28"/>
                </a:cxn>
                <a:cxn ang="0">
                  <a:pos x="60" y="18"/>
                </a:cxn>
                <a:cxn ang="0">
                  <a:pos x="54" y="8"/>
                </a:cxn>
                <a:cxn ang="0">
                  <a:pos x="46" y="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0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lnTo>
                    <a:pt x="36" y="0"/>
                  </a:lnTo>
                  <a:lnTo>
                    <a:pt x="28" y="2"/>
                  </a:lnTo>
                  <a:lnTo>
                    <a:pt x="20" y="8"/>
                  </a:lnTo>
                  <a:lnTo>
                    <a:pt x="14" y="16"/>
                  </a:lnTo>
                  <a:lnTo>
                    <a:pt x="10" y="28"/>
                  </a:lnTo>
                  <a:lnTo>
                    <a:pt x="4" y="52"/>
                  </a:lnTo>
                  <a:lnTo>
                    <a:pt x="0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52"/>
                  </a:lnTo>
                  <a:lnTo>
                    <a:pt x="64" y="28"/>
                  </a:lnTo>
                  <a:lnTo>
                    <a:pt x="60" y="18"/>
                  </a:lnTo>
                  <a:lnTo>
                    <a:pt x="54" y="8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5E5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1" name="Freeform 576"/>
            <p:cNvSpPr/>
            <p:nvPr/>
          </p:nvSpPr>
          <p:spPr bwMode="auto">
            <a:xfrm>
              <a:off x="2362475" y="4954992"/>
              <a:ext cx="169420" cy="1710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2"/>
                </a:cxn>
                <a:cxn ang="0">
                  <a:pos x="20" y="8"/>
                </a:cxn>
                <a:cxn ang="0">
                  <a:pos x="14" y="16"/>
                </a:cxn>
                <a:cxn ang="0">
                  <a:pos x="10" y="28"/>
                </a:cxn>
                <a:cxn ang="0">
                  <a:pos x="4" y="52"/>
                </a:cxn>
                <a:cxn ang="0">
                  <a:pos x="0" y="72"/>
                </a:cxn>
                <a:cxn ang="0">
                  <a:pos x="72" y="72"/>
                </a:cxn>
                <a:cxn ang="0">
                  <a:pos x="72" y="72"/>
                </a:cxn>
                <a:cxn ang="0">
                  <a:pos x="70" y="52"/>
                </a:cxn>
                <a:cxn ang="0">
                  <a:pos x="64" y="28"/>
                </a:cxn>
                <a:cxn ang="0">
                  <a:pos x="60" y="18"/>
                </a:cxn>
                <a:cxn ang="0">
                  <a:pos x="54" y="8"/>
                </a:cxn>
                <a:cxn ang="0">
                  <a:pos x="46" y="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0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lnTo>
                    <a:pt x="36" y="0"/>
                  </a:lnTo>
                  <a:lnTo>
                    <a:pt x="28" y="2"/>
                  </a:lnTo>
                  <a:lnTo>
                    <a:pt x="20" y="8"/>
                  </a:lnTo>
                  <a:lnTo>
                    <a:pt x="14" y="16"/>
                  </a:lnTo>
                  <a:lnTo>
                    <a:pt x="10" y="28"/>
                  </a:lnTo>
                  <a:lnTo>
                    <a:pt x="4" y="52"/>
                  </a:lnTo>
                  <a:lnTo>
                    <a:pt x="0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52"/>
                  </a:lnTo>
                  <a:lnTo>
                    <a:pt x="64" y="28"/>
                  </a:lnTo>
                  <a:lnTo>
                    <a:pt x="60" y="18"/>
                  </a:lnTo>
                  <a:lnTo>
                    <a:pt x="54" y="8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2" name="Freeform 577"/>
            <p:cNvSpPr>
              <a:spLocks noEditPoints="1"/>
            </p:cNvSpPr>
            <p:nvPr/>
          </p:nvSpPr>
          <p:spPr bwMode="auto">
            <a:xfrm>
              <a:off x="0" y="5126030"/>
              <a:ext cx="809453" cy="2375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70" y="10"/>
                </a:cxn>
                <a:cxn ang="0">
                  <a:pos x="70" y="10"/>
                </a:cxn>
                <a:cxn ang="0">
                  <a:pos x="70" y="8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2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4" y="8"/>
                </a:cxn>
                <a:cxn ang="0">
                  <a:pos x="280" y="8"/>
                </a:cxn>
                <a:cxn ang="0">
                  <a:pos x="280" y="8"/>
                </a:cxn>
                <a:cxn ang="0">
                  <a:pos x="280" y="8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42" y="0"/>
                </a:cxn>
              </a:cxnLst>
              <a:rect l="0" t="0" r="r" b="b"/>
              <a:pathLst>
                <a:path w="344" h="10">
                  <a:moveTo>
                    <a:pt x="3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0"/>
                  </a:lnTo>
                  <a:close/>
                  <a:moveTo>
                    <a:pt x="342" y="0"/>
                  </a:moveTo>
                  <a:lnTo>
                    <a:pt x="312" y="0"/>
                  </a:lnTo>
                  <a:lnTo>
                    <a:pt x="312" y="0"/>
                  </a:lnTo>
                  <a:lnTo>
                    <a:pt x="314" y="8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C7B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3" name="Freeform 578"/>
            <p:cNvSpPr/>
            <p:nvPr/>
          </p:nvSpPr>
          <p:spPr bwMode="auto">
            <a:xfrm>
              <a:off x="0" y="5126030"/>
              <a:ext cx="164714" cy="2375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70" y="10"/>
                </a:cxn>
                <a:cxn ang="0">
                  <a:pos x="70" y="10"/>
                </a:cxn>
                <a:cxn ang="0">
                  <a:pos x="70" y="8"/>
                </a:cxn>
                <a:cxn ang="0">
                  <a:pos x="32" y="10"/>
                </a:cxn>
                <a:cxn ang="0">
                  <a:pos x="32" y="10"/>
                </a:cxn>
                <a:cxn ang="0">
                  <a:pos x="34" y="0"/>
                </a:cxn>
              </a:cxnLst>
              <a:rect l="0" t="0" r="r" b="b"/>
              <a:pathLst>
                <a:path w="70" h="10">
                  <a:moveTo>
                    <a:pt x="3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4" name="Freeform 579"/>
            <p:cNvSpPr/>
            <p:nvPr/>
          </p:nvSpPr>
          <p:spPr bwMode="auto">
            <a:xfrm>
              <a:off x="658857" y="5126030"/>
              <a:ext cx="150596" cy="19004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2" y="0"/>
                </a:cxn>
              </a:cxnLst>
              <a:rect l="0" t="0" r="r" b="b"/>
              <a:pathLst>
                <a:path w="64" h="8">
                  <a:moveTo>
                    <a:pt x="62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" name="Freeform 580"/>
            <p:cNvSpPr/>
            <p:nvPr/>
          </p:nvSpPr>
          <p:spPr bwMode="auto">
            <a:xfrm>
              <a:off x="4706" y="4845718"/>
              <a:ext cx="800041" cy="28031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70" y="0"/>
                </a:cxn>
                <a:cxn ang="0">
                  <a:pos x="150" y="0"/>
                </a:cxn>
                <a:cxn ang="0">
                  <a:pos x="128" y="4"/>
                </a:cxn>
                <a:cxn ang="0">
                  <a:pos x="128" y="4"/>
                </a:cxn>
                <a:cxn ang="0">
                  <a:pos x="110" y="8"/>
                </a:cxn>
                <a:cxn ang="0">
                  <a:pos x="96" y="14"/>
                </a:cxn>
                <a:cxn ang="0">
                  <a:pos x="82" y="20"/>
                </a:cxn>
                <a:cxn ang="0">
                  <a:pos x="68" y="28"/>
                </a:cxn>
                <a:cxn ang="0">
                  <a:pos x="48" y="42"/>
                </a:cxn>
                <a:cxn ang="0">
                  <a:pos x="30" y="60"/>
                </a:cxn>
                <a:cxn ang="0">
                  <a:pos x="18" y="76"/>
                </a:cxn>
                <a:cxn ang="0">
                  <a:pos x="10" y="92"/>
                </a:cxn>
                <a:cxn ang="0">
                  <a:pos x="4" y="106"/>
                </a:cxn>
                <a:cxn ang="0">
                  <a:pos x="0" y="118"/>
                </a:cxn>
                <a:cxn ang="0">
                  <a:pos x="32" y="118"/>
                </a:cxn>
                <a:cxn ang="0">
                  <a:pos x="32" y="118"/>
                </a:cxn>
                <a:cxn ang="0">
                  <a:pos x="36" y="110"/>
                </a:cxn>
                <a:cxn ang="0">
                  <a:pos x="40" y="98"/>
                </a:cxn>
                <a:cxn ang="0">
                  <a:pos x="48" y="86"/>
                </a:cxn>
                <a:cxn ang="0">
                  <a:pos x="58" y="74"/>
                </a:cxn>
                <a:cxn ang="0">
                  <a:pos x="72" y="62"/>
                </a:cxn>
                <a:cxn ang="0">
                  <a:pos x="88" y="50"/>
                </a:cxn>
                <a:cxn ang="0">
                  <a:pos x="110" y="40"/>
                </a:cxn>
                <a:cxn ang="0">
                  <a:pos x="136" y="34"/>
                </a:cxn>
                <a:cxn ang="0">
                  <a:pos x="136" y="34"/>
                </a:cxn>
                <a:cxn ang="0">
                  <a:pos x="154" y="30"/>
                </a:cxn>
                <a:cxn ang="0">
                  <a:pos x="170" y="30"/>
                </a:cxn>
                <a:cxn ang="0">
                  <a:pos x="170" y="30"/>
                </a:cxn>
                <a:cxn ang="0">
                  <a:pos x="198" y="32"/>
                </a:cxn>
                <a:cxn ang="0">
                  <a:pos x="222" y="38"/>
                </a:cxn>
                <a:cxn ang="0">
                  <a:pos x="246" y="48"/>
                </a:cxn>
                <a:cxn ang="0">
                  <a:pos x="264" y="60"/>
                </a:cxn>
                <a:cxn ang="0">
                  <a:pos x="282" y="74"/>
                </a:cxn>
                <a:cxn ang="0">
                  <a:pos x="294" y="88"/>
                </a:cxn>
                <a:cxn ang="0">
                  <a:pos x="304" y="104"/>
                </a:cxn>
                <a:cxn ang="0">
                  <a:pos x="310" y="118"/>
                </a:cxn>
                <a:cxn ang="0">
                  <a:pos x="340" y="118"/>
                </a:cxn>
                <a:cxn ang="0">
                  <a:pos x="340" y="118"/>
                </a:cxn>
                <a:cxn ang="0">
                  <a:pos x="336" y="104"/>
                </a:cxn>
                <a:cxn ang="0">
                  <a:pos x="328" y="90"/>
                </a:cxn>
                <a:cxn ang="0">
                  <a:pos x="320" y="74"/>
                </a:cxn>
                <a:cxn ang="0">
                  <a:pos x="308" y="60"/>
                </a:cxn>
                <a:cxn ang="0">
                  <a:pos x="292" y="46"/>
                </a:cxn>
                <a:cxn ang="0">
                  <a:pos x="276" y="34"/>
                </a:cxn>
                <a:cxn ang="0">
                  <a:pos x="258" y="22"/>
                </a:cxn>
                <a:cxn ang="0">
                  <a:pos x="238" y="14"/>
                </a:cxn>
                <a:cxn ang="0">
                  <a:pos x="238" y="14"/>
                </a:cxn>
                <a:cxn ang="0">
                  <a:pos x="238" y="14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20" y="6"/>
                </a:cxn>
                <a:cxn ang="0">
                  <a:pos x="204" y="2"/>
                </a:cxn>
                <a:cxn ang="0">
                  <a:pos x="188" y="0"/>
                </a:cxn>
                <a:cxn ang="0">
                  <a:pos x="170" y="0"/>
                </a:cxn>
              </a:cxnLst>
              <a:rect l="0" t="0" r="r" b="b"/>
              <a:pathLst>
                <a:path w="340" h="118">
                  <a:moveTo>
                    <a:pt x="170" y="0"/>
                  </a:moveTo>
                  <a:lnTo>
                    <a:pt x="170" y="0"/>
                  </a:lnTo>
                  <a:lnTo>
                    <a:pt x="150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10" y="8"/>
                  </a:lnTo>
                  <a:lnTo>
                    <a:pt x="96" y="14"/>
                  </a:lnTo>
                  <a:lnTo>
                    <a:pt x="82" y="20"/>
                  </a:lnTo>
                  <a:lnTo>
                    <a:pt x="68" y="28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18" y="76"/>
                  </a:lnTo>
                  <a:lnTo>
                    <a:pt x="10" y="92"/>
                  </a:lnTo>
                  <a:lnTo>
                    <a:pt x="4" y="106"/>
                  </a:lnTo>
                  <a:lnTo>
                    <a:pt x="0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6" y="110"/>
                  </a:lnTo>
                  <a:lnTo>
                    <a:pt x="40" y="98"/>
                  </a:lnTo>
                  <a:lnTo>
                    <a:pt x="48" y="86"/>
                  </a:lnTo>
                  <a:lnTo>
                    <a:pt x="58" y="74"/>
                  </a:lnTo>
                  <a:lnTo>
                    <a:pt x="72" y="62"/>
                  </a:lnTo>
                  <a:lnTo>
                    <a:pt x="88" y="50"/>
                  </a:lnTo>
                  <a:lnTo>
                    <a:pt x="110" y="40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54" y="30"/>
                  </a:lnTo>
                  <a:lnTo>
                    <a:pt x="170" y="30"/>
                  </a:lnTo>
                  <a:lnTo>
                    <a:pt x="170" y="30"/>
                  </a:lnTo>
                  <a:lnTo>
                    <a:pt x="198" y="32"/>
                  </a:lnTo>
                  <a:lnTo>
                    <a:pt x="222" y="38"/>
                  </a:lnTo>
                  <a:lnTo>
                    <a:pt x="246" y="48"/>
                  </a:lnTo>
                  <a:lnTo>
                    <a:pt x="264" y="60"/>
                  </a:lnTo>
                  <a:lnTo>
                    <a:pt x="282" y="74"/>
                  </a:lnTo>
                  <a:lnTo>
                    <a:pt x="294" y="88"/>
                  </a:lnTo>
                  <a:lnTo>
                    <a:pt x="304" y="104"/>
                  </a:lnTo>
                  <a:lnTo>
                    <a:pt x="310" y="118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36" y="104"/>
                  </a:lnTo>
                  <a:lnTo>
                    <a:pt x="328" y="90"/>
                  </a:lnTo>
                  <a:lnTo>
                    <a:pt x="320" y="74"/>
                  </a:lnTo>
                  <a:lnTo>
                    <a:pt x="308" y="60"/>
                  </a:lnTo>
                  <a:lnTo>
                    <a:pt x="292" y="46"/>
                  </a:lnTo>
                  <a:lnTo>
                    <a:pt x="276" y="34"/>
                  </a:lnTo>
                  <a:lnTo>
                    <a:pt x="258" y="22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20" y="6"/>
                  </a:lnTo>
                  <a:lnTo>
                    <a:pt x="204" y="2"/>
                  </a:lnTo>
                  <a:lnTo>
                    <a:pt x="188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091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" name="Freeform 581"/>
            <p:cNvSpPr/>
            <p:nvPr/>
          </p:nvSpPr>
          <p:spPr bwMode="auto">
            <a:xfrm>
              <a:off x="4706" y="4845718"/>
              <a:ext cx="800041" cy="28031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70" y="0"/>
                </a:cxn>
                <a:cxn ang="0">
                  <a:pos x="150" y="0"/>
                </a:cxn>
                <a:cxn ang="0">
                  <a:pos x="128" y="4"/>
                </a:cxn>
                <a:cxn ang="0">
                  <a:pos x="128" y="4"/>
                </a:cxn>
                <a:cxn ang="0">
                  <a:pos x="110" y="8"/>
                </a:cxn>
                <a:cxn ang="0">
                  <a:pos x="96" y="14"/>
                </a:cxn>
                <a:cxn ang="0">
                  <a:pos x="82" y="20"/>
                </a:cxn>
                <a:cxn ang="0">
                  <a:pos x="68" y="28"/>
                </a:cxn>
                <a:cxn ang="0">
                  <a:pos x="48" y="42"/>
                </a:cxn>
                <a:cxn ang="0">
                  <a:pos x="30" y="60"/>
                </a:cxn>
                <a:cxn ang="0">
                  <a:pos x="18" y="76"/>
                </a:cxn>
                <a:cxn ang="0">
                  <a:pos x="10" y="92"/>
                </a:cxn>
                <a:cxn ang="0">
                  <a:pos x="4" y="106"/>
                </a:cxn>
                <a:cxn ang="0">
                  <a:pos x="0" y="118"/>
                </a:cxn>
                <a:cxn ang="0">
                  <a:pos x="32" y="118"/>
                </a:cxn>
                <a:cxn ang="0">
                  <a:pos x="32" y="118"/>
                </a:cxn>
                <a:cxn ang="0">
                  <a:pos x="36" y="110"/>
                </a:cxn>
                <a:cxn ang="0">
                  <a:pos x="40" y="98"/>
                </a:cxn>
                <a:cxn ang="0">
                  <a:pos x="48" y="86"/>
                </a:cxn>
                <a:cxn ang="0">
                  <a:pos x="58" y="74"/>
                </a:cxn>
                <a:cxn ang="0">
                  <a:pos x="72" y="62"/>
                </a:cxn>
                <a:cxn ang="0">
                  <a:pos x="88" y="50"/>
                </a:cxn>
                <a:cxn ang="0">
                  <a:pos x="110" y="40"/>
                </a:cxn>
                <a:cxn ang="0">
                  <a:pos x="136" y="34"/>
                </a:cxn>
                <a:cxn ang="0">
                  <a:pos x="136" y="34"/>
                </a:cxn>
                <a:cxn ang="0">
                  <a:pos x="154" y="30"/>
                </a:cxn>
                <a:cxn ang="0">
                  <a:pos x="170" y="30"/>
                </a:cxn>
                <a:cxn ang="0">
                  <a:pos x="170" y="30"/>
                </a:cxn>
                <a:cxn ang="0">
                  <a:pos x="198" y="32"/>
                </a:cxn>
                <a:cxn ang="0">
                  <a:pos x="222" y="38"/>
                </a:cxn>
                <a:cxn ang="0">
                  <a:pos x="246" y="48"/>
                </a:cxn>
                <a:cxn ang="0">
                  <a:pos x="264" y="60"/>
                </a:cxn>
                <a:cxn ang="0">
                  <a:pos x="282" y="74"/>
                </a:cxn>
                <a:cxn ang="0">
                  <a:pos x="294" y="88"/>
                </a:cxn>
                <a:cxn ang="0">
                  <a:pos x="304" y="104"/>
                </a:cxn>
                <a:cxn ang="0">
                  <a:pos x="310" y="118"/>
                </a:cxn>
                <a:cxn ang="0">
                  <a:pos x="340" y="118"/>
                </a:cxn>
                <a:cxn ang="0">
                  <a:pos x="340" y="118"/>
                </a:cxn>
                <a:cxn ang="0">
                  <a:pos x="336" y="104"/>
                </a:cxn>
                <a:cxn ang="0">
                  <a:pos x="328" y="90"/>
                </a:cxn>
                <a:cxn ang="0">
                  <a:pos x="320" y="74"/>
                </a:cxn>
                <a:cxn ang="0">
                  <a:pos x="308" y="60"/>
                </a:cxn>
                <a:cxn ang="0">
                  <a:pos x="292" y="46"/>
                </a:cxn>
                <a:cxn ang="0">
                  <a:pos x="276" y="34"/>
                </a:cxn>
                <a:cxn ang="0">
                  <a:pos x="258" y="22"/>
                </a:cxn>
                <a:cxn ang="0">
                  <a:pos x="238" y="14"/>
                </a:cxn>
                <a:cxn ang="0">
                  <a:pos x="238" y="14"/>
                </a:cxn>
                <a:cxn ang="0">
                  <a:pos x="238" y="14"/>
                </a:cxn>
                <a:cxn ang="0">
                  <a:pos x="236" y="12"/>
                </a:cxn>
                <a:cxn ang="0">
                  <a:pos x="236" y="12"/>
                </a:cxn>
                <a:cxn ang="0">
                  <a:pos x="220" y="6"/>
                </a:cxn>
                <a:cxn ang="0">
                  <a:pos x="204" y="2"/>
                </a:cxn>
                <a:cxn ang="0">
                  <a:pos x="188" y="0"/>
                </a:cxn>
                <a:cxn ang="0">
                  <a:pos x="170" y="0"/>
                </a:cxn>
              </a:cxnLst>
              <a:rect l="0" t="0" r="r" b="b"/>
              <a:pathLst>
                <a:path w="340" h="118">
                  <a:moveTo>
                    <a:pt x="170" y="0"/>
                  </a:moveTo>
                  <a:lnTo>
                    <a:pt x="170" y="0"/>
                  </a:lnTo>
                  <a:lnTo>
                    <a:pt x="150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10" y="8"/>
                  </a:lnTo>
                  <a:lnTo>
                    <a:pt x="96" y="14"/>
                  </a:lnTo>
                  <a:lnTo>
                    <a:pt x="82" y="20"/>
                  </a:lnTo>
                  <a:lnTo>
                    <a:pt x="68" y="28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18" y="76"/>
                  </a:lnTo>
                  <a:lnTo>
                    <a:pt x="10" y="92"/>
                  </a:lnTo>
                  <a:lnTo>
                    <a:pt x="4" y="106"/>
                  </a:lnTo>
                  <a:lnTo>
                    <a:pt x="0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6" y="110"/>
                  </a:lnTo>
                  <a:lnTo>
                    <a:pt x="40" y="98"/>
                  </a:lnTo>
                  <a:lnTo>
                    <a:pt x="48" y="86"/>
                  </a:lnTo>
                  <a:lnTo>
                    <a:pt x="58" y="74"/>
                  </a:lnTo>
                  <a:lnTo>
                    <a:pt x="72" y="62"/>
                  </a:lnTo>
                  <a:lnTo>
                    <a:pt x="88" y="50"/>
                  </a:lnTo>
                  <a:lnTo>
                    <a:pt x="110" y="40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54" y="30"/>
                  </a:lnTo>
                  <a:lnTo>
                    <a:pt x="170" y="30"/>
                  </a:lnTo>
                  <a:lnTo>
                    <a:pt x="170" y="30"/>
                  </a:lnTo>
                  <a:lnTo>
                    <a:pt x="198" y="32"/>
                  </a:lnTo>
                  <a:lnTo>
                    <a:pt x="222" y="38"/>
                  </a:lnTo>
                  <a:lnTo>
                    <a:pt x="246" y="48"/>
                  </a:lnTo>
                  <a:lnTo>
                    <a:pt x="264" y="60"/>
                  </a:lnTo>
                  <a:lnTo>
                    <a:pt x="282" y="74"/>
                  </a:lnTo>
                  <a:lnTo>
                    <a:pt x="294" y="88"/>
                  </a:lnTo>
                  <a:lnTo>
                    <a:pt x="304" y="104"/>
                  </a:lnTo>
                  <a:lnTo>
                    <a:pt x="310" y="118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36" y="104"/>
                  </a:lnTo>
                  <a:lnTo>
                    <a:pt x="328" y="90"/>
                  </a:lnTo>
                  <a:lnTo>
                    <a:pt x="320" y="74"/>
                  </a:lnTo>
                  <a:lnTo>
                    <a:pt x="308" y="60"/>
                  </a:lnTo>
                  <a:lnTo>
                    <a:pt x="292" y="46"/>
                  </a:lnTo>
                  <a:lnTo>
                    <a:pt x="276" y="34"/>
                  </a:lnTo>
                  <a:lnTo>
                    <a:pt x="258" y="22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20" y="6"/>
                  </a:lnTo>
                  <a:lnTo>
                    <a:pt x="204" y="2"/>
                  </a:lnTo>
                  <a:lnTo>
                    <a:pt x="188" y="0"/>
                  </a:lnTo>
                  <a:lnTo>
                    <a:pt x="17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" name="Freeform 582"/>
            <p:cNvSpPr/>
            <p:nvPr/>
          </p:nvSpPr>
          <p:spPr bwMode="auto">
            <a:xfrm>
              <a:off x="560029" y="4874224"/>
              <a:ext cx="4706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B89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" name="Freeform 583"/>
            <p:cNvSpPr/>
            <p:nvPr/>
          </p:nvSpPr>
          <p:spPr bwMode="auto">
            <a:xfrm>
              <a:off x="560029" y="4874224"/>
              <a:ext cx="4706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" name="Freeform 584"/>
            <p:cNvSpPr>
              <a:spLocks noEditPoints="1"/>
            </p:cNvSpPr>
            <p:nvPr/>
          </p:nvSpPr>
          <p:spPr bwMode="auto">
            <a:xfrm>
              <a:off x="75298" y="5126030"/>
              <a:ext cx="663564" cy="2375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42" y="0"/>
                </a:cxn>
                <a:cxn ang="0">
                  <a:pos x="280" y="0"/>
                </a:cxn>
                <a:cxn ang="0">
                  <a:pos x="246" y="0"/>
                </a:cxn>
                <a:cxn ang="0">
                  <a:pos x="246" y="0"/>
                </a:cxn>
                <a:cxn ang="0">
                  <a:pos x="248" y="8"/>
                </a:cxn>
                <a:cxn ang="0">
                  <a:pos x="282" y="8"/>
                </a:cxn>
                <a:cxn ang="0">
                  <a:pos x="282" y="8"/>
                </a:cxn>
                <a:cxn ang="0">
                  <a:pos x="280" y="0"/>
                </a:cxn>
              </a:cxnLst>
              <a:rect l="0" t="0" r="r" b="b"/>
              <a:pathLst>
                <a:path w="282" h="10">
                  <a:moveTo>
                    <a:pt x="4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0"/>
                  </a:lnTo>
                  <a:close/>
                  <a:moveTo>
                    <a:pt x="280" y="0"/>
                  </a:moveTo>
                  <a:lnTo>
                    <a:pt x="246" y="0"/>
                  </a:lnTo>
                  <a:lnTo>
                    <a:pt x="246" y="0"/>
                  </a:lnTo>
                  <a:lnTo>
                    <a:pt x="248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8A69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" name="Freeform 585"/>
            <p:cNvSpPr/>
            <p:nvPr/>
          </p:nvSpPr>
          <p:spPr bwMode="auto">
            <a:xfrm>
              <a:off x="75298" y="5126030"/>
              <a:ext cx="98829" cy="2375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42" y="0"/>
                </a:cxn>
              </a:cxnLst>
              <a:rect l="0" t="0" r="r" b="b"/>
              <a:pathLst>
                <a:path w="42" h="10">
                  <a:moveTo>
                    <a:pt x="4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" name="Freeform 586"/>
            <p:cNvSpPr/>
            <p:nvPr/>
          </p:nvSpPr>
          <p:spPr bwMode="auto">
            <a:xfrm>
              <a:off x="654151" y="5126030"/>
              <a:ext cx="84710" cy="1900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4" y="0"/>
                </a:cxn>
              </a:cxnLst>
              <a:rect l="0" t="0" r="r" b="b"/>
              <a:pathLst>
                <a:path w="36" h="8">
                  <a:moveTo>
                    <a:pt x="3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" name="Freeform 587"/>
            <p:cNvSpPr/>
            <p:nvPr/>
          </p:nvSpPr>
          <p:spPr bwMode="auto">
            <a:xfrm>
              <a:off x="80004" y="4916984"/>
              <a:ext cx="654151" cy="209046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0"/>
                </a:cxn>
                <a:cxn ang="0">
                  <a:pos x="122" y="0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78" y="10"/>
                </a:cxn>
                <a:cxn ang="0">
                  <a:pos x="56" y="20"/>
                </a:cxn>
                <a:cxn ang="0">
                  <a:pos x="40" y="32"/>
                </a:cxn>
                <a:cxn ang="0">
                  <a:pos x="26" y="44"/>
                </a:cxn>
                <a:cxn ang="0">
                  <a:pos x="16" y="56"/>
                </a:cxn>
                <a:cxn ang="0">
                  <a:pos x="8" y="68"/>
                </a:cxn>
                <a:cxn ang="0">
                  <a:pos x="4" y="80"/>
                </a:cxn>
                <a:cxn ang="0">
                  <a:pos x="0" y="88"/>
                </a:cxn>
                <a:cxn ang="0">
                  <a:pos x="40" y="88"/>
                </a:cxn>
                <a:cxn ang="0">
                  <a:pos x="40" y="88"/>
                </a:cxn>
                <a:cxn ang="0">
                  <a:pos x="46" y="74"/>
                </a:cxn>
                <a:cxn ang="0">
                  <a:pos x="52" y="64"/>
                </a:cxn>
                <a:cxn ang="0">
                  <a:pos x="60" y="56"/>
                </a:cxn>
                <a:cxn ang="0">
                  <a:pos x="70" y="48"/>
                </a:cxn>
                <a:cxn ang="0">
                  <a:pos x="82" y="40"/>
                </a:cxn>
                <a:cxn ang="0">
                  <a:pos x="98" y="3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8" y="26"/>
                </a:cxn>
                <a:cxn ang="0">
                  <a:pos x="142" y="26"/>
                </a:cxn>
                <a:cxn ang="0">
                  <a:pos x="142" y="26"/>
                </a:cxn>
                <a:cxn ang="0">
                  <a:pos x="160" y="28"/>
                </a:cxn>
                <a:cxn ang="0">
                  <a:pos x="178" y="32"/>
                </a:cxn>
                <a:cxn ang="0">
                  <a:pos x="194" y="38"/>
                </a:cxn>
                <a:cxn ang="0">
                  <a:pos x="208" y="46"/>
                </a:cxn>
                <a:cxn ang="0">
                  <a:pos x="220" y="56"/>
                </a:cxn>
                <a:cxn ang="0">
                  <a:pos x="230" y="66"/>
                </a:cxn>
                <a:cxn ang="0">
                  <a:pos x="238" y="78"/>
                </a:cxn>
                <a:cxn ang="0">
                  <a:pos x="244" y="88"/>
                </a:cxn>
                <a:cxn ang="0">
                  <a:pos x="278" y="88"/>
                </a:cxn>
                <a:cxn ang="0">
                  <a:pos x="278" y="88"/>
                </a:cxn>
                <a:cxn ang="0">
                  <a:pos x="272" y="74"/>
                </a:cxn>
                <a:cxn ang="0">
                  <a:pos x="262" y="58"/>
                </a:cxn>
                <a:cxn ang="0">
                  <a:pos x="250" y="44"/>
                </a:cxn>
                <a:cxn ang="0">
                  <a:pos x="232" y="30"/>
                </a:cxn>
                <a:cxn ang="0">
                  <a:pos x="214" y="18"/>
                </a:cxn>
                <a:cxn ang="0">
                  <a:pos x="190" y="8"/>
                </a:cxn>
                <a:cxn ang="0">
                  <a:pos x="166" y="2"/>
                </a:cxn>
                <a:cxn ang="0">
                  <a:pos x="138" y="0"/>
                </a:cxn>
              </a:cxnLst>
              <a:rect l="0" t="0" r="r" b="b"/>
              <a:pathLst>
                <a:path w="278" h="88">
                  <a:moveTo>
                    <a:pt x="138" y="0"/>
                  </a:moveTo>
                  <a:lnTo>
                    <a:pt x="138" y="0"/>
                  </a:lnTo>
                  <a:lnTo>
                    <a:pt x="122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78" y="10"/>
                  </a:lnTo>
                  <a:lnTo>
                    <a:pt x="56" y="20"/>
                  </a:lnTo>
                  <a:lnTo>
                    <a:pt x="40" y="32"/>
                  </a:lnTo>
                  <a:lnTo>
                    <a:pt x="26" y="44"/>
                  </a:lnTo>
                  <a:lnTo>
                    <a:pt x="16" y="56"/>
                  </a:lnTo>
                  <a:lnTo>
                    <a:pt x="8" y="68"/>
                  </a:lnTo>
                  <a:lnTo>
                    <a:pt x="4" y="80"/>
                  </a:lnTo>
                  <a:lnTo>
                    <a:pt x="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6" y="74"/>
                  </a:lnTo>
                  <a:lnTo>
                    <a:pt x="52" y="64"/>
                  </a:lnTo>
                  <a:lnTo>
                    <a:pt x="60" y="56"/>
                  </a:lnTo>
                  <a:lnTo>
                    <a:pt x="70" y="48"/>
                  </a:lnTo>
                  <a:lnTo>
                    <a:pt x="82" y="40"/>
                  </a:lnTo>
                  <a:lnTo>
                    <a:pt x="98" y="3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60" y="28"/>
                  </a:lnTo>
                  <a:lnTo>
                    <a:pt x="178" y="32"/>
                  </a:lnTo>
                  <a:lnTo>
                    <a:pt x="194" y="38"/>
                  </a:lnTo>
                  <a:lnTo>
                    <a:pt x="208" y="46"/>
                  </a:lnTo>
                  <a:lnTo>
                    <a:pt x="220" y="56"/>
                  </a:lnTo>
                  <a:lnTo>
                    <a:pt x="230" y="66"/>
                  </a:lnTo>
                  <a:lnTo>
                    <a:pt x="238" y="78"/>
                  </a:lnTo>
                  <a:lnTo>
                    <a:pt x="244" y="88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2" y="74"/>
                  </a:lnTo>
                  <a:lnTo>
                    <a:pt x="262" y="58"/>
                  </a:lnTo>
                  <a:lnTo>
                    <a:pt x="250" y="44"/>
                  </a:lnTo>
                  <a:lnTo>
                    <a:pt x="232" y="30"/>
                  </a:lnTo>
                  <a:lnTo>
                    <a:pt x="214" y="18"/>
                  </a:lnTo>
                  <a:lnTo>
                    <a:pt x="190" y="8"/>
                  </a:lnTo>
                  <a:lnTo>
                    <a:pt x="166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9670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" name="Freeform 588"/>
            <p:cNvSpPr/>
            <p:nvPr/>
          </p:nvSpPr>
          <p:spPr bwMode="auto">
            <a:xfrm>
              <a:off x="80004" y="4916984"/>
              <a:ext cx="654151" cy="209046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0"/>
                </a:cxn>
                <a:cxn ang="0">
                  <a:pos x="122" y="0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78" y="10"/>
                </a:cxn>
                <a:cxn ang="0">
                  <a:pos x="56" y="20"/>
                </a:cxn>
                <a:cxn ang="0">
                  <a:pos x="40" y="32"/>
                </a:cxn>
                <a:cxn ang="0">
                  <a:pos x="26" y="44"/>
                </a:cxn>
                <a:cxn ang="0">
                  <a:pos x="16" y="56"/>
                </a:cxn>
                <a:cxn ang="0">
                  <a:pos x="8" y="68"/>
                </a:cxn>
                <a:cxn ang="0">
                  <a:pos x="4" y="80"/>
                </a:cxn>
                <a:cxn ang="0">
                  <a:pos x="0" y="88"/>
                </a:cxn>
                <a:cxn ang="0">
                  <a:pos x="40" y="88"/>
                </a:cxn>
                <a:cxn ang="0">
                  <a:pos x="40" y="88"/>
                </a:cxn>
                <a:cxn ang="0">
                  <a:pos x="46" y="74"/>
                </a:cxn>
                <a:cxn ang="0">
                  <a:pos x="52" y="64"/>
                </a:cxn>
                <a:cxn ang="0">
                  <a:pos x="60" y="56"/>
                </a:cxn>
                <a:cxn ang="0">
                  <a:pos x="70" y="48"/>
                </a:cxn>
                <a:cxn ang="0">
                  <a:pos x="82" y="40"/>
                </a:cxn>
                <a:cxn ang="0">
                  <a:pos x="98" y="3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8" y="26"/>
                </a:cxn>
                <a:cxn ang="0">
                  <a:pos x="142" y="26"/>
                </a:cxn>
                <a:cxn ang="0">
                  <a:pos x="142" y="26"/>
                </a:cxn>
                <a:cxn ang="0">
                  <a:pos x="160" y="28"/>
                </a:cxn>
                <a:cxn ang="0">
                  <a:pos x="178" y="32"/>
                </a:cxn>
                <a:cxn ang="0">
                  <a:pos x="194" y="38"/>
                </a:cxn>
                <a:cxn ang="0">
                  <a:pos x="208" y="46"/>
                </a:cxn>
                <a:cxn ang="0">
                  <a:pos x="220" y="56"/>
                </a:cxn>
                <a:cxn ang="0">
                  <a:pos x="230" y="66"/>
                </a:cxn>
                <a:cxn ang="0">
                  <a:pos x="238" y="78"/>
                </a:cxn>
                <a:cxn ang="0">
                  <a:pos x="244" y="88"/>
                </a:cxn>
                <a:cxn ang="0">
                  <a:pos x="278" y="88"/>
                </a:cxn>
                <a:cxn ang="0">
                  <a:pos x="278" y="88"/>
                </a:cxn>
                <a:cxn ang="0">
                  <a:pos x="272" y="74"/>
                </a:cxn>
                <a:cxn ang="0">
                  <a:pos x="262" y="58"/>
                </a:cxn>
                <a:cxn ang="0">
                  <a:pos x="250" y="44"/>
                </a:cxn>
                <a:cxn ang="0">
                  <a:pos x="232" y="30"/>
                </a:cxn>
                <a:cxn ang="0">
                  <a:pos x="214" y="18"/>
                </a:cxn>
                <a:cxn ang="0">
                  <a:pos x="190" y="8"/>
                </a:cxn>
                <a:cxn ang="0">
                  <a:pos x="166" y="2"/>
                </a:cxn>
                <a:cxn ang="0">
                  <a:pos x="138" y="0"/>
                </a:cxn>
              </a:cxnLst>
              <a:rect l="0" t="0" r="r" b="b"/>
              <a:pathLst>
                <a:path w="278" h="88">
                  <a:moveTo>
                    <a:pt x="138" y="0"/>
                  </a:moveTo>
                  <a:lnTo>
                    <a:pt x="138" y="0"/>
                  </a:lnTo>
                  <a:lnTo>
                    <a:pt x="122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78" y="10"/>
                  </a:lnTo>
                  <a:lnTo>
                    <a:pt x="56" y="20"/>
                  </a:lnTo>
                  <a:lnTo>
                    <a:pt x="40" y="32"/>
                  </a:lnTo>
                  <a:lnTo>
                    <a:pt x="26" y="44"/>
                  </a:lnTo>
                  <a:lnTo>
                    <a:pt x="16" y="56"/>
                  </a:lnTo>
                  <a:lnTo>
                    <a:pt x="8" y="68"/>
                  </a:lnTo>
                  <a:lnTo>
                    <a:pt x="4" y="80"/>
                  </a:lnTo>
                  <a:lnTo>
                    <a:pt x="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6" y="74"/>
                  </a:lnTo>
                  <a:lnTo>
                    <a:pt x="52" y="64"/>
                  </a:lnTo>
                  <a:lnTo>
                    <a:pt x="60" y="56"/>
                  </a:lnTo>
                  <a:lnTo>
                    <a:pt x="70" y="48"/>
                  </a:lnTo>
                  <a:lnTo>
                    <a:pt x="82" y="40"/>
                  </a:lnTo>
                  <a:lnTo>
                    <a:pt x="98" y="3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60" y="28"/>
                  </a:lnTo>
                  <a:lnTo>
                    <a:pt x="178" y="32"/>
                  </a:lnTo>
                  <a:lnTo>
                    <a:pt x="194" y="38"/>
                  </a:lnTo>
                  <a:lnTo>
                    <a:pt x="208" y="46"/>
                  </a:lnTo>
                  <a:lnTo>
                    <a:pt x="220" y="56"/>
                  </a:lnTo>
                  <a:lnTo>
                    <a:pt x="230" y="66"/>
                  </a:lnTo>
                  <a:lnTo>
                    <a:pt x="238" y="78"/>
                  </a:lnTo>
                  <a:lnTo>
                    <a:pt x="244" y="88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2" y="74"/>
                  </a:lnTo>
                  <a:lnTo>
                    <a:pt x="262" y="58"/>
                  </a:lnTo>
                  <a:lnTo>
                    <a:pt x="250" y="44"/>
                  </a:lnTo>
                  <a:lnTo>
                    <a:pt x="232" y="30"/>
                  </a:lnTo>
                  <a:lnTo>
                    <a:pt x="214" y="18"/>
                  </a:lnTo>
                  <a:lnTo>
                    <a:pt x="190" y="8"/>
                  </a:lnTo>
                  <a:lnTo>
                    <a:pt x="166" y="2"/>
                  </a:lnTo>
                  <a:lnTo>
                    <a:pt x="1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" name="Freeform 589"/>
            <p:cNvSpPr>
              <a:spLocks noEditPoints="1"/>
            </p:cNvSpPr>
            <p:nvPr/>
          </p:nvSpPr>
          <p:spPr bwMode="auto">
            <a:xfrm>
              <a:off x="164714" y="5126030"/>
              <a:ext cx="494143" cy="2375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40" y="0"/>
                </a:cxn>
                <a:cxn ang="0">
                  <a:pos x="208" y="0"/>
                </a:cxn>
                <a:cxn ang="0">
                  <a:pos x="172" y="0"/>
                </a:cxn>
                <a:cxn ang="0">
                  <a:pos x="172" y="0"/>
                </a:cxn>
                <a:cxn ang="0">
                  <a:pos x="176" y="10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0" y="8"/>
                </a:cxn>
                <a:cxn ang="0">
                  <a:pos x="210" y="8"/>
                </a:cxn>
                <a:cxn ang="0">
                  <a:pos x="210" y="8"/>
                </a:cxn>
                <a:cxn ang="0">
                  <a:pos x="210" y="8"/>
                </a:cxn>
                <a:cxn ang="0">
                  <a:pos x="208" y="0"/>
                </a:cxn>
              </a:cxnLst>
              <a:rect l="0" t="0" r="r" b="b"/>
              <a:pathLst>
                <a:path w="210" h="10">
                  <a:moveTo>
                    <a:pt x="4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0" y="0"/>
                  </a:lnTo>
                  <a:close/>
                  <a:moveTo>
                    <a:pt x="208" y="0"/>
                  </a:moveTo>
                  <a:lnTo>
                    <a:pt x="172" y="0"/>
                  </a:lnTo>
                  <a:lnTo>
                    <a:pt x="172" y="0"/>
                  </a:lnTo>
                  <a:lnTo>
                    <a:pt x="176" y="10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FFFE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" name="Freeform 590"/>
            <p:cNvSpPr/>
            <p:nvPr/>
          </p:nvSpPr>
          <p:spPr bwMode="auto">
            <a:xfrm>
              <a:off x="164714" y="5126030"/>
              <a:ext cx="94122" cy="2375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40" y="0"/>
                </a:cxn>
              </a:cxnLst>
              <a:rect l="0" t="0" r="r" b="b"/>
              <a:pathLst>
                <a:path w="40" h="10">
                  <a:moveTo>
                    <a:pt x="4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4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" name="Freeform 591"/>
            <p:cNvSpPr/>
            <p:nvPr/>
          </p:nvSpPr>
          <p:spPr bwMode="auto">
            <a:xfrm>
              <a:off x="569441" y="5126030"/>
              <a:ext cx="89416" cy="2375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6" y="0"/>
                </a:cxn>
              </a:cxnLst>
              <a:rect l="0" t="0" r="r" b="b"/>
              <a:pathLst>
                <a:path w="38" h="10">
                  <a:moveTo>
                    <a:pt x="3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" name="Freeform 592"/>
            <p:cNvSpPr/>
            <p:nvPr/>
          </p:nvSpPr>
          <p:spPr bwMode="auto">
            <a:xfrm>
              <a:off x="174127" y="4978747"/>
              <a:ext cx="480025" cy="147282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0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58" y="8"/>
                </a:cxn>
                <a:cxn ang="0">
                  <a:pos x="42" y="14"/>
                </a:cxn>
                <a:cxn ang="0">
                  <a:pos x="30" y="22"/>
                </a:cxn>
                <a:cxn ang="0">
                  <a:pos x="20" y="30"/>
                </a:cxn>
                <a:cxn ang="0">
                  <a:pos x="12" y="38"/>
                </a:cxn>
                <a:cxn ang="0">
                  <a:pos x="6" y="48"/>
                </a:cxn>
                <a:cxn ang="0">
                  <a:pos x="0" y="62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0" y="52"/>
                </a:cxn>
                <a:cxn ang="0">
                  <a:pos x="50" y="42"/>
                </a:cxn>
                <a:cxn ang="0">
                  <a:pos x="56" y="38"/>
                </a:cxn>
                <a:cxn ang="0">
                  <a:pos x="64" y="34"/>
                </a:cxn>
                <a:cxn ang="0">
                  <a:pos x="74" y="30"/>
                </a:cxn>
                <a:cxn ang="0">
                  <a:pos x="84" y="26"/>
                </a:cxn>
                <a:cxn ang="0">
                  <a:pos x="84" y="26"/>
                </a:cxn>
                <a:cxn ang="0">
                  <a:pos x="102" y="24"/>
                </a:cxn>
                <a:cxn ang="0">
                  <a:pos x="102" y="24"/>
                </a:cxn>
                <a:cxn ang="0">
                  <a:pos x="114" y="26"/>
                </a:cxn>
                <a:cxn ang="0">
                  <a:pos x="124" y="28"/>
                </a:cxn>
                <a:cxn ang="0">
                  <a:pos x="134" y="32"/>
                </a:cxn>
                <a:cxn ang="0">
                  <a:pos x="144" y="36"/>
                </a:cxn>
                <a:cxn ang="0">
                  <a:pos x="152" y="42"/>
                </a:cxn>
                <a:cxn ang="0">
                  <a:pos x="158" y="48"/>
                </a:cxn>
                <a:cxn ang="0">
                  <a:pos x="164" y="56"/>
                </a:cxn>
                <a:cxn ang="0">
                  <a:pos x="168" y="62"/>
                </a:cxn>
                <a:cxn ang="0">
                  <a:pos x="204" y="62"/>
                </a:cxn>
                <a:cxn ang="0">
                  <a:pos x="204" y="62"/>
                </a:cxn>
                <a:cxn ang="0">
                  <a:pos x="198" y="52"/>
                </a:cxn>
                <a:cxn ang="0">
                  <a:pos x="190" y="40"/>
                </a:cxn>
                <a:cxn ang="0">
                  <a:pos x="180" y="30"/>
                </a:cxn>
                <a:cxn ang="0">
                  <a:pos x="168" y="20"/>
                </a:cxn>
                <a:cxn ang="0">
                  <a:pos x="154" y="12"/>
                </a:cxn>
                <a:cxn ang="0">
                  <a:pos x="138" y="6"/>
                </a:cxn>
                <a:cxn ang="0">
                  <a:pos x="120" y="2"/>
                </a:cxn>
                <a:cxn ang="0">
                  <a:pos x="102" y="0"/>
                </a:cxn>
              </a:cxnLst>
              <a:rect l="0" t="0" r="r" b="b"/>
              <a:pathLst>
                <a:path w="204" h="62">
                  <a:moveTo>
                    <a:pt x="102" y="0"/>
                  </a:moveTo>
                  <a:lnTo>
                    <a:pt x="102" y="0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58" y="8"/>
                  </a:lnTo>
                  <a:lnTo>
                    <a:pt x="42" y="14"/>
                  </a:lnTo>
                  <a:lnTo>
                    <a:pt x="30" y="22"/>
                  </a:lnTo>
                  <a:lnTo>
                    <a:pt x="20" y="30"/>
                  </a:lnTo>
                  <a:lnTo>
                    <a:pt x="12" y="38"/>
                  </a:lnTo>
                  <a:lnTo>
                    <a:pt x="6" y="48"/>
                  </a:lnTo>
                  <a:lnTo>
                    <a:pt x="0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0" y="52"/>
                  </a:lnTo>
                  <a:lnTo>
                    <a:pt x="50" y="42"/>
                  </a:lnTo>
                  <a:lnTo>
                    <a:pt x="56" y="38"/>
                  </a:lnTo>
                  <a:lnTo>
                    <a:pt x="64" y="34"/>
                  </a:lnTo>
                  <a:lnTo>
                    <a:pt x="74" y="30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14" y="26"/>
                  </a:lnTo>
                  <a:lnTo>
                    <a:pt x="124" y="28"/>
                  </a:lnTo>
                  <a:lnTo>
                    <a:pt x="134" y="32"/>
                  </a:lnTo>
                  <a:lnTo>
                    <a:pt x="144" y="36"/>
                  </a:lnTo>
                  <a:lnTo>
                    <a:pt x="152" y="42"/>
                  </a:lnTo>
                  <a:lnTo>
                    <a:pt x="158" y="48"/>
                  </a:lnTo>
                  <a:lnTo>
                    <a:pt x="164" y="56"/>
                  </a:lnTo>
                  <a:lnTo>
                    <a:pt x="168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198" y="52"/>
                  </a:lnTo>
                  <a:lnTo>
                    <a:pt x="190" y="40"/>
                  </a:lnTo>
                  <a:lnTo>
                    <a:pt x="180" y="30"/>
                  </a:lnTo>
                  <a:lnTo>
                    <a:pt x="168" y="20"/>
                  </a:lnTo>
                  <a:lnTo>
                    <a:pt x="154" y="12"/>
                  </a:lnTo>
                  <a:lnTo>
                    <a:pt x="138" y="6"/>
                  </a:lnTo>
                  <a:lnTo>
                    <a:pt x="120" y="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CDC9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" name="Freeform 593"/>
            <p:cNvSpPr/>
            <p:nvPr/>
          </p:nvSpPr>
          <p:spPr bwMode="auto">
            <a:xfrm>
              <a:off x="174127" y="4978747"/>
              <a:ext cx="480025" cy="147282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0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58" y="8"/>
                </a:cxn>
                <a:cxn ang="0">
                  <a:pos x="42" y="14"/>
                </a:cxn>
                <a:cxn ang="0">
                  <a:pos x="30" y="22"/>
                </a:cxn>
                <a:cxn ang="0">
                  <a:pos x="20" y="30"/>
                </a:cxn>
                <a:cxn ang="0">
                  <a:pos x="12" y="38"/>
                </a:cxn>
                <a:cxn ang="0">
                  <a:pos x="6" y="48"/>
                </a:cxn>
                <a:cxn ang="0">
                  <a:pos x="0" y="62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0" y="52"/>
                </a:cxn>
                <a:cxn ang="0">
                  <a:pos x="50" y="42"/>
                </a:cxn>
                <a:cxn ang="0">
                  <a:pos x="56" y="38"/>
                </a:cxn>
                <a:cxn ang="0">
                  <a:pos x="64" y="34"/>
                </a:cxn>
                <a:cxn ang="0">
                  <a:pos x="74" y="30"/>
                </a:cxn>
                <a:cxn ang="0">
                  <a:pos x="84" y="26"/>
                </a:cxn>
                <a:cxn ang="0">
                  <a:pos x="84" y="26"/>
                </a:cxn>
                <a:cxn ang="0">
                  <a:pos x="102" y="24"/>
                </a:cxn>
                <a:cxn ang="0">
                  <a:pos x="102" y="24"/>
                </a:cxn>
                <a:cxn ang="0">
                  <a:pos x="114" y="26"/>
                </a:cxn>
                <a:cxn ang="0">
                  <a:pos x="124" y="28"/>
                </a:cxn>
                <a:cxn ang="0">
                  <a:pos x="134" y="32"/>
                </a:cxn>
                <a:cxn ang="0">
                  <a:pos x="144" y="36"/>
                </a:cxn>
                <a:cxn ang="0">
                  <a:pos x="152" y="42"/>
                </a:cxn>
                <a:cxn ang="0">
                  <a:pos x="158" y="48"/>
                </a:cxn>
                <a:cxn ang="0">
                  <a:pos x="164" y="56"/>
                </a:cxn>
                <a:cxn ang="0">
                  <a:pos x="168" y="62"/>
                </a:cxn>
                <a:cxn ang="0">
                  <a:pos x="204" y="62"/>
                </a:cxn>
                <a:cxn ang="0">
                  <a:pos x="204" y="62"/>
                </a:cxn>
                <a:cxn ang="0">
                  <a:pos x="198" y="52"/>
                </a:cxn>
                <a:cxn ang="0">
                  <a:pos x="190" y="40"/>
                </a:cxn>
                <a:cxn ang="0">
                  <a:pos x="180" y="30"/>
                </a:cxn>
                <a:cxn ang="0">
                  <a:pos x="168" y="20"/>
                </a:cxn>
                <a:cxn ang="0">
                  <a:pos x="154" y="12"/>
                </a:cxn>
                <a:cxn ang="0">
                  <a:pos x="138" y="6"/>
                </a:cxn>
                <a:cxn ang="0">
                  <a:pos x="120" y="2"/>
                </a:cxn>
                <a:cxn ang="0">
                  <a:pos x="102" y="0"/>
                </a:cxn>
              </a:cxnLst>
              <a:rect l="0" t="0" r="r" b="b"/>
              <a:pathLst>
                <a:path w="204" h="62">
                  <a:moveTo>
                    <a:pt x="102" y="0"/>
                  </a:moveTo>
                  <a:lnTo>
                    <a:pt x="102" y="0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58" y="8"/>
                  </a:lnTo>
                  <a:lnTo>
                    <a:pt x="42" y="14"/>
                  </a:lnTo>
                  <a:lnTo>
                    <a:pt x="30" y="22"/>
                  </a:lnTo>
                  <a:lnTo>
                    <a:pt x="20" y="30"/>
                  </a:lnTo>
                  <a:lnTo>
                    <a:pt x="12" y="38"/>
                  </a:lnTo>
                  <a:lnTo>
                    <a:pt x="6" y="48"/>
                  </a:lnTo>
                  <a:lnTo>
                    <a:pt x="0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0" y="52"/>
                  </a:lnTo>
                  <a:lnTo>
                    <a:pt x="50" y="42"/>
                  </a:lnTo>
                  <a:lnTo>
                    <a:pt x="56" y="38"/>
                  </a:lnTo>
                  <a:lnTo>
                    <a:pt x="64" y="34"/>
                  </a:lnTo>
                  <a:lnTo>
                    <a:pt x="74" y="30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14" y="26"/>
                  </a:lnTo>
                  <a:lnTo>
                    <a:pt x="124" y="28"/>
                  </a:lnTo>
                  <a:lnTo>
                    <a:pt x="134" y="32"/>
                  </a:lnTo>
                  <a:lnTo>
                    <a:pt x="144" y="36"/>
                  </a:lnTo>
                  <a:lnTo>
                    <a:pt x="152" y="42"/>
                  </a:lnTo>
                  <a:lnTo>
                    <a:pt x="158" y="48"/>
                  </a:lnTo>
                  <a:lnTo>
                    <a:pt x="164" y="56"/>
                  </a:lnTo>
                  <a:lnTo>
                    <a:pt x="168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198" y="52"/>
                  </a:lnTo>
                  <a:lnTo>
                    <a:pt x="190" y="40"/>
                  </a:lnTo>
                  <a:lnTo>
                    <a:pt x="180" y="30"/>
                  </a:lnTo>
                  <a:lnTo>
                    <a:pt x="168" y="20"/>
                  </a:lnTo>
                  <a:lnTo>
                    <a:pt x="154" y="12"/>
                  </a:lnTo>
                  <a:lnTo>
                    <a:pt x="138" y="6"/>
                  </a:lnTo>
                  <a:lnTo>
                    <a:pt x="120" y="2"/>
                  </a:lnTo>
                  <a:lnTo>
                    <a:pt x="10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" name="Freeform 594"/>
            <p:cNvSpPr/>
            <p:nvPr/>
          </p:nvSpPr>
          <p:spPr bwMode="auto">
            <a:xfrm>
              <a:off x="249425" y="5126030"/>
              <a:ext cx="329429" cy="23755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36" y="0"/>
                </a:cxn>
              </a:cxnLst>
              <a:rect l="0" t="0" r="r" b="b"/>
              <a:pathLst>
                <a:path w="140" h="10">
                  <a:moveTo>
                    <a:pt x="136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A4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" name="Freeform 595"/>
            <p:cNvSpPr/>
            <p:nvPr/>
          </p:nvSpPr>
          <p:spPr bwMode="auto">
            <a:xfrm>
              <a:off x="249425" y="5126030"/>
              <a:ext cx="329429" cy="23755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36" y="0"/>
                </a:cxn>
              </a:cxnLst>
              <a:rect l="0" t="0" r="r" b="b"/>
              <a:pathLst>
                <a:path w="140" h="10">
                  <a:moveTo>
                    <a:pt x="136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3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" name="Freeform 596"/>
            <p:cNvSpPr/>
            <p:nvPr/>
          </p:nvSpPr>
          <p:spPr bwMode="auto">
            <a:xfrm>
              <a:off x="258837" y="5035760"/>
              <a:ext cx="310604" cy="9027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38" y="6"/>
                </a:cxn>
                <a:cxn ang="0">
                  <a:pos x="28" y="10"/>
                </a:cxn>
                <a:cxn ang="0">
                  <a:pos x="20" y="14"/>
                </a:cxn>
                <a:cxn ang="0">
                  <a:pos x="14" y="18"/>
                </a:cxn>
                <a:cxn ang="0">
                  <a:pos x="4" y="28"/>
                </a:cxn>
                <a:cxn ang="0">
                  <a:pos x="0" y="38"/>
                </a:cxn>
                <a:cxn ang="0">
                  <a:pos x="132" y="38"/>
                </a:cxn>
                <a:cxn ang="0">
                  <a:pos x="132" y="38"/>
                </a:cxn>
                <a:cxn ang="0">
                  <a:pos x="128" y="32"/>
                </a:cxn>
                <a:cxn ang="0">
                  <a:pos x="122" y="24"/>
                </a:cxn>
                <a:cxn ang="0">
                  <a:pos x="116" y="18"/>
                </a:cxn>
                <a:cxn ang="0">
                  <a:pos x="108" y="12"/>
                </a:cxn>
                <a:cxn ang="0">
                  <a:pos x="98" y="8"/>
                </a:cxn>
                <a:cxn ang="0">
                  <a:pos x="88" y="4"/>
                </a:cxn>
                <a:cxn ang="0">
                  <a:pos x="78" y="2"/>
                </a:cxn>
                <a:cxn ang="0">
                  <a:pos x="66" y="0"/>
                </a:cxn>
              </a:cxnLst>
              <a:rect l="0" t="0" r="r" b="b"/>
              <a:pathLst>
                <a:path w="132" h="38">
                  <a:moveTo>
                    <a:pt x="66" y="0"/>
                  </a:moveTo>
                  <a:lnTo>
                    <a:pt x="66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38" y="6"/>
                  </a:lnTo>
                  <a:lnTo>
                    <a:pt x="28" y="10"/>
                  </a:lnTo>
                  <a:lnTo>
                    <a:pt x="20" y="14"/>
                  </a:lnTo>
                  <a:lnTo>
                    <a:pt x="14" y="18"/>
                  </a:lnTo>
                  <a:lnTo>
                    <a:pt x="4" y="28"/>
                  </a:lnTo>
                  <a:lnTo>
                    <a:pt x="0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28" y="32"/>
                  </a:lnTo>
                  <a:lnTo>
                    <a:pt x="122" y="24"/>
                  </a:lnTo>
                  <a:lnTo>
                    <a:pt x="116" y="18"/>
                  </a:lnTo>
                  <a:lnTo>
                    <a:pt x="108" y="12"/>
                  </a:lnTo>
                  <a:lnTo>
                    <a:pt x="98" y="8"/>
                  </a:lnTo>
                  <a:lnTo>
                    <a:pt x="88" y="4"/>
                  </a:lnTo>
                  <a:lnTo>
                    <a:pt x="78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D6E6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" name="Freeform 597"/>
            <p:cNvSpPr/>
            <p:nvPr/>
          </p:nvSpPr>
          <p:spPr bwMode="auto">
            <a:xfrm>
              <a:off x="258837" y="5035760"/>
              <a:ext cx="310604" cy="9027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38" y="6"/>
                </a:cxn>
                <a:cxn ang="0">
                  <a:pos x="28" y="10"/>
                </a:cxn>
                <a:cxn ang="0">
                  <a:pos x="20" y="14"/>
                </a:cxn>
                <a:cxn ang="0">
                  <a:pos x="14" y="18"/>
                </a:cxn>
                <a:cxn ang="0">
                  <a:pos x="4" y="28"/>
                </a:cxn>
                <a:cxn ang="0">
                  <a:pos x="0" y="38"/>
                </a:cxn>
                <a:cxn ang="0">
                  <a:pos x="132" y="38"/>
                </a:cxn>
                <a:cxn ang="0">
                  <a:pos x="132" y="38"/>
                </a:cxn>
                <a:cxn ang="0">
                  <a:pos x="128" y="32"/>
                </a:cxn>
                <a:cxn ang="0">
                  <a:pos x="122" y="24"/>
                </a:cxn>
                <a:cxn ang="0">
                  <a:pos x="116" y="18"/>
                </a:cxn>
                <a:cxn ang="0">
                  <a:pos x="108" y="12"/>
                </a:cxn>
                <a:cxn ang="0">
                  <a:pos x="98" y="8"/>
                </a:cxn>
                <a:cxn ang="0">
                  <a:pos x="88" y="4"/>
                </a:cxn>
                <a:cxn ang="0">
                  <a:pos x="78" y="2"/>
                </a:cxn>
                <a:cxn ang="0">
                  <a:pos x="66" y="0"/>
                </a:cxn>
              </a:cxnLst>
              <a:rect l="0" t="0" r="r" b="b"/>
              <a:pathLst>
                <a:path w="132" h="38">
                  <a:moveTo>
                    <a:pt x="66" y="0"/>
                  </a:moveTo>
                  <a:lnTo>
                    <a:pt x="66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38" y="6"/>
                  </a:lnTo>
                  <a:lnTo>
                    <a:pt x="28" y="10"/>
                  </a:lnTo>
                  <a:lnTo>
                    <a:pt x="20" y="14"/>
                  </a:lnTo>
                  <a:lnTo>
                    <a:pt x="14" y="18"/>
                  </a:lnTo>
                  <a:lnTo>
                    <a:pt x="4" y="28"/>
                  </a:lnTo>
                  <a:lnTo>
                    <a:pt x="0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28" y="32"/>
                  </a:lnTo>
                  <a:lnTo>
                    <a:pt x="122" y="24"/>
                  </a:lnTo>
                  <a:lnTo>
                    <a:pt x="116" y="18"/>
                  </a:lnTo>
                  <a:lnTo>
                    <a:pt x="108" y="12"/>
                  </a:lnTo>
                  <a:lnTo>
                    <a:pt x="98" y="8"/>
                  </a:lnTo>
                  <a:lnTo>
                    <a:pt x="88" y="4"/>
                  </a:lnTo>
                  <a:lnTo>
                    <a:pt x="78" y="2"/>
                  </a:lnTo>
                  <a:lnTo>
                    <a:pt x="6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" name="Freeform 598"/>
            <p:cNvSpPr>
              <a:spLocks noEditPoints="1"/>
            </p:cNvSpPr>
            <p:nvPr/>
          </p:nvSpPr>
          <p:spPr bwMode="auto">
            <a:xfrm>
              <a:off x="1736560" y="5126030"/>
              <a:ext cx="498849" cy="1425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12" y="0"/>
                </a:cxn>
                <a:cxn ang="0">
                  <a:pos x="202" y="0"/>
                </a:cxn>
                <a:cxn ang="0">
                  <a:pos x="202" y="0"/>
                </a:cxn>
                <a:cxn ang="0">
                  <a:pos x="202" y="4"/>
                </a:cxn>
                <a:cxn ang="0">
                  <a:pos x="180" y="4"/>
                </a:cxn>
                <a:cxn ang="0">
                  <a:pos x="180" y="4"/>
                </a:cxn>
                <a:cxn ang="0">
                  <a:pos x="180" y="4"/>
                </a:cxn>
                <a:cxn ang="0">
                  <a:pos x="212" y="4"/>
                </a:cxn>
                <a:cxn ang="0">
                  <a:pos x="212" y="4"/>
                </a:cxn>
                <a:cxn ang="0">
                  <a:pos x="212" y="0"/>
                </a:cxn>
              </a:cxnLst>
              <a:rect l="0" t="0" r="r" b="b"/>
              <a:pathLst>
                <a:path w="212" h="6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close/>
                  <a:moveTo>
                    <a:pt x="212" y="0"/>
                  </a:moveTo>
                  <a:lnTo>
                    <a:pt x="202" y="0"/>
                  </a:lnTo>
                  <a:lnTo>
                    <a:pt x="202" y="0"/>
                  </a:lnTo>
                  <a:lnTo>
                    <a:pt x="202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2C7B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" name="Freeform 599"/>
            <p:cNvSpPr/>
            <p:nvPr/>
          </p:nvSpPr>
          <p:spPr bwMode="auto">
            <a:xfrm>
              <a:off x="1736560" y="5126030"/>
              <a:ext cx="103535" cy="1425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</a:cxnLst>
              <a:rect l="0" t="0" r="r" b="b"/>
              <a:pathLst>
                <a:path w="44" h="6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" name="Freeform 600"/>
            <p:cNvSpPr/>
            <p:nvPr/>
          </p:nvSpPr>
          <p:spPr bwMode="auto">
            <a:xfrm>
              <a:off x="2160111" y="5126030"/>
              <a:ext cx="75298" cy="950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</a:cxnLst>
              <a:rect l="0" t="0" r="r" b="b"/>
              <a:pathLst>
                <a:path w="32" h="4">
                  <a:moveTo>
                    <a:pt x="32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" name="Freeform 601"/>
            <p:cNvSpPr/>
            <p:nvPr/>
          </p:nvSpPr>
          <p:spPr bwMode="auto">
            <a:xfrm>
              <a:off x="1736560" y="4878975"/>
              <a:ext cx="503555" cy="247054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96" y="0"/>
                </a:cxn>
                <a:cxn ang="0">
                  <a:pos x="82" y="4"/>
                </a:cxn>
                <a:cxn ang="0">
                  <a:pos x="82" y="4"/>
                </a:cxn>
                <a:cxn ang="0">
                  <a:pos x="70" y="8"/>
                </a:cxn>
                <a:cxn ang="0">
                  <a:pos x="60" y="12"/>
                </a:cxn>
                <a:cxn ang="0">
                  <a:pos x="42" y="24"/>
                </a:cxn>
                <a:cxn ang="0">
                  <a:pos x="28" y="38"/>
                </a:cxn>
                <a:cxn ang="0">
                  <a:pos x="18" y="54"/>
                </a:cxn>
                <a:cxn ang="0">
                  <a:pos x="10" y="68"/>
                </a:cxn>
                <a:cxn ang="0">
                  <a:pos x="4" y="84"/>
                </a:cxn>
                <a:cxn ang="0">
                  <a:pos x="0" y="104"/>
                </a:cxn>
                <a:cxn ang="0">
                  <a:pos x="20" y="104"/>
                </a:cxn>
                <a:cxn ang="0">
                  <a:pos x="20" y="104"/>
                </a:cxn>
                <a:cxn ang="0">
                  <a:pos x="24" y="88"/>
                </a:cxn>
                <a:cxn ang="0">
                  <a:pos x="28" y="78"/>
                </a:cxn>
                <a:cxn ang="0">
                  <a:pos x="36" y="66"/>
                </a:cxn>
                <a:cxn ang="0">
                  <a:pos x="44" y="54"/>
                </a:cxn>
                <a:cxn ang="0">
                  <a:pos x="56" y="44"/>
                </a:cxn>
                <a:cxn ang="0">
                  <a:pos x="70" y="34"/>
                </a:cxn>
                <a:cxn ang="0">
                  <a:pos x="88" y="28"/>
                </a:cxn>
                <a:cxn ang="0">
                  <a:pos x="88" y="28"/>
                </a:cxn>
                <a:cxn ang="0">
                  <a:pos x="100" y="26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28" y="28"/>
                </a:cxn>
                <a:cxn ang="0">
                  <a:pos x="144" y="32"/>
                </a:cxn>
                <a:cxn ang="0">
                  <a:pos x="160" y="42"/>
                </a:cxn>
                <a:cxn ang="0">
                  <a:pos x="172" y="52"/>
                </a:cxn>
                <a:cxn ang="0">
                  <a:pos x="184" y="64"/>
                </a:cxn>
                <a:cxn ang="0">
                  <a:pos x="192" y="78"/>
                </a:cxn>
                <a:cxn ang="0">
                  <a:pos x="198" y="92"/>
                </a:cxn>
                <a:cxn ang="0">
                  <a:pos x="202" y="104"/>
                </a:cxn>
                <a:cxn ang="0">
                  <a:pos x="212" y="104"/>
                </a:cxn>
                <a:cxn ang="0">
                  <a:pos x="212" y="104"/>
                </a:cxn>
                <a:cxn ang="0">
                  <a:pos x="214" y="82"/>
                </a:cxn>
                <a:cxn ang="0">
                  <a:pos x="214" y="82"/>
                </a:cxn>
                <a:cxn ang="0">
                  <a:pos x="208" y="68"/>
                </a:cxn>
                <a:cxn ang="0">
                  <a:pos x="198" y="52"/>
                </a:cxn>
                <a:cxn ang="0">
                  <a:pos x="188" y="38"/>
                </a:cxn>
                <a:cxn ang="0">
                  <a:pos x="176" y="26"/>
                </a:cxn>
                <a:cxn ang="0">
                  <a:pos x="160" y="16"/>
                </a:cxn>
                <a:cxn ang="0">
                  <a:pos x="144" y="6"/>
                </a:cxn>
                <a:cxn ang="0">
                  <a:pos x="128" y="2"/>
                </a:cxn>
                <a:cxn ang="0">
                  <a:pos x="108" y="0"/>
                </a:cxn>
              </a:cxnLst>
              <a:rect l="0" t="0" r="r" b="b"/>
              <a:pathLst>
                <a:path w="214" h="104">
                  <a:moveTo>
                    <a:pt x="108" y="0"/>
                  </a:moveTo>
                  <a:lnTo>
                    <a:pt x="108" y="0"/>
                  </a:lnTo>
                  <a:lnTo>
                    <a:pt x="96" y="0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0" y="8"/>
                  </a:lnTo>
                  <a:lnTo>
                    <a:pt x="60" y="12"/>
                  </a:lnTo>
                  <a:lnTo>
                    <a:pt x="42" y="24"/>
                  </a:lnTo>
                  <a:lnTo>
                    <a:pt x="28" y="38"/>
                  </a:lnTo>
                  <a:lnTo>
                    <a:pt x="18" y="54"/>
                  </a:lnTo>
                  <a:lnTo>
                    <a:pt x="10" y="68"/>
                  </a:lnTo>
                  <a:lnTo>
                    <a:pt x="4" y="84"/>
                  </a:lnTo>
                  <a:lnTo>
                    <a:pt x="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88"/>
                  </a:lnTo>
                  <a:lnTo>
                    <a:pt x="28" y="78"/>
                  </a:lnTo>
                  <a:lnTo>
                    <a:pt x="36" y="66"/>
                  </a:lnTo>
                  <a:lnTo>
                    <a:pt x="44" y="54"/>
                  </a:lnTo>
                  <a:lnTo>
                    <a:pt x="56" y="44"/>
                  </a:lnTo>
                  <a:lnTo>
                    <a:pt x="70" y="3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10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28" y="28"/>
                  </a:lnTo>
                  <a:lnTo>
                    <a:pt x="144" y="32"/>
                  </a:lnTo>
                  <a:lnTo>
                    <a:pt x="160" y="42"/>
                  </a:lnTo>
                  <a:lnTo>
                    <a:pt x="172" y="52"/>
                  </a:lnTo>
                  <a:lnTo>
                    <a:pt x="184" y="64"/>
                  </a:lnTo>
                  <a:lnTo>
                    <a:pt x="192" y="78"/>
                  </a:lnTo>
                  <a:lnTo>
                    <a:pt x="198" y="92"/>
                  </a:lnTo>
                  <a:lnTo>
                    <a:pt x="202" y="104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14" y="82"/>
                  </a:lnTo>
                  <a:lnTo>
                    <a:pt x="214" y="82"/>
                  </a:lnTo>
                  <a:lnTo>
                    <a:pt x="208" y="68"/>
                  </a:lnTo>
                  <a:lnTo>
                    <a:pt x="198" y="52"/>
                  </a:lnTo>
                  <a:lnTo>
                    <a:pt x="188" y="38"/>
                  </a:lnTo>
                  <a:lnTo>
                    <a:pt x="176" y="26"/>
                  </a:lnTo>
                  <a:lnTo>
                    <a:pt x="160" y="16"/>
                  </a:lnTo>
                  <a:lnTo>
                    <a:pt x="144" y="6"/>
                  </a:lnTo>
                  <a:lnTo>
                    <a:pt x="128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7091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" name="Freeform 602"/>
            <p:cNvSpPr/>
            <p:nvPr/>
          </p:nvSpPr>
          <p:spPr bwMode="auto">
            <a:xfrm>
              <a:off x="1736560" y="4878975"/>
              <a:ext cx="503555" cy="247054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96" y="0"/>
                </a:cxn>
                <a:cxn ang="0">
                  <a:pos x="82" y="4"/>
                </a:cxn>
                <a:cxn ang="0">
                  <a:pos x="82" y="4"/>
                </a:cxn>
                <a:cxn ang="0">
                  <a:pos x="70" y="8"/>
                </a:cxn>
                <a:cxn ang="0">
                  <a:pos x="60" y="12"/>
                </a:cxn>
                <a:cxn ang="0">
                  <a:pos x="42" y="24"/>
                </a:cxn>
                <a:cxn ang="0">
                  <a:pos x="28" y="38"/>
                </a:cxn>
                <a:cxn ang="0">
                  <a:pos x="18" y="54"/>
                </a:cxn>
                <a:cxn ang="0">
                  <a:pos x="10" y="68"/>
                </a:cxn>
                <a:cxn ang="0">
                  <a:pos x="4" y="84"/>
                </a:cxn>
                <a:cxn ang="0">
                  <a:pos x="0" y="104"/>
                </a:cxn>
                <a:cxn ang="0">
                  <a:pos x="20" y="104"/>
                </a:cxn>
                <a:cxn ang="0">
                  <a:pos x="20" y="104"/>
                </a:cxn>
                <a:cxn ang="0">
                  <a:pos x="24" y="88"/>
                </a:cxn>
                <a:cxn ang="0">
                  <a:pos x="28" y="78"/>
                </a:cxn>
                <a:cxn ang="0">
                  <a:pos x="36" y="66"/>
                </a:cxn>
                <a:cxn ang="0">
                  <a:pos x="44" y="54"/>
                </a:cxn>
                <a:cxn ang="0">
                  <a:pos x="56" y="44"/>
                </a:cxn>
                <a:cxn ang="0">
                  <a:pos x="70" y="34"/>
                </a:cxn>
                <a:cxn ang="0">
                  <a:pos x="88" y="28"/>
                </a:cxn>
                <a:cxn ang="0">
                  <a:pos x="88" y="28"/>
                </a:cxn>
                <a:cxn ang="0">
                  <a:pos x="100" y="26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28" y="28"/>
                </a:cxn>
                <a:cxn ang="0">
                  <a:pos x="144" y="32"/>
                </a:cxn>
                <a:cxn ang="0">
                  <a:pos x="160" y="42"/>
                </a:cxn>
                <a:cxn ang="0">
                  <a:pos x="172" y="52"/>
                </a:cxn>
                <a:cxn ang="0">
                  <a:pos x="184" y="64"/>
                </a:cxn>
                <a:cxn ang="0">
                  <a:pos x="192" y="78"/>
                </a:cxn>
                <a:cxn ang="0">
                  <a:pos x="198" y="92"/>
                </a:cxn>
                <a:cxn ang="0">
                  <a:pos x="202" y="104"/>
                </a:cxn>
                <a:cxn ang="0">
                  <a:pos x="212" y="104"/>
                </a:cxn>
                <a:cxn ang="0">
                  <a:pos x="212" y="104"/>
                </a:cxn>
                <a:cxn ang="0">
                  <a:pos x="214" y="82"/>
                </a:cxn>
                <a:cxn ang="0">
                  <a:pos x="214" y="82"/>
                </a:cxn>
                <a:cxn ang="0">
                  <a:pos x="208" y="68"/>
                </a:cxn>
                <a:cxn ang="0">
                  <a:pos x="198" y="52"/>
                </a:cxn>
                <a:cxn ang="0">
                  <a:pos x="188" y="38"/>
                </a:cxn>
                <a:cxn ang="0">
                  <a:pos x="176" y="26"/>
                </a:cxn>
                <a:cxn ang="0">
                  <a:pos x="160" y="16"/>
                </a:cxn>
                <a:cxn ang="0">
                  <a:pos x="144" y="6"/>
                </a:cxn>
                <a:cxn ang="0">
                  <a:pos x="128" y="2"/>
                </a:cxn>
                <a:cxn ang="0">
                  <a:pos x="108" y="0"/>
                </a:cxn>
              </a:cxnLst>
              <a:rect l="0" t="0" r="r" b="b"/>
              <a:pathLst>
                <a:path w="214" h="104">
                  <a:moveTo>
                    <a:pt x="108" y="0"/>
                  </a:moveTo>
                  <a:lnTo>
                    <a:pt x="108" y="0"/>
                  </a:lnTo>
                  <a:lnTo>
                    <a:pt x="96" y="0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0" y="8"/>
                  </a:lnTo>
                  <a:lnTo>
                    <a:pt x="60" y="12"/>
                  </a:lnTo>
                  <a:lnTo>
                    <a:pt x="42" y="24"/>
                  </a:lnTo>
                  <a:lnTo>
                    <a:pt x="28" y="38"/>
                  </a:lnTo>
                  <a:lnTo>
                    <a:pt x="18" y="54"/>
                  </a:lnTo>
                  <a:lnTo>
                    <a:pt x="10" y="68"/>
                  </a:lnTo>
                  <a:lnTo>
                    <a:pt x="4" y="84"/>
                  </a:lnTo>
                  <a:lnTo>
                    <a:pt x="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88"/>
                  </a:lnTo>
                  <a:lnTo>
                    <a:pt x="28" y="78"/>
                  </a:lnTo>
                  <a:lnTo>
                    <a:pt x="36" y="66"/>
                  </a:lnTo>
                  <a:lnTo>
                    <a:pt x="44" y="54"/>
                  </a:lnTo>
                  <a:lnTo>
                    <a:pt x="56" y="44"/>
                  </a:lnTo>
                  <a:lnTo>
                    <a:pt x="70" y="3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10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28" y="28"/>
                  </a:lnTo>
                  <a:lnTo>
                    <a:pt x="144" y="32"/>
                  </a:lnTo>
                  <a:lnTo>
                    <a:pt x="160" y="42"/>
                  </a:lnTo>
                  <a:lnTo>
                    <a:pt x="172" y="52"/>
                  </a:lnTo>
                  <a:lnTo>
                    <a:pt x="184" y="64"/>
                  </a:lnTo>
                  <a:lnTo>
                    <a:pt x="192" y="78"/>
                  </a:lnTo>
                  <a:lnTo>
                    <a:pt x="198" y="92"/>
                  </a:lnTo>
                  <a:lnTo>
                    <a:pt x="202" y="104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14" y="82"/>
                  </a:lnTo>
                  <a:lnTo>
                    <a:pt x="214" y="82"/>
                  </a:lnTo>
                  <a:lnTo>
                    <a:pt x="208" y="68"/>
                  </a:lnTo>
                  <a:lnTo>
                    <a:pt x="198" y="52"/>
                  </a:lnTo>
                  <a:lnTo>
                    <a:pt x="188" y="38"/>
                  </a:lnTo>
                  <a:lnTo>
                    <a:pt x="176" y="26"/>
                  </a:lnTo>
                  <a:lnTo>
                    <a:pt x="160" y="16"/>
                  </a:lnTo>
                  <a:lnTo>
                    <a:pt x="144" y="6"/>
                  </a:lnTo>
                  <a:lnTo>
                    <a:pt x="128" y="2"/>
                  </a:lnTo>
                  <a:lnTo>
                    <a:pt x="10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" name="Freeform 603"/>
            <p:cNvSpPr/>
            <p:nvPr/>
          </p:nvSpPr>
          <p:spPr bwMode="auto">
            <a:xfrm>
              <a:off x="2235409" y="5126030"/>
              <a:ext cx="18824" cy="950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2B39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" name="Freeform 604"/>
            <p:cNvSpPr/>
            <p:nvPr/>
          </p:nvSpPr>
          <p:spPr bwMode="auto">
            <a:xfrm>
              <a:off x="2235409" y="5126030"/>
              <a:ext cx="18824" cy="950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" name="Freeform 605"/>
            <p:cNvSpPr/>
            <p:nvPr/>
          </p:nvSpPr>
          <p:spPr bwMode="auto">
            <a:xfrm>
              <a:off x="2235409" y="5073768"/>
              <a:ext cx="18824" cy="522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2" y="0"/>
                </a:cxn>
              </a:cxnLst>
              <a:rect l="0" t="0" r="r" b="b"/>
              <a:pathLst>
                <a:path w="8" h="22">
                  <a:moveTo>
                    <a:pt x="2" y="0"/>
                  </a:moveTo>
                  <a:lnTo>
                    <a:pt x="2" y="0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A4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" name="Freeform 606"/>
            <p:cNvSpPr/>
            <p:nvPr/>
          </p:nvSpPr>
          <p:spPr bwMode="auto">
            <a:xfrm>
              <a:off x="2235409" y="5073768"/>
              <a:ext cx="18824" cy="522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2" y="0"/>
                </a:cxn>
              </a:cxnLst>
              <a:rect l="0" t="0" r="r" b="b"/>
              <a:pathLst>
                <a:path w="8" h="22">
                  <a:moveTo>
                    <a:pt x="2" y="0"/>
                  </a:moveTo>
                  <a:lnTo>
                    <a:pt x="2" y="0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" name="Freeform 608"/>
            <p:cNvSpPr>
              <a:spLocks noEditPoints="1"/>
            </p:cNvSpPr>
            <p:nvPr/>
          </p:nvSpPr>
          <p:spPr bwMode="auto">
            <a:xfrm>
              <a:off x="1783621" y="5126030"/>
              <a:ext cx="428257" cy="950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6" y="0"/>
                </a:cxn>
                <a:cxn ang="0">
                  <a:pos x="182" y="0"/>
                </a:cxn>
                <a:cxn ang="0">
                  <a:pos x="158" y="0"/>
                </a:cxn>
                <a:cxn ang="0">
                  <a:pos x="158" y="0"/>
                </a:cxn>
                <a:cxn ang="0">
                  <a:pos x="160" y="4"/>
                </a:cxn>
                <a:cxn ang="0">
                  <a:pos x="182" y="4"/>
                </a:cxn>
                <a:cxn ang="0">
                  <a:pos x="182" y="4"/>
                </a:cxn>
                <a:cxn ang="0">
                  <a:pos x="182" y="0"/>
                </a:cxn>
              </a:cxnLst>
              <a:rect l="0" t="0" r="r" b="b"/>
              <a:pathLst>
                <a:path w="182" h="4">
                  <a:moveTo>
                    <a:pt x="2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0"/>
                  </a:lnTo>
                  <a:close/>
                  <a:moveTo>
                    <a:pt x="182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60" y="4"/>
                  </a:lnTo>
                  <a:lnTo>
                    <a:pt x="182" y="4"/>
                  </a:lnTo>
                  <a:lnTo>
                    <a:pt x="182" y="4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C8A69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" name="Freeform 609"/>
            <p:cNvSpPr/>
            <p:nvPr/>
          </p:nvSpPr>
          <p:spPr bwMode="auto">
            <a:xfrm>
              <a:off x="1783621" y="5126030"/>
              <a:ext cx="61180" cy="950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6" y="0"/>
                </a:cxn>
              </a:cxnLst>
              <a:rect l="0" t="0" r="r" b="b"/>
              <a:pathLst>
                <a:path w="26" h="4">
                  <a:moveTo>
                    <a:pt x="2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" name="Freeform 610"/>
            <p:cNvSpPr/>
            <p:nvPr/>
          </p:nvSpPr>
          <p:spPr bwMode="auto">
            <a:xfrm>
              <a:off x="2155405" y="5126030"/>
              <a:ext cx="56473" cy="950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0"/>
                </a:cxn>
              </a:cxnLst>
              <a:rect l="0" t="0" r="r" b="b"/>
              <a:pathLst>
                <a:path w="24" h="4">
                  <a:moveTo>
                    <a:pt x="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" name="Freeform 611"/>
            <p:cNvSpPr/>
            <p:nvPr/>
          </p:nvSpPr>
          <p:spPr bwMode="auto">
            <a:xfrm>
              <a:off x="1783621" y="4940739"/>
              <a:ext cx="428257" cy="185291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2"/>
                </a:cxn>
                <a:cxn ang="0">
                  <a:pos x="68" y="2"/>
                </a:cxn>
                <a:cxn ang="0">
                  <a:pos x="50" y="8"/>
                </a:cxn>
                <a:cxn ang="0">
                  <a:pos x="36" y="18"/>
                </a:cxn>
                <a:cxn ang="0">
                  <a:pos x="24" y="28"/>
                </a:cxn>
                <a:cxn ang="0">
                  <a:pos x="16" y="40"/>
                </a:cxn>
                <a:cxn ang="0">
                  <a:pos x="8" y="52"/>
                </a:cxn>
                <a:cxn ang="0">
                  <a:pos x="4" y="62"/>
                </a:cxn>
                <a:cxn ang="0">
                  <a:pos x="0" y="78"/>
                </a:cxn>
                <a:cxn ang="0">
                  <a:pos x="26" y="78"/>
                </a:cxn>
                <a:cxn ang="0">
                  <a:pos x="26" y="78"/>
                </a:cxn>
                <a:cxn ang="0">
                  <a:pos x="30" y="66"/>
                </a:cxn>
                <a:cxn ang="0">
                  <a:pos x="38" y="50"/>
                </a:cxn>
                <a:cxn ang="0">
                  <a:pos x="44" y="42"/>
                </a:cxn>
                <a:cxn ang="0">
                  <a:pos x="52" y="34"/>
                </a:cxn>
                <a:cxn ang="0">
                  <a:pos x="62" y="28"/>
                </a:cxn>
                <a:cxn ang="0">
                  <a:pos x="76" y="24"/>
                </a:cxn>
                <a:cxn ang="0">
                  <a:pos x="76" y="24"/>
                </a:cxn>
                <a:cxn ang="0">
                  <a:pos x="92" y="22"/>
                </a:cxn>
                <a:cxn ang="0">
                  <a:pos x="92" y="22"/>
                </a:cxn>
                <a:cxn ang="0">
                  <a:pos x="104" y="24"/>
                </a:cxn>
                <a:cxn ang="0">
                  <a:pos x="116" y="28"/>
                </a:cxn>
                <a:cxn ang="0">
                  <a:pos x="128" y="34"/>
                </a:cxn>
                <a:cxn ang="0">
                  <a:pos x="136" y="42"/>
                </a:cxn>
                <a:cxn ang="0">
                  <a:pos x="144" y="50"/>
                </a:cxn>
                <a:cxn ang="0">
                  <a:pos x="152" y="60"/>
                </a:cxn>
                <a:cxn ang="0">
                  <a:pos x="156" y="68"/>
                </a:cxn>
                <a:cxn ang="0">
                  <a:pos x="158" y="78"/>
                </a:cxn>
                <a:cxn ang="0">
                  <a:pos x="182" y="78"/>
                </a:cxn>
                <a:cxn ang="0">
                  <a:pos x="182" y="78"/>
                </a:cxn>
                <a:cxn ang="0">
                  <a:pos x="178" y="66"/>
                </a:cxn>
                <a:cxn ang="0">
                  <a:pos x="172" y="52"/>
                </a:cxn>
                <a:cxn ang="0">
                  <a:pos x="164" y="38"/>
                </a:cxn>
                <a:cxn ang="0">
                  <a:pos x="152" y="26"/>
                </a:cxn>
                <a:cxn ang="0">
                  <a:pos x="140" y="16"/>
                </a:cxn>
                <a:cxn ang="0">
                  <a:pos x="124" y="6"/>
                </a:cxn>
                <a:cxn ang="0">
                  <a:pos x="108" y="2"/>
                </a:cxn>
                <a:cxn ang="0">
                  <a:pos x="90" y="0"/>
                </a:cxn>
              </a:cxnLst>
              <a:rect l="0" t="0" r="r" b="b"/>
              <a:pathLst>
                <a:path w="182" h="78">
                  <a:moveTo>
                    <a:pt x="90" y="0"/>
                  </a:moveTo>
                  <a:lnTo>
                    <a:pt x="9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50" y="8"/>
                  </a:lnTo>
                  <a:lnTo>
                    <a:pt x="36" y="18"/>
                  </a:lnTo>
                  <a:lnTo>
                    <a:pt x="24" y="28"/>
                  </a:lnTo>
                  <a:lnTo>
                    <a:pt x="16" y="40"/>
                  </a:lnTo>
                  <a:lnTo>
                    <a:pt x="8" y="52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0" y="66"/>
                  </a:lnTo>
                  <a:lnTo>
                    <a:pt x="38" y="50"/>
                  </a:lnTo>
                  <a:lnTo>
                    <a:pt x="44" y="42"/>
                  </a:lnTo>
                  <a:lnTo>
                    <a:pt x="52" y="34"/>
                  </a:lnTo>
                  <a:lnTo>
                    <a:pt x="62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104" y="24"/>
                  </a:lnTo>
                  <a:lnTo>
                    <a:pt x="116" y="28"/>
                  </a:lnTo>
                  <a:lnTo>
                    <a:pt x="128" y="34"/>
                  </a:lnTo>
                  <a:lnTo>
                    <a:pt x="136" y="42"/>
                  </a:lnTo>
                  <a:lnTo>
                    <a:pt x="144" y="50"/>
                  </a:lnTo>
                  <a:lnTo>
                    <a:pt x="152" y="60"/>
                  </a:lnTo>
                  <a:lnTo>
                    <a:pt x="156" y="68"/>
                  </a:lnTo>
                  <a:lnTo>
                    <a:pt x="158" y="78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78" y="66"/>
                  </a:lnTo>
                  <a:lnTo>
                    <a:pt x="172" y="52"/>
                  </a:lnTo>
                  <a:lnTo>
                    <a:pt x="164" y="38"/>
                  </a:lnTo>
                  <a:lnTo>
                    <a:pt x="152" y="26"/>
                  </a:lnTo>
                  <a:lnTo>
                    <a:pt x="140" y="16"/>
                  </a:lnTo>
                  <a:lnTo>
                    <a:pt x="124" y="6"/>
                  </a:lnTo>
                  <a:lnTo>
                    <a:pt x="108" y="2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9670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" name="Freeform 612"/>
            <p:cNvSpPr/>
            <p:nvPr/>
          </p:nvSpPr>
          <p:spPr bwMode="auto">
            <a:xfrm>
              <a:off x="1783621" y="4940739"/>
              <a:ext cx="428257" cy="185291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2"/>
                </a:cxn>
                <a:cxn ang="0">
                  <a:pos x="68" y="2"/>
                </a:cxn>
                <a:cxn ang="0">
                  <a:pos x="50" y="8"/>
                </a:cxn>
                <a:cxn ang="0">
                  <a:pos x="36" y="18"/>
                </a:cxn>
                <a:cxn ang="0">
                  <a:pos x="24" y="28"/>
                </a:cxn>
                <a:cxn ang="0">
                  <a:pos x="16" y="40"/>
                </a:cxn>
                <a:cxn ang="0">
                  <a:pos x="8" y="52"/>
                </a:cxn>
                <a:cxn ang="0">
                  <a:pos x="4" y="62"/>
                </a:cxn>
                <a:cxn ang="0">
                  <a:pos x="0" y="78"/>
                </a:cxn>
                <a:cxn ang="0">
                  <a:pos x="26" y="78"/>
                </a:cxn>
                <a:cxn ang="0">
                  <a:pos x="26" y="78"/>
                </a:cxn>
                <a:cxn ang="0">
                  <a:pos x="30" y="66"/>
                </a:cxn>
                <a:cxn ang="0">
                  <a:pos x="38" y="50"/>
                </a:cxn>
                <a:cxn ang="0">
                  <a:pos x="44" y="42"/>
                </a:cxn>
                <a:cxn ang="0">
                  <a:pos x="52" y="34"/>
                </a:cxn>
                <a:cxn ang="0">
                  <a:pos x="62" y="28"/>
                </a:cxn>
                <a:cxn ang="0">
                  <a:pos x="76" y="24"/>
                </a:cxn>
                <a:cxn ang="0">
                  <a:pos x="76" y="24"/>
                </a:cxn>
                <a:cxn ang="0">
                  <a:pos x="92" y="22"/>
                </a:cxn>
                <a:cxn ang="0">
                  <a:pos x="92" y="22"/>
                </a:cxn>
                <a:cxn ang="0">
                  <a:pos x="104" y="24"/>
                </a:cxn>
                <a:cxn ang="0">
                  <a:pos x="116" y="28"/>
                </a:cxn>
                <a:cxn ang="0">
                  <a:pos x="128" y="34"/>
                </a:cxn>
                <a:cxn ang="0">
                  <a:pos x="136" y="42"/>
                </a:cxn>
                <a:cxn ang="0">
                  <a:pos x="144" y="50"/>
                </a:cxn>
                <a:cxn ang="0">
                  <a:pos x="152" y="60"/>
                </a:cxn>
                <a:cxn ang="0">
                  <a:pos x="156" y="68"/>
                </a:cxn>
                <a:cxn ang="0">
                  <a:pos x="158" y="78"/>
                </a:cxn>
                <a:cxn ang="0">
                  <a:pos x="182" y="78"/>
                </a:cxn>
                <a:cxn ang="0">
                  <a:pos x="182" y="78"/>
                </a:cxn>
                <a:cxn ang="0">
                  <a:pos x="178" y="66"/>
                </a:cxn>
                <a:cxn ang="0">
                  <a:pos x="172" y="52"/>
                </a:cxn>
                <a:cxn ang="0">
                  <a:pos x="164" y="38"/>
                </a:cxn>
                <a:cxn ang="0">
                  <a:pos x="152" y="26"/>
                </a:cxn>
                <a:cxn ang="0">
                  <a:pos x="140" y="16"/>
                </a:cxn>
                <a:cxn ang="0">
                  <a:pos x="124" y="6"/>
                </a:cxn>
                <a:cxn ang="0">
                  <a:pos x="108" y="2"/>
                </a:cxn>
                <a:cxn ang="0">
                  <a:pos x="90" y="0"/>
                </a:cxn>
              </a:cxnLst>
              <a:rect l="0" t="0" r="r" b="b"/>
              <a:pathLst>
                <a:path w="182" h="78">
                  <a:moveTo>
                    <a:pt x="90" y="0"/>
                  </a:moveTo>
                  <a:lnTo>
                    <a:pt x="9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50" y="8"/>
                  </a:lnTo>
                  <a:lnTo>
                    <a:pt x="36" y="18"/>
                  </a:lnTo>
                  <a:lnTo>
                    <a:pt x="24" y="28"/>
                  </a:lnTo>
                  <a:lnTo>
                    <a:pt x="16" y="40"/>
                  </a:lnTo>
                  <a:lnTo>
                    <a:pt x="8" y="52"/>
                  </a:lnTo>
                  <a:lnTo>
                    <a:pt x="4" y="62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0" y="66"/>
                  </a:lnTo>
                  <a:lnTo>
                    <a:pt x="38" y="50"/>
                  </a:lnTo>
                  <a:lnTo>
                    <a:pt x="44" y="42"/>
                  </a:lnTo>
                  <a:lnTo>
                    <a:pt x="52" y="34"/>
                  </a:lnTo>
                  <a:lnTo>
                    <a:pt x="62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104" y="24"/>
                  </a:lnTo>
                  <a:lnTo>
                    <a:pt x="116" y="28"/>
                  </a:lnTo>
                  <a:lnTo>
                    <a:pt x="128" y="34"/>
                  </a:lnTo>
                  <a:lnTo>
                    <a:pt x="136" y="42"/>
                  </a:lnTo>
                  <a:lnTo>
                    <a:pt x="144" y="50"/>
                  </a:lnTo>
                  <a:lnTo>
                    <a:pt x="152" y="60"/>
                  </a:lnTo>
                  <a:lnTo>
                    <a:pt x="156" y="68"/>
                  </a:lnTo>
                  <a:lnTo>
                    <a:pt x="158" y="78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78" y="66"/>
                  </a:lnTo>
                  <a:lnTo>
                    <a:pt x="172" y="52"/>
                  </a:lnTo>
                  <a:lnTo>
                    <a:pt x="164" y="38"/>
                  </a:lnTo>
                  <a:lnTo>
                    <a:pt x="152" y="26"/>
                  </a:lnTo>
                  <a:lnTo>
                    <a:pt x="140" y="16"/>
                  </a:lnTo>
                  <a:lnTo>
                    <a:pt x="124" y="6"/>
                  </a:lnTo>
                  <a:lnTo>
                    <a:pt x="108" y="2"/>
                  </a:lnTo>
                  <a:lnTo>
                    <a:pt x="9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" name="Freeform 613"/>
            <p:cNvSpPr>
              <a:spLocks noEditPoints="1"/>
            </p:cNvSpPr>
            <p:nvPr/>
          </p:nvSpPr>
          <p:spPr bwMode="auto">
            <a:xfrm>
              <a:off x="1840095" y="5126030"/>
              <a:ext cx="320016" cy="1425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0"/>
                </a:cxn>
                <a:cxn ang="0">
                  <a:pos x="134" y="0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14" y="6"/>
                </a:cxn>
                <a:cxn ang="0">
                  <a:pos x="136" y="6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6" y="4"/>
                </a:cxn>
                <a:cxn ang="0">
                  <a:pos x="136" y="4"/>
                </a:cxn>
                <a:cxn ang="0">
                  <a:pos x="136" y="4"/>
                </a:cxn>
                <a:cxn ang="0">
                  <a:pos x="134" y="0"/>
                </a:cxn>
              </a:cxnLst>
              <a:rect l="0" t="0" r="r" b="b"/>
              <a:pathLst>
                <a:path w="136" h="6">
                  <a:moveTo>
                    <a:pt x="2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0"/>
                  </a:lnTo>
                  <a:close/>
                  <a:moveTo>
                    <a:pt x="134" y="0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4" y="6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FFFE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" name="Freeform 614"/>
            <p:cNvSpPr/>
            <p:nvPr/>
          </p:nvSpPr>
          <p:spPr bwMode="auto">
            <a:xfrm>
              <a:off x="1840095" y="5126030"/>
              <a:ext cx="56473" cy="1425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0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" name="Freeform 615"/>
            <p:cNvSpPr/>
            <p:nvPr/>
          </p:nvSpPr>
          <p:spPr bwMode="auto">
            <a:xfrm>
              <a:off x="2103638" y="5126030"/>
              <a:ext cx="56473" cy="1425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2" y="0"/>
                </a:cxn>
              </a:cxnLst>
              <a:rect l="0" t="0" r="r" b="b"/>
              <a:pathLst>
                <a:path w="24" h="6">
                  <a:moveTo>
                    <a:pt x="2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" name="Freeform 616"/>
            <p:cNvSpPr/>
            <p:nvPr/>
          </p:nvSpPr>
          <p:spPr bwMode="auto">
            <a:xfrm>
              <a:off x="1844801" y="4993000"/>
              <a:ext cx="310604" cy="133029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50" y="2"/>
                </a:cxn>
                <a:cxn ang="0">
                  <a:pos x="50" y="2"/>
                </a:cxn>
                <a:cxn ang="0">
                  <a:pos x="36" y="6"/>
                </a:cxn>
                <a:cxn ang="0">
                  <a:pos x="26" y="12"/>
                </a:cxn>
                <a:cxn ang="0">
                  <a:pos x="18" y="20"/>
                </a:cxn>
                <a:cxn ang="0">
                  <a:pos x="12" y="28"/>
                </a:cxn>
                <a:cxn ang="0">
                  <a:pos x="4" y="44"/>
                </a:cxn>
                <a:cxn ang="0">
                  <a:pos x="0" y="5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6" y="48"/>
                </a:cxn>
                <a:cxn ang="0">
                  <a:pos x="32" y="38"/>
                </a:cxn>
                <a:cxn ang="0">
                  <a:pos x="40" y="28"/>
                </a:cxn>
                <a:cxn ang="0">
                  <a:pos x="48" y="26"/>
                </a:cxn>
                <a:cxn ang="0">
                  <a:pos x="54" y="22"/>
                </a:cxn>
                <a:cxn ang="0">
                  <a:pos x="54" y="22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74" y="22"/>
                </a:cxn>
                <a:cxn ang="0">
                  <a:pos x="82" y="24"/>
                </a:cxn>
                <a:cxn ang="0">
                  <a:pos x="88" y="28"/>
                </a:cxn>
                <a:cxn ang="0">
                  <a:pos x="94" y="32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32" y="56"/>
                </a:cxn>
                <a:cxn ang="0">
                  <a:pos x="132" y="56"/>
                </a:cxn>
                <a:cxn ang="0">
                  <a:pos x="130" y="46"/>
                </a:cxn>
                <a:cxn ang="0">
                  <a:pos x="126" y="38"/>
                </a:cxn>
                <a:cxn ang="0">
                  <a:pos x="118" y="28"/>
                </a:cxn>
                <a:cxn ang="0">
                  <a:pos x="110" y="20"/>
                </a:cxn>
                <a:cxn ang="0">
                  <a:pos x="102" y="12"/>
                </a:cxn>
                <a:cxn ang="0">
                  <a:pos x="90" y="6"/>
                </a:cxn>
                <a:cxn ang="0">
                  <a:pos x="78" y="2"/>
                </a:cxn>
                <a:cxn ang="0">
                  <a:pos x="66" y="0"/>
                </a:cxn>
              </a:cxnLst>
              <a:rect l="0" t="0" r="r" b="b"/>
              <a:pathLst>
                <a:path w="132" h="56">
                  <a:moveTo>
                    <a:pt x="66" y="0"/>
                  </a:moveTo>
                  <a:lnTo>
                    <a:pt x="66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36" y="6"/>
                  </a:lnTo>
                  <a:lnTo>
                    <a:pt x="26" y="12"/>
                  </a:lnTo>
                  <a:lnTo>
                    <a:pt x="18" y="20"/>
                  </a:lnTo>
                  <a:lnTo>
                    <a:pt x="12" y="28"/>
                  </a:lnTo>
                  <a:lnTo>
                    <a:pt x="4" y="44"/>
                  </a:lnTo>
                  <a:lnTo>
                    <a:pt x="0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38"/>
                  </a:lnTo>
                  <a:lnTo>
                    <a:pt x="40" y="28"/>
                  </a:lnTo>
                  <a:lnTo>
                    <a:pt x="48" y="2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74" y="22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4" y="32"/>
                  </a:lnTo>
                  <a:lnTo>
                    <a:pt x="104" y="44"/>
                  </a:lnTo>
                  <a:lnTo>
                    <a:pt x="110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0" y="46"/>
                  </a:lnTo>
                  <a:lnTo>
                    <a:pt x="126" y="38"/>
                  </a:lnTo>
                  <a:lnTo>
                    <a:pt x="118" y="28"/>
                  </a:lnTo>
                  <a:lnTo>
                    <a:pt x="110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DC9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" name="Freeform 617"/>
            <p:cNvSpPr/>
            <p:nvPr/>
          </p:nvSpPr>
          <p:spPr bwMode="auto">
            <a:xfrm>
              <a:off x="1844801" y="4993000"/>
              <a:ext cx="310604" cy="133029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50" y="2"/>
                </a:cxn>
                <a:cxn ang="0">
                  <a:pos x="50" y="2"/>
                </a:cxn>
                <a:cxn ang="0">
                  <a:pos x="36" y="6"/>
                </a:cxn>
                <a:cxn ang="0">
                  <a:pos x="26" y="12"/>
                </a:cxn>
                <a:cxn ang="0">
                  <a:pos x="18" y="20"/>
                </a:cxn>
                <a:cxn ang="0">
                  <a:pos x="12" y="28"/>
                </a:cxn>
                <a:cxn ang="0">
                  <a:pos x="4" y="44"/>
                </a:cxn>
                <a:cxn ang="0">
                  <a:pos x="0" y="5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6" y="48"/>
                </a:cxn>
                <a:cxn ang="0">
                  <a:pos x="32" y="38"/>
                </a:cxn>
                <a:cxn ang="0">
                  <a:pos x="40" y="28"/>
                </a:cxn>
                <a:cxn ang="0">
                  <a:pos x="48" y="26"/>
                </a:cxn>
                <a:cxn ang="0">
                  <a:pos x="54" y="22"/>
                </a:cxn>
                <a:cxn ang="0">
                  <a:pos x="54" y="22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74" y="22"/>
                </a:cxn>
                <a:cxn ang="0">
                  <a:pos x="82" y="24"/>
                </a:cxn>
                <a:cxn ang="0">
                  <a:pos x="88" y="28"/>
                </a:cxn>
                <a:cxn ang="0">
                  <a:pos x="94" y="32"/>
                </a:cxn>
                <a:cxn ang="0">
                  <a:pos x="104" y="44"/>
                </a:cxn>
                <a:cxn ang="0">
                  <a:pos x="110" y="56"/>
                </a:cxn>
                <a:cxn ang="0">
                  <a:pos x="132" y="56"/>
                </a:cxn>
                <a:cxn ang="0">
                  <a:pos x="132" y="56"/>
                </a:cxn>
                <a:cxn ang="0">
                  <a:pos x="130" y="46"/>
                </a:cxn>
                <a:cxn ang="0">
                  <a:pos x="126" y="38"/>
                </a:cxn>
                <a:cxn ang="0">
                  <a:pos x="118" y="28"/>
                </a:cxn>
                <a:cxn ang="0">
                  <a:pos x="110" y="20"/>
                </a:cxn>
                <a:cxn ang="0">
                  <a:pos x="102" y="12"/>
                </a:cxn>
                <a:cxn ang="0">
                  <a:pos x="90" y="6"/>
                </a:cxn>
                <a:cxn ang="0">
                  <a:pos x="78" y="2"/>
                </a:cxn>
                <a:cxn ang="0">
                  <a:pos x="66" y="0"/>
                </a:cxn>
              </a:cxnLst>
              <a:rect l="0" t="0" r="r" b="b"/>
              <a:pathLst>
                <a:path w="132" h="56">
                  <a:moveTo>
                    <a:pt x="66" y="0"/>
                  </a:moveTo>
                  <a:lnTo>
                    <a:pt x="66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36" y="6"/>
                  </a:lnTo>
                  <a:lnTo>
                    <a:pt x="26" y="12"/>
                  </a:lnTo>
                  <a:lnTo>
                    <a:pt x="18" y="20"/>
                  </a:lnTo>
                  <a:lnTo>
                    <a:pt x="12" y="28"/>
                  </a:lnTo>
                  <a:lnTo>
                    <a:pt x="4" y="44"/>
                  </a:lnTo>
                  <a:lnTo>
                    <a:pt x="0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6" y="48"/>
                  </a:lnTo>
                  <a:lnTo>
                    <a:pt x="32" y="38"/>
                  </a:lnTo>
                  <a:lnTo>
                    <a:pt x="40" y="28"/>
                  </a:lnTo>
                  <a:lnTo>
                    <a:pt x="48" y="2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74" y="22"/>
                  </a:lnTo>
                  <a:lnTo>
                    <a:pt x="82" y="24"/>
                  </a:lnTo>
                  <a:lnTo>
                    <a:pt x="88" y="28"/>
                  </a:lnTo>
                  <a:lnTo>
                    <a:pt x="94" y="32"/>
                  </a:lnTo>
                  <a:lnTo>
                    <a:pt x="104" y="44"/>
                  </a:lnTo>
                  <a:lnTo>
                    <a:pt x="110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0" y="46"/>
                  </a:lnTo>
                  <a:lnTo>
                    <a:pt x="126" y="38"/>
                  </a:lnTo>
                  <a:lnTo>
                    <a:pt x="118" y="28"/>
                  </a:lnTo>
                  <a:lnTo>
                    <a:pt x="110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" name="Freeform 618"/>
            <p:cNvSpPr/>
            <p:nvPr/>
          </p:nvSpPr>
          <p:spPr bwMode="auto">
            <a:xfrm>
              <a:off x="1896568" y="5126030"/>
              <a:ext cx="211776" cy="1425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0"/>
                </a:cxn>
              </a:cxnLst>
              <a:rect l="0" t="0" r="r" b="b"/>
              <a:pathLst>
                <a:path w="90" h="6">
                  <a:moveTo>
                    <a:pt x="8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A4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3" name="Freeform 619"/>
            <p:cNvSpPr/>
            <p:nvPr/>
          </p:nvSpPr>
          <p:spPr bwMode="auto">
            <a:xfrm>
              <a:off x="1896568" y="5126030"/>
              <a:ext cx="211776" cy="1425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90" y="6"/>
                </a:cxn>
                <a:cxn ang="0">
                  <a:pos x="88" y="0"/>
                </a:cxn>
              </a:cxnLst>
              <a:rect l="0" t="0" r="r" b="b"/>
              <a:pathLst>
                <a:path w="90" h="6">
                  <a:moveTo>
                    <a:pt x="8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4" name="Freeform 620"/>
            <p:cNvSpPr/>
            <p:nvPr/>
          </p:nvSpPr>
          <p:spPr bwMode="auto">
            <a:xfrm>
              <a:off x="1896568" y="5040511"/>
              <a:ext cx="207069" cy="85519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26" y="6"/>
                </a:cxn>
                <a:cxn ang="0">
                  <a:pos x="18" y="8"/>
                </a:cxn>
                <a:cxn ang="0">
                  <a:pos x="10" y="18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88" y="36"/>
                </a:cxn>
                <a:cxn ang="0">
                  <a:pos x="88" y="36"/>
                </a:cxn>
                <a:cxn ang="0">
                  <a:pos x="82" y="24"/>
                </a:cxn>
                <a:cxn ang="0">
                  <a:pos x="72" y="12"/>
                </a:cxn>
                <a:cxn ang="0">
                  <a:pos x="66" y="8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4" y="0"/>
                </a:cxn>
              </a:cxnLst>
              <a:rect l="0" t="0" r="r" b="b"/>
              <a:pathLst>
                <a:path w="88" h="36">
                  <a:moveTo>
                    <a:pt x="44" y="0"/>
                  </a:moveTo>
                  <a:lnTo>
                    <a:pt x="44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6" y="6"/>
                  </a:lnTo>
                  <a:lnTo>
                    <a:pt x="18" y="8"/>
                  </a:lnTo>
                  <a:lnTo>
                    <a:pt x="10" y="18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2" y="24"/>
                  </a:lnTo>
                  <a:lnTo>
                    <a:pt x="72" y="12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2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D6E6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5" name="Freeform 621"/>
            <p:cNvSpPr/>
            <p:nvPr/>
          </p:nvSpPr>
          <p:spPr bwMode="auto">
            <a:xfrm>
              <a:off x="1896568" y="5040511"/>
              <a:ext cx="207069" cy="85519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26" y="6"/>
                </a:cxn>
                <a:cxn ang="0">
                  <a:pos x="18" y="8"/>
                </a:cxn>
                <a:cxn ang="0">
                  <a:pos x="10" y="18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88" y="36"/>
                </a:cxn>
                <a:cxn ang="0">
                  <a:pos x="88" y="36"/>
                </a:cxn>
                <a:cxn ang="0">
                  <a:pos x="82" y="24"/>
                </a:cxn>
                <a:cxn ang="0">
                  <a:pos x="72" y="12"/>
                </a:cxn>
                <a:cxn ang="0">
                  <a:pos x="66" y="8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4" y="0"/>
                </a:cxn>
              </a:cxnLst>
              <a:rect l="0" t="0" r="r" b="b"/>
              <a:pathLst>
                <a:path w="88" h="36">
                  <a:moveTo>
                    <a:pt x="44" y="0"/>
                  </a:moveTo>
                  <a:lnTo>
                    <a:pt x="44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6" y="6"/>
                  </a:lnTo>
                  <a:lnTo>
                    <a:pt x="18" y="8"/>
                  </a:lnTo>
                  <a:lnTo>
                    <a:pt x="10" y="18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2" y="24"/>
                  </a:lnTo>
                  <a:lnTo>
                    <a:pt x="72" y="12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2" y="2"/>
                  </a:lnTo>
                  <a:lnTo>
                    <a:pt x="4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6" name="Freeform 622"/>
            <p:cNvSpPr/>
            <p:nvPr/>
          </p:nvSpPr>
          <p:spPr bwMode="auto">
            <a:xfrm>
              <a:off x="640033" y="4964494"/>
              <a:ext cx="98829" cy="18529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8" y="78"/>
                </a:cxn>
                <a:cxn ang="0">
                  <a:pos x="42" y="78"/>
                </a:cxn>
                <a:cxn ang="0">
                  <a:pos x="42" y="76"/>
                </a:cxn>
                <a:cxn ang="0">
                  <a:pos x="4" y="0"/>
                </a:cxn>
              </a:cxnLst>
              <a:rect l="0" t="0" r="r" b="b"/>
              <a:pathLst>
                <a:path w="42" h="78">
                  <a:moveTo>
                    <a:pt x="4" y="0"/>
                  </a:moveTo>
                  <a:lnTo>
                    <a:pt x="0" y="0"/>
                  </a:lnTo>
                  <a:lnTo>
                    <a:pt x="8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7" name="Freeform 623"/>
            <p:cNvSpPr/>
            <p:nvPr/>
          </p:nvSpPr>
          <p:spPr bwMode="auto">
            <a:xfrm>
              <a:off x="738862" y="5145034"/>
              <a:ext cx="4706" cy="47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8" name="Freeform 624"/>
            <p:cNvSpPr/>
            <p:nvPr/>
          </p:nvSpPr>
          <p:spPr bwMode="auto">
            <a:xfrm>
              <a:off x="649445" y="4964494"/>
              <a:ext cx="145890" cy="180540"/>
            </a:xfrm>
            <a:custGeom>
              <a:avLst/>
              <a:gdLst/>
              <a:ahLst/>
              <a:cxnLst>
                <a:cxn ang="0">
                  <a:pos x="38" y="76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38" y="76"/>
                </a:cxn>
              </a:cxnLst>
              <a:rect l="0" t="0" r="r" b="b"/>
              <a:pathLst>
                <a:path w="62" h="76">
                  <a:moveTo>
                    <a:pt x="38" y="76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FF7C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9" name="Freeform 625"/>
            <p:cNvSpPr/>
            <p:nvPr/>
          </p:nvSpPr>
          <p:spPr bwMode="auto">
            <a:xfrm>
              <a:off x="795335" y="4964494"/>
              <a:ext cx="155302" cy="1805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76"/>
                </a:cxn>
                <a:cxn ang="0">
                  <a:pos x="32" y="76"/>
                </a:cxn>
                <a:cxn ang="0">
                  <a:pos x="66" y="0"/>
                </a:cxn>
                <a:cxn ang="0">
                  <a:pos x="0" y="0"/>
                </a:cxn>
              </a:cxnLst>
              <a:rect l="0" t="0" r="r" b="b"/>
              <a:pathLst>
                <a:path w="66" h="76">
                  <a:moveTo>
                    <a:pt x="0" y="0"/>
                  </a:moveTo>
                  <a:lnTo>
                    <a:pt x="24" y="76"/>
                  </a:lnTo>
                  <a:lnTo>
                    <a:pt x="32" y="76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C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0" name="Freeform 626"/>
            <p:cNvSpPr/>
            <p:nvPr/>
          </p:nvSpPr>
          <p:spPr bwMode="auto">
            <a:xfrm>
              <a:off x="870633" y="4964494"/>
              <a:ext cx="84710" cy="180540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28" y="76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0" y="76"/>
                </a:cxn>
              </a:cxnLst>
              <a:rect l="0" t="0" r="r" b="b"/>
              <a:pathLst>
                <a:path w="36" h="76">
                  <a:moveTo>
                    <a:pt x="0" y="76"/>
                  </a:moveTo>
                  <a:lnTo>
                    <a:pt x="28" y="76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1" name="Freeform 627"/>
            <p:cNvSpPr/>
            <p:nvPr/>
          </p:nvSpPr>
          <p:spPr bwMode="auto">
            <a:xfrm>
              <a:off x="738862" y="4964494"/>
              <a:ext cx="112947" cy="18529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48" y="76"/>
                </a:cxn>
                <a:cxn ang="0">
                  <a:pos x="24" y="0"/>
                </a:cxn>
              </a:cxnLst>
              <a:rect l="0" t="0" r="r" b="b"/>
              <a:pathLst>
                <a:path w="48" h="78">
                  <a:moveTo>
                    <a:pt x="24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48" y="7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2" name="Freeform 628"/>
            <p:cNvSpPr/>
            <p:nvPr/>
          </p:nvSpPr>
          <p:spPr bwMode="auto">
            <a:xfrm>
              <a:off x="597678" y="4479888"/>
              <a:ext cx="400021" cy="484606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0" y="0"/>
                </a:cxn>
                <a:cxn ang="0">
                  <a:pos x="18" y="204"/>
                </a:cxn>
                <a:cxn ang="0">
                  <a:pos x="152" y="204"/>
                </a:cxn>
                <a:cxn ang="0">
                  <a:pos x="170" y="0"/>
                </a:cxn>
              </a:cxnLst>
              <a:rect l="0" t="0" r="r" b="b"/>
              <a:pathLst>
                <a:path w="170" h="204">
                  <a:moveTo>
                    <a:pt x="170" y="0"/>
                  </a:moveTo>
                  <a:lnTo>
                    <a:pt x="0" y="0"/>
                  </a:lnTo>
                  <a:lnTo>
                    <a:pt x="18" y="204"/>
                  </a:lnTo>
                  <a:lnTo>
                    <a:pt x="152" y="20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E8DF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3" name="Freeform 629"/>
            <p:cNvSpPr/>
            <p:nvPr/>
          </p:nvSpPr>
          <p:spPr bwMode="auto">
            <a:xfrm>
              <a:off x="738862" y="4152066"/>
              <a:ext cx="70592" cy="570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4"/>
                </a:cxn>
                <a:cxn ang="0">
                  <a:pos x="30" y="24"/>
                </a:cxn>
                <a:cxn ang="0">
                  <a:pos x="14" y="0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lnTo>
                    <a:pt x="0" y="24"/>
                  </a:lnTo>
                  <a:lnTo>
                    <a:pt x="30" y="2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99F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4" name="Freeform 630"/>
            <p:cNvSpPr/>
            <p:nvPr/>
          </p:nvSpPr>
          <p:spPr bwMode="auto">
            <a:xfrm>
              <a:off x="715331" y="4209078"/>
              <a:ext cx="117653" cy="3325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4"/>
                </a:cxn>
                <a:cxn ang="0">
                  <a:pos x="50" y="14"/>
                </a:cxn>
                <a:cxn ang="0">
                  <a:pos x="40" y="0"/>
                </a:cxn>
                <a:cxn ang="0">
                  <a:pos x="10" y="0"/>
                </a:cxn>
              </a:cxnLst>
              <a:rect l="0" t="0" r="r" b="b"/>
              <a:pathLst>
                <a:path w="50" h="14">
                  <a:moveTo>
                    <a:pt x="10" y="0"/>
                  </a:moveTo>
                  <a:lnTo>
                    <a:pt x="0" y="14"/>
                  </a:lnTo>
                  <a:lnTo>
                    <a:pt x="50" y="14"/>
                  </a:lnTo>
                  <a:lnTo>
                    <a:pt x="4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5" name="Freeform 631"/>
            <p:cNvSpPr/>
            <p:nvPr/>
          </p:nvSpPr>
          <p:spPr bwMode="auto">
            <a:xfrm>
              <a:off x="687094" y="4242336"/>
              <a:ext cx="183539" cy="5226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2"/>
                </a:cxn>
                <a:cxn ang="0">
                  <a:pos x="78" y="22"/>
                </a:cxn>
                <a:cxn ang="0">
                  <a:pos x="62" y="0"/>
                </a:cxn>
                <a:cxn ang="0">
                  <a:pos x="12" y="0"/>
                </a:cxn>
              </a:cxnLst>
              <a:rect l="0" t="0" r="r" b="b"/>
              <a:pathLst>
                <a:path w="78" h="22">
                  <a:moveTo>
                    <a:pt x="12" y="0"/>
                  </a:moveTo>
                  <a:lnTo>
                    <a:pt x="0" y="22"/>
                  </a:lnTo>
                  <a:lnTo>
                    <a:pt x="78" y="22"/>
                  </a:lnTo>
                  <a:lnTo>
                    <a:pt x="6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99F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6" name="Freeform 632"/>
            <p:cNvSpPr/>
            <p:nvPr/>
          </p:nvSpPr>
          <p:spPr bwMode="auto">
            <a:xfrm>
              <a:off x="658857" y="4294597"/>
              <a:ext cx="254131" cy="5701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2"/>
                </a:cxn>
                <a:cxn ang="0">
                  <a:pos x="108" y="24"/>
                </a:cxn>
                <a:cxn ang="0">
                  <a:pos x="90" y="0"/>
                </a:cxn>
                <a:cxn ang="0">
                  <a:pos x="12" y="0"/>
                </a:cxn>
              </a:cxnLst>
              <a:rect l="0" t="0" r="r" b="b"/>
              <a:pathLst>
                <a:path w="108" h="24">
                  <a:moveTo>
                    <a:pt x="12" y="0"/>
                  </a:moveTo>
                  <a:lnTo>
                    <a:pt x="0" y="22"/>
                  </a:lnTo>
                  <a:lnTo>
                    <a:pt x="108" y="24"/>
                  </a:lnTo>
                  <a:lnTo>
                    <a:pt x="9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7" name="Freeform 633"/>
            <p:cNvSpPr/>
            <p:nvPr/>
          </p:nvSpPr>
          <p:spPr bwMode="auto">
            <a:xfrm>
              <a:off x="625915" y="4346859"/>
              <a:ext cx="315310" cy="5226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2"/>
                </a:cxn>
                <a:cxn ang="0">
                  <a:pos x="134" y="18"/>
                </a:cxn>
                <a:cxn ang="0">
                  <a:pos x="122" y="2"/>
                </a:cxn>
                <a:cxn ang="0">
                  <a:pos x="14" y="0"/>
                </a:cxn>
              </a:cxnLst>
              <a:rect l="0" t="0" r="r" b="b"/>
              <a:pathLst>
                <a:path w="134" h="22">
                  <a:moveTo>
                    <a:pt x="14" y="0"/>
                  </a:moveTo>
                  <a:lnTo>
                    <a:pt x="0" y="22"/>
                  </a:lnTo>
                  <a:lnTo>
                    <a:pt x="134" y="18"/>
                  </a:lnTo>
                  <a:lnTo>
                    <a:pt x="12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99F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8" name="Freeform 634"/>
            <p:cNvSpPr/>
            <p:nvPr/>
          </p:nvSpPr>
          <p:spPr bwMode="auto">
            <a:xfrm>
              <a:off x="607090" y="4389618"/>
              <a:ext cx="362372" cy="42759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0" y="18"/>
                </a:cxn>
                <a:cxn ang="0">
                  <a:pos x="154" y="18"/>
                </a:cxn>
                <a:cxn ang="0">
                  <a:pos x="142" y="0"/>
                </a:cxn>
                <a:cxn ang="0">
                  <a:pos x="8" y="4"/>
                </a:cxn>
              </a:cxnLst>
              <a:rect l="0" t="0" r="r" b="b"/>
              <a:pathLst>
                <a:path w="154" h="18">
                  <a:moveTo>
                    <a:pt x="8" y="4"/>
                  </a:moveTo>
                  <a:lnTo>
                    <a:pt x="0" y="18"/>
                  </a:lnTo>
                  <a:lnTo>
                    <a:pt x="154" y="18"/>
                  </a:lnTo>
                  <a:lnTo>
                    <a:pt x="142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9" name="Freeform 635"/>
            <p:cNvSpPr/>
            <p:nvPr/>
          </p:nvSpPr>
          <p:spPr bwMode="auto">
            <a:xfrm>
              <a:off x="578853" y="4432377"/>
              <a:ext cx="418845" cy="4751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0"/>
                </a:cxn>
                <a:cxn ang="0">
                  <a:pos x="178" y="16"/>
                </a:cxn>
                <a:cxn ang="0">
                  <a:pos x="166" y="0"/>
                </a:cxn>
                <a:cxn ang="0">
                  <a:pos x="12" y="0"/>
                </a:cxn>
              </a:cxnLst>
              <a:rect l="0" t="0" r="r" b="b"/>
              <a:pathLst>
                <a:path w="178" h="20">
                  <a:moveTo>
                    <a:pt x="12" y="0"/>
                  </a:moveTo>
                  <a:lnTo>
                    <a:pt x="0" y="20"/>
                  </a:lnTo>
                  <a:lnTo>
                    <a:pt x="178" y="16"/>
                  </a:lnTo>
                  <a:lnTo>
                    <a:pt x="16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99F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0" name="Freeform 636"/>
            <p:cNvSpPr/>
            <p:nvPr/>
          </p:nvSpPr>
          <p:spPr bwMode="auto">
            <a:xfrm>
              <a:off x="555323" y="4470386"/>
              <a:ext cx="475319" cy="57013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0" y="24"/>
                </a:cxn>
                <a:cxn ang="0">
                  <a:pos x="202" y="18"/>
                </a:cxn>
                <a:cxn ang="0">
                  <a:pos x="188" y="0"/>
                </a:cxn>
                <a:cxn ang="0">
                  <a:pos x="10" y="4"/>
                </a:cxn>
              </a:cxnLst>
              <a:rect l="0" t="0" r="r" b="b"/>
              <a:pathLst>
                <a:path w="202" h="24">
                  <a:moveTo>
                    <a:pt x="10" y="4"/>
                  </a:moveTo>
                  <a:lnTo>
                    <a:pt x="0" y="24"/>
                  </a:lnTo>
                  <a:lnTo>
                    <a:pt x="202" y="18"/>
                  </a:lnTo>
                  <a:lnTo>
                    <a:pt x="188" y="0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1" name="Freeform 637"/>
            <p:cNvSpPr/>
            <p:nvPr/>
          </p:nvSpPr>
          <p:spPr bwMode="auto">
            <a:xfrm>
              <a:off x="738862" y="4598664"/>
              <a:ext cx="117653" cy="123527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50" y="52"/>
                </a:cxn>
                <a:cxn ang="0">
                  <a:pos x="50" y="52"/>
                </a:cxn>
                <a:cxn ang="0">
                  <a:pos x="50" y="44"/>
                </a:cxn>
                <a:cxn ang="0">
                  <a:pos x="46" y="24"/>
                </a:cxn>
                <a:cxn ang="0">
                  <a:pos x="42" y="16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6" y="18"/>
                </a:cxn>
                <a:cxn ang="0">
                  <a:pos x="2" y="26"/>
                </a:cxn>
                <a:cxn ang="0">
                  <a:pos x="0" y="42"/>
                </a:cxn>
                <a:cxn ang="0">
                  <a:pos x="0" y="52"/>
                </a:cxn>
                <a:cxn ang="0">
                  <a:pos x="0" y="52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lnTo>
                    <a:pt x="50" y="52"/>
                  </a:lnTo>
                  <a:lnTo>
                    <a:pt x="50" y="52"/>
                  </a:lnTo>
                  <a:lnTo>
                    <a:pt x="50" y="44"/>
                  </a:lnTo>
                  <a:lnTo>
                    <a:pt x="46" y="24"/>
                  </a:lnTo>
                  <a:lnTo>
                    <a:pt x="42" y="16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6" y="18"/>
                  </a:lnTo>
                  <a:lnTo>
                    <a:pt x="2" y="26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2" name="Freeform 638"/>
            <p:cNvSpPr/>
            <p:nvPr/>
          </p:nvSpPr>
          <p:spPr bwMode="auto">
            <a:xfrm>
              <a:off x="738862" y="4798208"/>
              <a:ext cx="122359" cy="123527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0" y="44"/>
                </a:cxn>
                <a:cxn ang="0">
                  <a:pos x="48" y="24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6" y="16"/>
                </a:cxn>
                <a:cxn ang="0">
                  <a:pos x="4" y="26"/>
                </a:cxn>
                <a:cxn ang="0">
                  <a:pos x="2" y="42"/>
                </a:cxn>
                <a:cxn ang="0">
                  <a:pos x="0" y="52"/>
                </a:cxn>
                <a:cxn ang="0">
                  <a:pos x="0" y="52"/>
                </a:cxn>
              </a:cxnLst>
              <a:rect l="0" t="0" r="r" b="b"/>
              <a:pathLst>
                <a:path w="52" h="52">
                  <a:moveTo>
                    <a:pt x="0" y="52"/>
                  </a:moveTo>
                  <a:lnTo>
                    <a:pt x="52" y="52"/>
                  </a:lnTo>
                  <a:lnTo>
                    <a:pt x="52" y="52"/>
                  </a:lnTo>
                  <a:lnTo>
                    <a:pt x="50" y="44"/>
                  </a:lnTo>
                  <a:lnTo>
                    <a:pt x="48" y="24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4" y="26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8D47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3" name="Freeform 639"/>
            <p:cNvSpPr/>
            <p:nvPr/>
          </p:nvSpPr>
          <p:spPr bwMode="auto">
            <a:xfrm>
              <a:off x="1416543" y="4114057"/>
              <a:ext cx="508261" cy="551121"/>
            </a:xfrm>
            <a:custGeom>
              <a:avLst/>
              <a:gdLst/>
              <a:ahLst/>
              <a:cxnLst>
                <a:cxn ang="0">
                  <a:pos x="14" y="150"/>
                </a:cxn>
                <a:cxn ang="0">
                  <a:pos x="30" y="156"/>
                </a:cxn>
                <a:cxn ang="0">
                  <a:pos x="44" y="158"/>
                </a:cxn>
                <a:cxn ang="0">
                  <a:pos x="54" y="166"/>
                </a:cxn>
                <a:cxn ang="0">
                  <a:pos x="58" y="178"/>
                </a:cxn>
                <a:cxn ang="0">
                  <a:pos x="58" y="188"/>
                </a:cxn>
                <a:cxn ang="0">
                  <a:pos x="62" y="204"/>
                </a:cxn>
                <a:cxn ang="0">
                  <a:pos x="72" y="214"/>
                </a:cxn>
                <a:cxn ang="0">
                  <a:pos x="90" y="216"/>
                </a:cxn>
                <a:cxn ang="0">
                  <a:pos x="100" y="216"/>
                </a:cxn>
                <a:cxn ang="0">
                  <a:pos x="120" y="216"/>
                </a:cxn>
                <a:cxn ang="0">
                  <a:pos x="126" y="220"/>
                </a:cxn>
                <a:cxn ang="0">
                  <a:pos x="144" y="232"/>
                </a:cxn>
                <a:cxn ang="0">
                  <a:pos x="152" y="232"/>
                </a:cxn>
                <a:cxn ang="0">
                  <a:pos x="162" y="226"/>
                </a:cxn>
                <a:cxn ang="0">
                  <a:pos x="174" y="208"/>
                </a:cxn>
                <a:cxn ang="0">
                  <a:pos x="172" y="188"/>
                </a:cxn>
                <a:cxn ang="0">
                  <a:pos x="168" y="178"/>
                </a:cxn>
                <a:cxn ang="0">
                  <a:pos x="170" y="162"/>
                </a:cxn>
                <a:cxn ang="0">
                  <a:pos x="174" y="154"/>
                </a:cxn>
                <a:cxn ang="0">
                  <a:pos x="188" y="144"/>
                </a:cxn>
                <a:cxn ang="0">
                  <a:pos x="202" y="134"/>
                </a:cxn>
                <a:cxn ang="0">
                  <a:pos x="210" y="122"/>
                </a:cxn>
                <a:cxn ang="0">
                  <a:pos x="216" y="108"/>
                </a:cxn>
                <a:cxn ang="0">
                  <a:pos x="214" y="96"/>
                </a:cxn>
                <a:cxn ang="0">
                  <a:pos x="204" y="84"/>
                </a:cxn>
                <a:cxn ang="0">
                  <a:pos x="200" y="82"/>
                </a:cxn>
                <a:cxn ang="0">
                  <a:pos x="178" y="80"/>
                </a:cxn>
                <a:cxn ang="0">
                  <a:pos x="166" y="76"/>
                </a:cxn>
                <a:cxn ang="0">
                  <a:pos x="158" y="68"/>
                </a:cxn>
                <a:cxn ang="0">
                  <a:pos x="156" y="60"/>
                </a:cxn>
                <a:cxn ang="0">
                  <a:pos x="158" y="38"/>
                </a:cxn>
                <a:cxn ang="0">
                  <a:pos x="156" y="24"/>
                </a:cxn>
                <a:cxn ang="0">
                  <a:pos x="148" y="14"/>
                </a:cxn>
                <a:cxn ang="0">
                  <a:pos x="142" y="12"/>
                </a:cxn>
                <a:cxn ang="0">
                  <a:pos x="124" y="18"/>
                </a:cxn>
                <a:cxn ang="0">
                  <a:pos x="114" y="24"/>
                </a:cxn>
                <a:cxn ang="0">
                  <a:pos x="102" y="22"/>
                </a:cxn>
                <a:cxn ang="0">
                  <a:pos x="96" y="16"/>
                </a:cxn>
                <a:cxn ang="0">
                  <a:pos x="86" y="4"/>
                </a:cxn>
                <a:cxn ang="0">
                  <a:pos x="78" y="0"/>
                </a:cxn>
                <a:cxn ang="0">
                  <a:pos x="66" y="0"/>
                </a:cxn>
                <a:cxn ang="0">
                  <a:pos x="54" y="10"/>
                </a:cxn>
                <a:cxn ang="0">
                  <a:pos x="46" y="22"/>
                </a:cxn>
                <a:cxn ang="0">
                  <a:pos x="40" y="34"/>
                </a:cxn>
                <a:cxn ang="0">
                  <a:pos x="30" y="44"/>
                </a:cxn>
                <a:cxn ang="0">
                  <a:pos x="16" y="46"/>
                </a:cxn>
                <a:cxn ang="0">
                  <a:pos x="2" y="56"/>
                </a:cxn>
                <a:cxn ang="0">
                  <a:pos x="0" y="68"/>
                </a:cxn>
                <a:cxn ang="0">
                  <a:pos x="2" y="72"/>
                </a:cxn>
                <a:cxn ang="0">
                  <a:pos x="12" y="80"/>
                </a:cxn>
                <a:cxn ang="0">
                  <a:pos x="24" y="90"/>
                </a:cxn>
                <a:cxn ang="0">
                  <a:pos x="24" y="98"/>
                </a:cxn>
                <a:cxn ang="0">
                  <a:pos x="18" y="104"/>
                </a:cxn>
                <a:cxn ang="0">
                  <a:pos x="6" y="122"/>
                </a:cxn>
                <a:cxn ang="0">
                  <a:pos x="4" y="134"/>
                </a:cxn>
                <a:cxn ang="0">
                  <a:pos x="10" y="146"/>
                </a:cxn>
                <a:cxn ang="0">
                  <a:pos x="14" y="150"/>
                </a:cxn>
              </a:cxnLst>
              <a:rect l="0" t="0" r="r" b="b"/>
              <a:pathLst>
                <a:path w="216" h="232">
                  <a:moveTo>
                    <a:pt x="14" y="150"/>
                  </a:moveTo>
                  <a:lnTo>
                    <a:pt x="14" y="150"/>
                  </a:lnTo>
                  <a:lnTo>
                    <a:pt x="22" y="154"/>
                  </a:lnTo>
                  <a:lnTo>
                    <a:pt x="30" y="156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50" y="162"/>
                  </a:lnTo>
                  <a:lnTo>
                    <a:pt x="54" y="166"/>
                  </a:lnTo>
                  <a:lnTo>
                    <a:pt x="58" y="172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88"/>
                  </a:lnTo>
                  <a:lnTo>
                    <a:pt x="58" y="198"/>
                  </a:lnTo>
                  <a:lnTo>
                    <a:pt x="62" y="204"/>
                  </a:lnTo>
                  <a:lnTo>
                    <a:pt x="66" y="210"/>
                  </a:lnTo>
                  <a:lnTo>
                    <a:pt x="72" y="214"/>
                  </a:lnTo>
                  <a:lnTo>
                    <a:pt x="80" y="216"/>
                  </a:lnTo>
                  <a:lnTo>
                    <a:pt x="90" y="21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14" y="216"/>
                  </a:lnTo>
                  <a:lnTo>
                    <a:pt x="120" y="216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36" y="228"/>
                  </a:lnTo>
                  <a:lnTo>
                    <a:pt x="144" y="232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62" y="226"/>
                  </a:lnTo>
                  <a:lnTo>
                    <a:pt x="162" y="226"/>
                  </a:lnTo>
                  <a:lnTo>
                    <a:pt x="170" y="218"/>
                  </a:lnTo>
                  <a:lnTo>
                    <a:pt x="174" y="208"/>
                  </a:lnTo>
                  <a:lnTo>
                    <a:pt x="174" y="198"/>
                  </a:lnTo>
                  <a:lnTo>
                    <a:pt x="172" y="188"/>
                  </a:lnTo>
                  <a:lnTo>
                    <a:pt x="172" y="188"/>
                  </a:lnTo>
                  <a:lnTo>
                    <a:pt x="168" y="178"/>
                  </a:lnTo>
                  <a:lnTo>
                    <a:pt x="168" y="170"/>
                  </a:lnTo>
                  <a:lnTo>
                    <a:pt x="170" y="162"/>
                  </a:lnTo>
                  <a:lnTo>
                    <a:pt x="174" y="154"/>
                  </a:lnTo>
                  <a:lnTo>
                    <a:pt x="174" y="154"/>
                  </a:lnTo>
                  <a:lnTo>
                    <a:pt x="182" y="148"/>
                  </a:lnTo>
                  <a:lnTo>
                    <a:pt x="188" y="14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8" y="128"/>
                  </a:lnTo>
                  <a:lnTo>
                    <a:pt x="210" y="122"/>
                  </a:lnTo>
                  <a:lnTo>
                    <a:pt x="214" y="116"/>
                  </a:lnTo>
                  <a:lnTo>
                    <a:pt x="216" y="108"/>
                  </a:lnTo>
                  <a:lnTo>
                    <a:pt x="216" y="102"/>
                  </a:lnTo>
                  <a:lnTo>
                    <a:pt x="214" y="96"/>
                  </a:lnTo>
                  <a:lnTo>
                    <a:pt x="210" y="90"/>
                  </a:lnTo>
                  <a:lnTo>
                    <a:pt x="204" y="84"/>
                  </a:lnTo>
                  <a:lnTo>
                    <a:pt x="204" y="84"/>
                  </a:lnTo>
                  <a:lnTo>
                    <a:pt x="200" y="82"/>
                  </a:lnTo>
                  <a:lnTo>
                    <a:pt x="192" y="80"/>
                  </a:lnTo>
                  <a:lnTo>
                    <a:pt x="178" y="80"/>
                  </a:lnTo>
                  <a:lnTo>
                    <a:pt x="172" y="78"/>
                  </a:lnTo>
                  <a:lnTo>
                    <a:pt x="166" y="76"/>
                  </a:lnTo>
                  <a:lnTo>
                    <a:pt x="160" y="72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6" y="60"/>
                  </a:lnTo>
                  <a:lnTo>
                    <a:pt x="156" y="54"/>
                  </a:lnTo>
                  <a:lnTo>
                    <a:pt x="158" y="38"/>
                  </a:lnTo>
                  <a:lnTo>
                    <a:pt x="158" y="30"/>
                  </a:lnTo>
                  <a:lnTo>
                    <a:pt x="156" y="24"/>
                  </a:lnTo>
                  <a:lnTo>
                    <a:pt x="154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2" y="12"/>
                  </a:lnTo>
                  <a:lnTo>
                    <a:pt x="136" y="12"/>
                  </a:lnTo>
                  <a:lnTo>
                    <a:pt x="124" y="18"/>
                  </a:lnTo>
                  <a:lnTo>
                    <a:pt x="120" y="22"/>
                  </a:lnTo>
                  <a:lnTo>
                    <a:pt x="114" y="24"/>
                  </a:lnTo>
                  <a:lnTo>
                    <a:pt x="108" y="24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6" y="16"/>
                  </a:lnTo>
                  <a:lnTo>
                    <a:pt x="92" y="10"/>
                  </a:lnTo>
                  <a:lnTo>
                    <a:pt x="86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6" y="2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6" y="42"/>
                  </a:lnTo>
                  <a:lnTo>
                    <a:pt x="30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8" y="50"/>
                  </a:lnTo>
                  <a:lnTo>
                    <a:pt x="2" y="56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6" y="76"/>
                  </a:lnTo>
                  <a:lnTo>
                    <a:pt x="12" y="80"/>
                  </a:lnTo>
                  <a:lnTo>
                    <a:pt x="20" y="86"/>
                  </a:lnTo>
                  <a:lnTo>
                    <a:pt x="24" y="90"/>
                  </a:lnTo>
                  <a:lnTo>
                    <a:pt x="24" y="94"/>
                  </a:lnTo>
                  <a:lnTo>
                    <a:pt x="24" y="98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0" y="116"/>
                  </a:lnTo>
                  <a:lnTo>
                    <a:pt x="6" y="122"/>
                  </a:lnTo>
                  <a:lnTo>
                    <a:pt x="4" y="128"/>
                  </a:lnTo>
                  <a:lnTo>
                    <a:pt x="4" y="134"/>
                  </a:lnTo>
                  <a:lnTo>
                    <a:pt x="6" y="140"/>
                  </a:lnTo>
                  <a:lnTo>
                    <a:pt x="10" y="146"/>
                  </a:lnTo>
                  <a:lnTo>
                    <a:pt x="14" y="150"/>
                  </a:lnTo>
                  <a:lnTo>
                    <a:pt x="14" y="150"/>
                  </a:lnTo>
                  <a:close/>
                </a:path>
              </a:pathLst>
            </a:custGeom>
            <a:solidFill>
              <a:srgbClr val="5E86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4" name="Freeform 640"/>
            <p:cNvSpPr/>
            <p:nvPr/>
          </p:nvSpPr>
          <p:spPr bwMode="auto">
            <a:xfrm>
              <a:off x="1581258" y="4351610"/>
              <a:ext cx="244718" cy="793424"/>
            </a:xfrm>
            <a:custGeom>
              <a:avLst/>
              <a:gdLst/>
              <a:ahLst/>
              <a:cxnLst>
                <a:cxn ang="0">
                  <a:pos x="18" y="334"/>
                </a:cxn>
                <a:cxn ang="0">
                  <a:pos x="30" y="318"/>
                </a:cxn>
                <a:cxn ang="0">
                  <a:pos x="38" y="310"/>
                </a:cxn>
                <a:cxn ang="0">
                  <a:pos x="58" y="276"/>
                </a:cxn>
                <a:cxn ang="0">
                  <a:pos x="72" y="228"/>
                </a:cxn>
                <a:cxn ang="0">
                  <a:pos x="74" y="210"/>
                </a:cxn>
                <a:cxn ang="0">
                  <a:pos x="70" y="156"/>
                </a:cxn>
                <a:cxn ang="0">
                  <a:pos x="62" y="132"/>
                </a:cxn>
                <a:cxn ang="0">
                  <a:pos x="52" y="110"/>
                </a:cxn>
                <a:cxn ang="0">
                  <a:pos x="20" y="64"/>
                </a:cxn>
                <a:cxn ang="0">
                  <a:pos x="12" y="52"/>
                </a:cxn>
                <a:cxn ang="0">
                  <a:pos x="2" y="26"/>
                </a:cxn>
                <a:cxn ang="0">
                  <a:pos x="0" y="12"/>
                </a:cxn>
                <a:cxn ang="0">
                  <a:pos x="2" y="0"/>
                </a:cxn>
                <a:cxn ang="0">
                  <a:pos x="6" y="4"/>
                </a:cxn>
                <a:cxn ang="0">
                  <a:pos x="14" y="22"/>
                </a:cxn>
                <a:cxn ang="0">
                  <a:pos x="20" y="34"/>
                </a:cxn>
                <a:cxn ang="0">
                  <a:pos x="28" y="46"/>
                </a:cxn>
                <a:cxn ang="0">
                  <a:pos x="42" y="60"/>
                </a:cxn>
                <a:cxn ang="0">
                  <a:pos x="46" y="64"/>
                </a:cxn>
                <a:cxn ang="0">
                  <a:pos x="58" y="64"/>
                </a:cxn>
                <a:cxn ang="0">
                  <a:pos x="66" y="54"/>
                </a:cxn>
                <a:cxn ang="0">
                  <a:pos x="76" y="42"/>
                </a:cxn>
                <a:cxn ang="0">
                  <a:pos x="90" y="32"/>
                </a:cxn>
                <a:cxn ang="0">
                  <a:pos x="90" y="38"/>
                </a:cxn>
                <a:cxn ang="0">
                  <a:pos x="82" y="52"/>
                </a:cxn>
                <a:cxn ang="0">
                  <a:pos x="70" y="72"/>
                </a:cxn>
                <a:cxn ang="0">
                  <a:pos x="68" y="86"/>
                </a:cxn>
                <a:cxn ang="0">
                  <a:pos x="80" y="122"/>
                </a:cxn>
                <a:cxn ang="0">
                  <a:pos x="92" y="156"/>
                </a:cxn>
                <a:cxn ang="0">
                  <a:pos x="102" y="208"/>
                </a:cxn>
                <a:cxn ang="0">
                  <a:pos x="102" y="242"/>
                </a:cxn>
                <a:cxn ang="0">
                  <a:pos x="100" y="260"/>
                </a:cxn>
                <a:cxn ang="0">
                  <a:pos x="92" y="294"/>
                </a:cxn>
                <a:cxn ang="0">
                  <a:pos x="80" y="320"/>
                </a:cxn>
                <a:cxn ang="0">
                  <a:pos x="18" y="334"/>
                </a:cxn>
              </a:cxnLst>
              <a:rect l="0" t="0" r="r" b="b"/>
              <a:pathLst>
                <a:path w="104" h="334">
                  <a:moveTo>
                    <a:pt x="18" y="334"/>
                  </a:moveTo>
                  <a:lnTo>
                    <a:pt x="18" y="334"/>
                  </a:lnTo>
                  <a:lnTo>
                    <a:pt x="24" y="32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38" y="310"/>
                  </a:lnTo>
                  <a:lnTo>
                    <a:pt x="46" y="300"/>
                  </a:lnTo>
                  <a:lnTo>
                    <a:pt x="58" y="276"/>
                  </a:lnTo>
                  <a:lnTo>
                    <a:pt x="66" y="252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4" y="210"/>
                  </a:lnTo>
                  <a:lnTo>
                    <a:pt x="74" y="192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62" y="13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36" y="86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2" y="52"/>
                  </a:lnTo>
                  <a:lnTo>
                    <a:pt x="6" y="40"/>
                  </a:lnTo>
                  <a:lnTo>
                    <a:pt x="2" y="2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10" y="1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0" y="34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6" y="56"/>
                  </a:lnTo>
                  <a:lnTo>
                    <a:pt x="42" y="60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76" y="42"/>
                  </a:lnTo>
                  <a:lnTo>
                    <a:pt x="82" y="36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8"/>
                  </a:lnTo>
                  <a:lnTo>
                    <a:pt x="88" y="42"/>
                  </a:lnTo>
                  <a:lnTo>
                    <a:pt x="82" y="52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8" y="86"/>
                  </a:lnTo>
                  <a:lnTo>
                    <a:pt x="70" y="98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92" y="156"/>
                  </a:lnTo>
                  <a:lnTo>
                    <a:pt x="100" y="190"/>
                  </a:lnTo>
                  <a:lnTo>
                    <a:pt x="102" y="208"/>
                  </a:lnTo>
                  <a:lnTo>
                    <a:pt x="104" y="224"/>
                  </a:lnTo>
                  <a:lnTo>
                    <a:pt x="102" y="242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98" y="276"/>
                  </a:lnTo>
                  <a:lnTo>
                    <a:pt x="92" y="294"/>
                  </a:lnTo>
                  <a:lnTo>
                    <a:pt x="86" y="312"/>
                  </a:lnTo>
                  <a:lnTo>
                    <a:pt x="80" y="320"/>
                  </a:lnTo>
                  <a:lnTo>
                    <a:pt x="76" y="326"/>
                  </a:lnTo>
                  <a:lnTo>
                    <a:pt x="18" y="334"/>
                  </a:lnTo>
                  <a:close/>
                </a:path>
              </a:pathLst>
            </a:custGeom>
            <a:solidFill>
              <a:srgbClr val="95564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5" name="Freeform 641"/>
            <p:cNvSpPr/>
            <p:nvPr/>
          </p:nvSpPr>
          <p:spPr bwMode="auto">
            <a:xfrm>
              <a:off x="1581258" y="4351610"/>
              <a:ext cx="244718" cy="793424"/>
            </a:xfrm>
            <a:custGeom>
              <a:avLst/>
              <a:gdLst/>
              <a:ahLst/>
              <a:cxnLst>
                <a:cxn ang="0">
                  <a:pos x="18" y="334"/>
                </a:cxn>
                <a:cxn ang="0">
                  <a:pos x="30" y="318"/>
                </a:cxn>
                <a:cxn ang="0">
                  <a:pos x="38" y="310"/>
                </a:cxn>
                <a:cxn ang="0">
                  <a:pos x="58" y="276"/>
                </a:cxn>
                <a:cxn ang="0">
                  <a:pos x="72" y="228"/>
                </a:cxn>
                <a:cxn ang="0">
                  <a:pos x="74" y="210"/>
                </a:cxn>
                <a:cxn ang="0">
                  <a:pos x="70" y="156"/>
                </a:cxn>
                <a:cxn ang="0">
                  <a:pos x="62" y="132"/>
                </a:cxn>
                <a:cxn ang="0">
                  <a:pos x="52" y="110"/>
                </a:cxn>
                <a:cxn ang="0">
                  <a:pos x="20" y="64"/>
                </a:cxn>
                <a:cxn ang="0">
                  <a:pos x="12" y="52"/>
                </a:cxn>
                <a:cxn ang="0">
                  <a:pos x="2" y="26"/>
                </a:cxn>
                <a:cxn ang="0">
                  <a:pos x="0" y="12"/>
                </a:cxn>
                <a:cxn ang="0">
                  <a:pos x="2" y="0"/>
                </a:cxn>
                <a:cxn ang="0">
                  <a:pos x="6" y="4"/>
                </a:cxn>
                <a:cxn ang="0">
                  <a:pos x="14" y="22"/>
                </a:cxn>
                <a:cxn ang="0">
                  <a:pos x="20" y="34"/>
                </a:cxn>
                <a:cxn ang="0">
                  <a:pos x="28" y="46"/>
                </a:cxn>
                <a:cxn ang="0">
                  <a:pos x="42" y="60"/>
                </a:cxn>
                <a:cxn ang="0">
                  <a:pos x="46" y="64"/>
                </a:cxn>
                <a:cxn ang="0">
                  <a:pos x="58" y="64"/>
                </a:cxn>
                <a:cxn ang="0">
                  <a:pos x="66" y="54"/>
                </a:cxn>
                <a:cxn ang="0">
                  <a:pos x="76" y="42"/>
                </a:cxn>
                <a:cxn ang="0">
                  <a:pos x="90" y="32"/>
                </a:cxn>
                <a:cxn ang="0">
                  <a:pos x="90" y="38"/>
                </a:cxn>
                <a:cxn ang="0">
                  <a:pos x="82" y="52"/>
                </a:cxn>
                <a:cxn ang="0">
                  <a:pos x="70" y="72"/>
                </a:cxn>
                <a:cxn ang="0">
                  <a:pos x="68" y="86"/>
                </a:cxn>
                <a:cxn ang="0">
                  <a:pos x="80" y="122"/>
                </a:cxn>
                <a:cxn ang="0">
                  <a:pos x="92" y="156"/>
                </a:cxn>
                <a:cxn ang="0">
                  <a:pos x="102" y="208"/>
                </a:cxn>
                <a:cxn ang="0">
                  <a:pos x="102" y="242"/>
                </a:cxn>
                <a:cxn ang="0">
                  <a:pos x="100" y="260"/>
                </a:cxn>
                <a:cxn ang="0">
                  <a:pos x="92" y="294"/>
                </a:cxn>
                <a:cxn ang="0">
                  <a:pos x="80" y="320"/>
                </a:cxn>
              </a:cxnLst>
              <a:rect l="0" t="0" r="r" b="b"/>
              <a:pathLst>
                <a:path w="104" h="334">
                  <a:moveTo>
                    <a:pt x="18" y="334"/>
                  </a:moveTo>
                  <a:lnTo>
                    <a:pt x="18" y="334"/>
                  </a:lnTo>
                  <a:lnTo>
                    <a:pt x="24" y="32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38" y="310"/>
                  </a:lnTo>
                  <a:lnTo>
                    <a:pt x="46" y="300"/>
                  </a:lnTo>
                  <a:lnTo>
                    <a:pt x="58" y="276"/>
                  </a:lnTo>
                  <a:lnTo>
                    <a:pt x="66" y="252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4" y="210"/>
                  </a:lnTo>
                  <a:lnTo>
                    <a:pt x="74" y="192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62" y="13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36" y="86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2" y="52"/>
                  </a:lnTo>
                  <a:lnTo>
                    <a:pt x="6" y="40"/>
                  </a:lnTo>
                  <a:lnTo>
                    <a:pt x="2" y="2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10" y="1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0" y="34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6" y="56"/>
                  </a:lnTo>
                  <a:lnTo>
                    <a:pt x="42" y="60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76" y="42"/>
                  </a:lnTo>
                  <a:lnTo>
                    <a:pt x="82" y="36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8"/>
                  </a:lnTo>
                  <a:lnTo>
                    <a:pt x="88" y="42"/>
                  </a:lnTo>
                  <a:lnTo>
                    <a:pt x="82" y="52"/>
                  </a:lnTo>
                  <a:lnTo>
                    <a:pt x="76" y="64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8" y="86"/>
                  </a:lnTo>
                  <a:lnTo>
                    <a:pt x="70" y="98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92" y="156"/>
                  </a:lnTo>
                  <a:lnTo>
                    <a:pt x="100" y="190"/>
                  </a:lnTo>
                  <a:lnTo>
                    <a:pt x="102" y="208"/>
                  </a:lnTo>
                  <a:lnTo>
                    <a:pt x="104" y="224"/>
                  </a:lnTo>
                  <a:lnTo>
                    <a:pt x="102" y="242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98" y="276"/>
                  </a:lnTo>
                  <a:lnTo>
                    <a:pt x="92" y="294"/>
                  </a:lnTo>
                  <a:lnTo>
                    <a:pt x="86" y="312"/>
                  </a:lnTo>
                  <a:lnTo>
                    <a:pt x="80" y="320"/>
                  </a:lnTo>
                  <a:lnTo>
                    <a:pt x="76" y="32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6" name="Freeform 642"/>
            <p:cNvSpPr/>
            <p:nvPr/>
          </p:nvSpPr>
          <p:spPr bwMode="auto">
            <a:xfrm>
              <a:off x="1585964" y="4171070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7" name="Freeform 643"/>
            <p:cNvSpPr/>
            <p:nvPr/>
          </p:nvSpPr>
          <p:spPr bwMode="auto">
            <a:xfrm>
              <a:off x="1722442" y="4308850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8" name="Freeform 644"/>
            <p:cNvSpPr/>
            <p:nvPr/>
          </p:nvSpPr>
          <p:spPr bwMode="auto">
            <a:xfrm>
              <a:off x="1468311" y="4261340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6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9" name="Freeform 645"/>
            <p:cNvSpPr/>
            <p:nvPr/>
          </p:nvSpPr>
          <p:spPr bwMode="auto">
            <a:xfrm>
              <a:off x="1595376" y="4294597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6"/>
                </a:cxn>
                <a:cxn ang="0">
                  <a:pos x="14" y="18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0" name="Freeform 646"/>
            <p:cNvSpPr/>
            <p:nvPr/>
          </p:nvSpPr>
          <p:spPr bwMode="auto">
            <a:xfrm>
              <a:off x="1680086" y="4418124"/>
              <a:ext cx="51767" cy="47510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22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20" y="6"/>
                </a:cxn>
                <a:cxn ang="0">
                  <a:pos x="22" y="10"/>
                </a:cxn>
                <a:cxn ang="0">
                  <a:pos x="22" y="10"/>
                </a:cxn>
              </a:cxnLst>
              <a:rect l="0" t="0" r="r" b="b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1" name="Freeform 647"/>
            <p:cNvSpPr/>
            <p:nvPr/>
          </p:nvSpPr>
          <p:spPr bwMode="auto">
            <a:xfrm>
              <a:off x="1473017" y="4413373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6"/>
                </a:cxn>
                <a:cxn ang="0">
                  <a:pos x="14" y="18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2" name="Freeform 648"/>
            <p:cNvSpPr/>
            <p:nvPr/>
          </p:nvSpPr>
          <p:spPr bwMode="auto">
            <a:xfrm>
              <a:off x="1581258" y="4541651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3" name="Freeform 649"/>
            <p:cNvSpPr/>
            <p:nvPr/>
          </p:nvSpPr>
          <p:spPr bwMode="auto">
            <a:xfrm>
              <a:off x="1788327" y="4555904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6"/>
                </a:cxn>
                <a:cxn ang="0">
                  <a:pos x="14" y="18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4" name="Freeform 650"/>
            <p:cNvSpPr/>
            <p:nvPr/>
          </p:nvSpPr>
          <p:spPr bwMode="auto">
            <a:xfrm>
              <a:off x="1736560" y="4147315"/>
              <a:ext cx="47061" cy="5226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2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5" name="Freeform 651"/>
            <p:cNvSpPr/>
            <p:nvPr/>
          </p:nvSpPr>
          <p:spPr bwMode="auto">
            <a:xfrm>
              <a:off x="1868331" y="4337356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4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86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6" name="Rectangle 652"/>
            <p:cNvSpPr>
              <a:spLocks noChangeArrowheads="1"/>
            </p:cNvSpPr>
            <p:nvPr/>
          </p:nvSpPr>
          <p:spPr bwMode="auto">
            <a:xfrm>
              <a:off x="192951" y="4380116"/>
              <a:ext cx="65886" cy="99772"/>
            </a:xfrm>
            <a:prstGeom prst="rect">
              <a:avLst/>
            </a:prstGeom>
            <a:solidFill>
              <a:srgbClr val="624432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7" name="Rectangle 653"/>
            <p:cNvSpPr>
              <a:spLocks noChangeArrowheads="1"/>
            </p:cNvSpPr>
            <p:nvPr/>
          </p:nvSpPr>
          <p:spPr bwMode="auto">
            <a:xfrm>
              <a:off x="456494" y="4389618"/>
              <a:ext cx="65886" cy="99772"/>
            </a:xfrm>
            <a:prstGeom prst="rect">
              <a:avLst/>
            </a:prstGeom>
            <a:solidFill>
              <a:srgbClr val="624432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8" name="Rectangle 654"/>
            <p:cNvSpPr>
              <a:spLocks noChangeArrowheads="1"/>
            </p:cNvSpPr>
            <p:nvPr/>
          </p:nvSpPr>
          <p:spPr bwMode="auto">
            <a:xfrm>
              <a:off x="320016" y="4584411"/>
              <a:ext cx="65886" cy="99772"/>
            </a:xfrm>
            <a:prstGeom prst="rect">
              <a:avLst/>
            </a:prstGeom>
            <a:solidFill>
              <a:srgbClr val="624432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9" name="Rectangle 655"/>
            <p:cNvSpPr>
              <a:spLocks noChangeArrowheads="1"/>
            </p:cNvSpPr>
            <p:nvPr/>
          </p:nvSpPr>
          <p:spPr bwMode="auto">
            <a:xfrm>
              <a:off x="484731" y="4717440"/>
              <a:ext cx="70592" cy="95021"/>
            </a:xfrm>
            <a:prstGeom prst="rect">
              <a:avLst/>
            </a:prstGeom>
            <a:solidFill>
              <a:srgbClr val="624432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0" name="Freeform 656"/>
            <p:cNvSpPr/>
            <p:nvPr/>
          </p:nvSpPr>
          <p:spPr bwMode="auto">
            <a:xfrm>
              <a:off x="395314" y="4057045"/>
              <a:ext cx="42355" cy="42759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1" name="Freeform 657"/>
            <p:cNvSpPr/>
            <p:nvPr/>
          </p:nvSpPr>
          <p:spPr bwMode="auto">
            <a:xfrm>
              <a:off x="230600" y="4142564"/>
              <a:ext cx="42355" cy="42759"/>
            </a:xfrm>
            <a:custGeom>
              <a:avLst/>
              <a:gdLst/>
              <a:ahLst/>
              <a:cxnLst>
                <a:cxn ang="0">
                  <a:pos x="18" y="10"/>
                </a:cxn>
                <a:cxn ang="0">
                  <a:pos x="18" y="10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6" y="6"/>
                </a:cxn>
                <a:cxn ang="0">
                  <a:pos x="18" y="10"/>
                </a:cxn>
                <a:cxn ang="0">
                  <a:pos x="18" y="10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2" name="Freeform 658"/>
            <p:cNvSpPr/>
            <p:nvPr/>
          </p:nvSpPr>
          <p:spPr bwMode="auto">
            <a:xfrm>
              <a:off x="367078" y="4232834"/>
              <a:ext cx="42355" cy="42759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6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3" name="Freeform 659"/>
            <p:cNvSpPr/>
            <p:nvPr/>
          </p:nvSpPr>
          <p:spPr bwMode="auto">
            <a:xfrm>
              <a:off x="531792" y="4156817"/>
              <a:ext cx="42355" cy="42759"/>
            </a:xfrm>
            <a:custGeom>
              <a:avLst/>
              <a:gdLst/>
              <a:ahLst/>
              <a:cxnLst>
                <a:cxn ang="0">
                  <a:pos x="18" y="10"/>
                </a:cxn>
                <a:cxn ang="0">
                  <a:pos x="18" y="10"/>
                </a:cxn>
                <a:cxn ang="0">
                  <a:pos x="18" y="14"/>
                </a:cxn>
                <a:cxn ang="0">
                  <a:pos x="16" y="16"/>
                </a:cxn>
                <a:cxn ang="0">
                  <a:pos x="12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18" y="10"/>
                </a:cxn>
                <a:cxn ang="0">
                  <a:pos x="18" y="10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4" name="Freeform 660"/>
            <p:cNvSpPr/>
            <p:nvPr/>
          </p:nvSpPr>
          <p:spPr bwMode="auto">
            <a:xfrm>
              <a:off x="555323" y="4289846"/>
              <a:ext cx="42355" cy="42759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2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2"/>
                </a:cxn>
                <a:cxn ang="0">
                  <a:pos x="16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5" name="Freeform 661"/>
            <p:cNvSpPr/>
            <p:nvPr/>
          </p:nvSpPr>
          <p:spPr bwMode="auto">
            <a:xfrm>
              <a:off x="155302" y="4247087"/>
              <a:ext cx="47061" cy="42759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20" y="8"/>
                </a:cxn>
                <a:cxn ang="0">
                  <a:pos x="20" y="8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20" y="8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9DB1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6" name="Freeform 662"/>
            <p:cNvSpPr>
              <a:spLocks noEditPoints="1"/>
            </p:cNvSpPr>
            <p:nvPr/>
          </p:nvSpPr>
          <p:spPr bwMode="auto">
            <a:xfrm>
              <a:off x="2757789" y="5126030"/>
              <a:ext cx="1171825" cy="2375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10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86" y="0"/>
                </a:cxn>
                <a:cxn ang="0">
                  <a:pos x="498" y="0"/>
                </a:cxn>
                <a:cxn ang="0">
                  <a:pos x="454" y="0"/>
                </a:cxn>
                <a:cxn ang="0">
                  <a:pos x="454" y="4"/>
                </a:cxn>
                <a:cxn ang="0">
                  <a:pos x="498" y="2"/>
                </a:cxn>
                <a:cxn ang="0">
                  <a:pos x="498" y="0"/>
                </a:cxn>
              </a:cxnLst>
              <a:rect l="0" t="0" r="r" b="b"/>
              <a:pathLst>
                <a:path w="498" h="10">
                  <a:moveTo>
                    <a:pt x="86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0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6" y="0"/>
                  </a:lnTo>
                  <a:close/>
                  <a:moveTo>
                    <a:pt x="498" y="0"/>
                  </a:moveTo>
                  <a:lnTo>
                    <a:pt x="454" y="0"/>
                  </a:lnTo>
                  <a:lnTo>
                    <a:pt x="454" y="4"/>
                  </a:lnTo>
                  <a:lnTo>
                    <a:pt x="498" y="2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AB9B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7" name="Freeform 663"/>
            <p:cNvSpPr/>
            <p:nvPr/>
          </p:nvSpPr>
          <p:spPr bwMode="auto">
            <a:xfrm>
              <a:off x="2757789" y="5126030"/>
              <a:ext cx="202363" cy="2375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10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86" y="0"/>
                </a:cxn>
              </a:cxnLst>
              <a:rect l="0" t="0" r="r" b="b"/>
              <a:pathLst>
                <a:path w="86" h="10">
                  <a:moveTo>
                    <a:pt x="86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0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8" name="Freeform 664"/>
            <p:cNvSpPr/>
            <p:nvPr/>
          </p:nvSpPr>
          <p:spPr bwMode="auto">
            <a:xfrm>
              <a:off x="3826079" y="5126030"/>
              <a:ext cx="103535" cy="9502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4" y="2"/>
                </a:cxn>
                <a:cxn ang="0">
                  <a:pos x="44" y="0"/>
                </a:cxn>
              </a:cxnLst>
              <a:rect l="0" t="0" r="r" b="b"/>
              <a:pathLst>
                <a:path w="44" h="4">
                  <a:moveTo>
                    <a:pt x="4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4" y="2"/>
                  </a:lnTo>
                  <a:lnTo>
                    <a:pt x="4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9" name="Freeform 665"/>
            <p:cNvSpPr/>
            <p:nvPr/>
          </p:nvSpPr>
          <p:spPr bwMode="auto">
            <a:xfrm>
              <a:off x="2786026" y="4755448"/>
              <a:ext cx="1143588" cy="370581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312" y="0"/>
                </a:cxn>
                <a:cxn ang="0">
                  <a:pos x="286" y="2"/>
                </a:cxn>
                <a:cxn ang="0">
                  <a:pos x="262" y="4"/>
                </a:cxn>
                <a:cxn ang="0">
                  <a:pos x="238" y="12"/>
                </a:cxn>
                <a:cxn ang="0">
                  <a:pos x="214" y="20"/>
                </a:cxn>
                <a:cxn ang="0">
                  <a:pos x="190" y="28"/>
                </a:cxn>
                <a:cxn ang="0">
                  <a:pos x="168" y="40"/>
                </a:cxn>
                <a:cxn ang="0">
                  <a:pos x="122" y="64"/>
                </a:cxn>
                <a:cxn ang="0">
                  <a:pos x="82" y="90"/>
                </a:cxn>
                <a:cxn ang="0">
                  <a:pos x="48" y="116"/>
                </a:cxn>
                <a:cxn ang="0">
                  <a:pos x="20" y="138"/>
                </a:cxn>
                <a:cxn ang="0">
                  <a:pos x="0" y="156"/>
                </a:cxn>
                <a:cxn ang="0">
                  <a:pos x="74" y="156"/>
                </a:cxn>
                <a:cxn ang="0">
                  <a:pos x="74" y="156"/>
                </a:cxn>
                <a:cxn ang="0">
                  <a:pos x="112" y="126"/>
                </a:cxn>
                <a:cxn ang="0">
                  <a:pos x="138" y="106"/>
                </a:cxn>
                <a:cxn ang="0">
                  <a:pos x="168" y="86"/>
                </a:cxn>
                <a:cxn ang="0">
                  <a:pos x="202" y="68"/>
                </a:cxn>
                <a:cxn ang="0">
                  <a:pos x="236" y="54"/>
                </a:cxn>
                <a:cxn ang="0">
                  <a:pos x="254" y="48"/>
                </a:cxn>
                <a:cxn ang="0">
                  <a:pos x="274" y="42"/>
                </a:cxn>
                <a:cxn ang="0">
                  <a:pos x="292" y="40"/>
                </a:cxn>
                <a:cxn ang="0">
                  <a:pos x="310" y="40"/>
                </a:cxn>
                <a:cxn ang="0">
                  <a:pos x="310" y="40"/>
                </a:cxn>
                <a:cxn ang="0">
                  <a:pos x="328" y="40"/>
                </a:cxn>
                <a:cxn ang="0">
                  <a:pos x="346" y="44"/>
                </a:cxn>
                <a:cxn ang="0">
                  <a:pos x="364" y="50"/>
                </a:cxn>
                <a:cxn ang="0">
                  <a:pos x="380" y="60"/>
                </a:cxn>
                <a:cxn ang="0">
                  <a:pos x="396" y="72"/>
                </a:cxn>
                <a:cxn ang="0">
                  <a:pos x="412" y="88"/>
                </a:cxn>
                <a:cxn ang="0">
                  <a:pos x="426" y="108"/>
                </a:cxn>
                <a:cxn ang="0">
                  <a:pos x="438" y="132"/>
                </a:cxn>
                <a:cxn ang="0">
                  <a:pos x="442" y="156"/>
                </a:cxn>
                <a:cxn ang="0">
                  <a:pos x="486" y="156"/>
                </a:cxn>
                <a:cxn ang="0">
                  <a:pos x="482" y="124"/>
                </a:cxn>
                <a:cxn ang="0">
                  <a:pos x="482" y="124"/>
                </a:cxn>
                <a:cxn ang="0">
                  <a:pos x="464" y="92"/>
                </a:cxn>
                <a:cxn ang="0">
                  <a:pos x="446" y="66"/>
                </a:cxn>
                <a:cxn ang="0">
                  <a:pos x="426" y="44"/>
                </a:cxn>
                <a:cxn ang="0">
                  <a:pos x="406" y="28"/>
                </a:cxn>
                <a:cxn ang="0">
                  <a:pos x="382" y="14"/>
                </a:cxn>
                <a:cxn ang="0">
                  <a:pos x="360" y="6"/>
                </a:cxn>
                <a:cxn ang="0">
                  <a:pos x="336" y="2"/>
                </a:cxn>
                <a:cxn ang="0">
                  <a:pos x="312" y="0"/>
                </a:cxn>
              </a:cxnLst>
              <a:rect l="0" t="0" r="r" b="b"/>
              <a:pathLst>
                <a:path w="486" h="156">
                  <a:moveTo>
                    <a:pt x="312" y="0"/>
                  </a:moveTo>
                  <a:lnTo>
                    <a:pt x="312" y="0"/>
                  </a:lnTo>
                  <a:lnTo>
                    <a:pt x="286" y="2"/>
                  </a:lnTo>
                  <a:lnTo>
                    <a:pt x="262" y="4"/>
                  </a:lnTo>
                  <a:lnTo>
                    <a:pt x="238" y="12"/>
                  </a:lnTo>
                  <a:lnTo>
                    <a:pt x="214" y="20"/>
                  </a:lnTo>
                  <a:lnTo>
                    <a:pt x="190" y="28"/>
                  </a:lnTo>
                  <a:lnTo>
                    <a:pt x="168" y="40"/>
                  </a:lnTo>
                  <a:lnTo>
                    <a:pt x="122" y="64"/>
                  </a:lnTo>
                  <a:lnTo>
                    <a:pt x="82" y="90"/>
                  </a:lnTo>
                  <a:lnTo>
                    <a:pt x="48" y="116"/>
                  </a:lnTo>
                  <a:lnTo>
                    <a:pt x="20" y="138"/>
                  </a:lnTo>
                  <a:lnTo>
                    <a:pt x="0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112" y="126"/>
                  </a:lnTo>
                  <a:lnTo>
                    <a:pt x="138" y="106"/>
                  </a:lnTo>
                  <a:lnTo>
                    <a:pt x="168" y="86"/>
                  </a:lnTo>
                  <a:lnTo>
                    <a:pt x="202" y="68"/>
                  </a:lnTo>
                  <a:lnTo>
                    <a:pt x="236" y="54"/>
                  </a:lnTo>
                  <a:lnTo>
                    <a:pt x="254" y="48"/>
                  </a:lnTo>
                  <a:lnTo>
                    <a:pt x="274" y="42"/>
                  </a:lnTo>
                  <a:lnTo>
                    <a:pt x="292" y="40"/>
                  </a:lnTo>
                  <a:lnTo>
                    <a:pt x="310" y="40"/>
                  </a:lnTo>
                  <a:lnTo>
                    <a:pt x="310" y="40"/>
                  </a:lnTo>
                  <a:lnTo>
                    <a:pt x="328" y="40"/>
                  </a:lnTo>
                  <a:lnTo>
                    <a:pt x="346" y="44"/>
                  </a:lnTo>
                  <a:lnTo>
                    <a:pt x="364" y="50"/>
                  </a:lnTo>
                  <a:lnTo>
                    <a:pt x="380" y="60"/>
                  </a:lnTo>
                  <a:lnTo>
                    <a:pt x="396" y="72"/>
                  </a:lnTo>
                  <a:lnTo>
                    <a:pt x="412" y="88"/>
                  </a:lnTo>
                  <a:lnTo>
                    <a:pt x="426" y="108"/>
                  </a:lnTo>
                  <a:lnTo>
                    <a:pt x="438" y="132"/>
                  </a:lnTo>
                  <a:lnTo>
                    <a:pt x="442" y="156"/>
                  </a:lnTo>
                  <a:lnTo>
                    <a:pt x="486" y="156"/>
                  </a:lnTo>
                  <a:lnTo>
                    <a:pt x="482" y="124"/>
                  </a:lnTo>
                  <a:lnTo>
                    <a:pt x="482" y="124"/>
                  </a:lnTo>
                  <a:lnTo>
                    <a:pt x="464" y="92"/>
                  </a:lnTo>
                  <a:lnTo>
                    <a:pt x="446" y="66"/>
                  </a:lnTo>
                  <a:lnTo>
                    <a:pt x="426" y="44"/>
                  </a:lnTo>
                  <a:lnTo>
                    <a:pt x="406" y="28"/>
                  </a:lnTo>
                  <a:lnTo>
                    <a:pt x="382" y="14"/>
                  </a:lnTo>
                  <a:lnTo>
                    <a:pt x="360" y="6"/>
                  </a:lnTo>
                  <a:lnTo>
                    <a:pt x="336" y="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7965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0" name="Freeform 666"/>
            <p:cNvSpPr/>
            <p:nvPr/>
          </p:nvSpPr>
          <p:spPr bwMode="auto">
            <a:xfrm>
              <a:off x="2786026" y="4755448"/>
              <a:ext cx="1143588" cy="370581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312" y="0"/>
                </a:cxn>
                <a:cxn ang="0">
                  <a:pos x="286" y="2"/>
                </a:cxn>
                <a:cxn ang="0">
                  <a:pos x="262" y="4"/>
                </a:cxn>
                <a:cxn ang="0">
                  <a:pos x="238" y="12"/>
                </a:cxn>
                <a:cxn ang="0">
                  <a:pos x="214" y="20"/>
                </a:cxn>
                <a:cxn ang="0">
                  <a:pos x="190" y="28"/>
                </a:cxn>
                <a:cxn ang="0">
                  <a:pos x="168" y="40"/>
                </a:cxn>
                <a:cxn ang="0">
                  <a:pos x="122" y="64"/>
                </a:cxn>
                <a:cxn ang="0">
                  <a:pos x="82" y="90"/>
                </a:cxn>
                <a:cxn ang="0">
                  <a:pos x="48" y="116"/>
                </a:cxn>
                <a:cxn ang="0">
                  <a:pos x="20" y="138"/>
                </a:cxn>
                <a:cxn ang="0">
                  <a:pos x="0" y="156"/>
                </a:cxn>
                <a:cxn ang="0">
                  <a:pos x="74" y="156"/>
                </a:cxn>
                <a:cxn ang="0">
                  <a:pos x="74" y="156"/>
                </a:cxn>
                <a:cxn ang="0">
                  <a:pos x="112" y="126"/>
                </a:cxn>
                <a:cxn ang="0">
                  <a:pos x="138" y="106"/>
                </a:cxn>
                <a:cxn ang="0">
                  <a:pos x="168" y="86"/>
                </a:cxn>
                <a:cxn ang="0">
                  <a:pos x="202" y="68"/>
                </a:cxn>
                <a:cxn ang="0">
                  <a:pos x="236" y="54"/>
                </a:cxn>
                <a:cxn ang="0">
                  <a:pos x="254" y="48"/>
                </a:cxn>
                <a:cxn ang="0">
                  <a:pos x="274" y="42"/>
                </a:cxn>
                <a:cxn ang="0">
                  <a:pos x="292" y="40"/>
                </a:cxn>
                <a:cxn ang="0">
                  <a:pos x="310" y="40"/>
                </a:cxn>
                <a:cxn ang="0">
                  <a:pos x="310" y="40"/>
                </a:cxn>
                <a:cxn ang="0">
                  <a:pos x="328" y="40"/>
                </a:cxn>
                <a:cxn ang="0">
                  <a:pos x="346" y="44"/>
                </a:cxn>
                <a:cxn ang="0">
                  <a:pos x="364" y="50"/>
                </a:cxn>
                <a:cxn ang="0">
                  <a:pos x="380" y="60"/>
                </a:cxn>
                <a:cxn ang="0">
                  <a:pos x="396" y="72"/>
                </a:cxn>
                <a:cxn ang="0">
                  <a:pos x="412" y="88"/>
                </a:cxn>
                <a:cxn ang="0">
                  <a:pos x="426" y="108"/>
                </a:cxn>
                <a:cxn ang="0">
                  <a:pos x="438" y="132"/>
                </a:cxn>
                <a:cxn ang="0">
                  <a:pos x="442" y="156"/>
                </a:cxn>
                <a:cxn ang="0">
                  <a:pos x="486" y="156"/>
                </a:cxn>
                <a:cxn ang="0">
                  <a:pos x="482" y="124"/>
                </a:cxn>
                <a:cxn ang="0">
                  <a:pos x="482" y="124"/>
                </a:cxn>
                <a:cxn ang="0">
                  <a:pos x="464" y="92"/>
                </a:cxn>
                <a:cxn ang="0">
                  <a:pos x="446" y="66"/>
                </a:cxn>
                <a:cxn ang="0">
                  <a:pos x="426" y="44"/>
                </a:cxn>
                <a:cxn ang="0">
                  <a:pos x="406" y="28"/>
                </a:cxn>
                <a:cxn ang="0">
                  <a:pos x="382" y="14"/>
                </a:cxn>
                <a:cxn ang="0">
                  <a:pos x="360" y="6"/>
                </a:cxn>
                <a:cxn ang="0">
                  <a:pos x="336" y="2"/>
                </a:cxn>
                <a:cxn ang="0">
                  <a:pos x="312" y="0"/>
                </a:cxn>
              </a:cxnLst>
              <a:rect l="0" t="0" r="r" b="b"/>
              <a:pathLst>
                <a:path w="486" h="156">
                  <a:moveTo>
                    <a:pt x="312" y="0"/>
                  </a:moveTo>
                  <a:lnTo>
                    <a:pt x="312" y="0"/>
                  </a:lnTo>
                  <a:lnTo>
                    <a:pt x="286" y="2"/>
                  </a:lnTo>
                  <a:lnTo>
                    <a:pt x="262" y="4"/>
                  </a:lnTo>
                  <a:lnTo>
                    <a:pt x="238" y="12"/>
                  </a:lnTo>
                  <a:lnTo>
                    <a:pt x="214" y="20"/>
                  </a:lnTo>
                  <a:lnTo>
                    <a:pt x="190" y="28"/>
                  </a:lnTo>
                  <a:lnTo>
                    <a:pt x="168" y="40"/>
                  </a:lnTo>
                  <a:lnTo>
                    <a:pt x="122" y="64"/>
                  </a:lnTo>
                  <a:lnTo>
                    <a:pt x="82" y="90"/>
                  </a:lnTo>
                  <a:lnTo>
                    <a:pt x="48" y="116"/>
                  </a:lnTo>
                  <a:lnTo>
                    <a:pt x="20" y="138"/>
                  </a:lnTo>
                  <a:lnTo>
                    <a:pt x="0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112" y="126"/>
                  </a:lnTo>
                  <a:lnTo>
                    <a:pt x="138" y="106"/>
                  </a:lnTo>
                  <a:lnTo>
                    <a:pt x="168" y="86"/>
                  </a:lnTo>
                  <a:lnTo>
                    <a:pt x="202" y="68"/>
                  </a:lnTo>
                  <a:lnTo>
                    <a:pt x="236" y="54"/>
                  </a:lnTo>
                  <a:lnTo>
                    <a:pt x="254" y="48"/>
                  </a:lnTo>
                  <a:lnTo>
                    <a:pt x="274" y="42"/>
                  </a:lnTo>
                  <a:lnTo>
                    <a:pt x="292" y="40"/>
                  </a:lnTo>
                  <a:lnTo>
                    <a:pt x="310" y="40"/>
                  </a:lnTo>
                  <a:lnTo>
                    <a:pt x="310" y="40"/>
                  </a:lnTo>
                  <a:lnTo>
                    <a:pt x="328" y="40"/>
                  </a:lnTo>
                  <a:lnTo>
                    <a:pt x="346" y="44"/>
                  </a:lnTo>
                  <a:lnTo>
                    <a:pt x="364" y="50"/>
                  </a:lnTo>
                  <a:lnTo>
                    <a:pt x="380" y="60"/>
                  </a:lnTo>
                  <a:lnTo>
                    <a:pt x="396" y="72"/>
                  </a:lnTo>
                  <a:lnTo>
                    <a:pt x="412" y="88"/>
                  </a:lnTo>
                  <a:lnTo>
                    <a:pt x="426" y="108"/>
                  </a:lnTo>
                  <a:lnTo>
                    <a:pt x="438" y="132"/>
                  </a:lnTo>
                  <a:lnTo>
                    <a:pt x="442" y="156"/>
                  </a:lnTo>
                  <a:lnTo>
                    <a:pt x="486" y="156"/>
                  </a:lnTo>
                  <a:lnTo>
                    <a:pt x="482" y="124"/>
                  </a:lnTo>
                  <a:lnTo>
                    <a:pt x="482" y="124"/>
                  </a:lnTo>
                  <a:lnTo>
                    <a:pt x="464" y="92"/>
                  </a:lnTo>
                  <a:lnTo>
                    <a:pt x="446" y="66"/>
                  </a:lnTo>
                  <a:lnTo>
                    <a:pt x="426" y="44"/>
                  </a:lnTo>
                  <a:lnTo>
                    <a:pt x="406" y="28"/>
                  </a:lnTo>
                  <a:lnTo>
                    <a:pt x="382" y="14"/>
                  </a:lnTo>
                  <a:lnTo>
                    <a:pt x="360" y="6"/>
                  </a:lnTo>
                  <a:lnTo>
                    <a:pt x="336" y="2"/>
                  </a:lnTo>
                  <a:lnTo>
                    <a:pt x="3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1" name="Freeform 667"/>
            <p:cNvSpPr>
              <a:spLocks noEditPoints="1"/>
            </p:cNvSpPr>
            <p:nvPr/>
          </p:nvSpPr>
          <p:spPr bwMode="auto">
            <a:xfrm>
              <a:off x="2936622" y="5135532"/>
              <a:ext cx="889458" cy="1425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4"/>
                </a:cxn>
                <a:cxn ang="0">
                  <a:pos x="378" y="0"/>
                </a:cxn>
                <a:cxn ang="0">
                  <a:pos x="324" y="0"/>
                </a:cxn>
                <a:cxn ang="0">
                  <a:pos x="324" y="0"/>
                </a:cxn>
                <a:cxn ang="0">
                  <a:pos x="378" y="0"/>
                </a:cxn>
                <a:cxn ang="0">
                  <a:pos x="378" y="0"/>
                </a:cxn>
              </a:cxnLst>
              <a:rect l="0" t="0" r="r" b="b"/>
              <a:pathLst>
                <a:path w="378" h="6">
                  <a:moveTo>
                    <a:pt x="80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4"/>
                  </a:lnTo>
                  <a:close/>
                  <a:moveTo>
                    <a:pt x="378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78" y="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B8E2D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2" name="Freeform 668"/>
            <p:cNvSpPr/>
            <p:nvPr/>
          </p:nvSpPr>
          <p:spPr bwMode="auto">
            <a:xfrm>
              <a:off x="2936622" y="5145034"/>
              <a:ext cx="188245" cy="4751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80" y="0"/>
                </a:cxn>
              </a:cxnLst>
              <a:rect l="0" t="0" r="r" b="b"/>
              <a:pathLst>
                <a:path w="80" h="2">
                  <a:moveTo>
                    <a:pt x="8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3" name="Rectangle 669"/>
            <p:cNvSpPr>
              <a:spLocks noChangeArrowheads="1"/>
            </p:cNvSpPr>
            <p:nvPr/>
          </p:nvSpPr>
          <p:spPr bwMode="auto">
            <a:xfrm>
              <a:off x="3699014" y="5135532"/>
              <a:ext cx="127065" cy="23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4" name="Freeform 670"/>
            <p:cNvSpPr>
              <a:spLocks noEditPoints="1"/>
            </p:cNvSpPr>
            <p:nvPr/>
          </p:nvSpPr>
          <p:spPr bwMode="auto">
            <a:xfrm>
              <a:off x="2936622" y="5126030"/>
              <a:ext cx="889458" cy="23755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8" y="0"/>
                </a:cxn>
                <a:cxn ang="0">
                  <a:pos x="378" y="0"/>
                </a:cxn>
                <a:cxn ang="0">
                  <a:pos x="322" y="0"/>
                </a:cxn>
                <a:cxn ang="0">
                  <a:pos x="324" y="4"/>
                </a:cxn>
                <a:cxn ang="0">
                  <a:pos x="378" y="4"/>
                </a:cxn>
                <a:cxn ang="0">
                  <a:pos x="378" y="0"/>
                </a:cxn>
              </a:cxnLst>
              <a:rect l="0" t="0" r="r" b="b"/>
              <a:pathLst>
                <a:path w="378" h="10">
                  <a:moveTo>
                    <a:pt x="8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8" y="0"/>
                  </a:lnTo>
                  <a:close/>
                  <a:moveTo>
                    <a:pt x="378" y="0"/>
                  </a:moveTo>
                  <a:lnTo>
                    <a:pt x="322" y="0"/>
                  </a:lnTo>
                  <a:lnTo>
                    <a:pt x="324" y="4"/>
                  </a:lnTo>
                  <a:lnTo>
                    <a:pt x="378" y="4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A1C7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5" name="Freeform 671"/>
            <p:cNvSpPr/>
            <p:nvPr/>
          </p:nvSpPr>
          <p:spPr bwMode="auto">
            <a:xfrm>
              <a:off x="2936622" y="5126030"/>
              <a:ext cx="207069" cy="23755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8" y="0"/>
                </a:cxn>
              </a:cxnLst>
              <a:rect l="0" t="0" r="r" b="b"/>
              <a:pathLst>
                <a:path w="88" h="10">
                  <a:moveTo>
                    <a:pt x="8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6" name="Freeform 672"/>
            <p:cNvSpPr/>
            <p:nvPr/>
          </p:nvSpPr>
          <p:spPr bwMode="auto">
            <a:xfrm>
              <a:off x="3694308" y="5126030"/>
              <a:ext cx="131771" cy="950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56" y="4"/>
                </a:cxn>
                <a:cxn ang="0">
                  <a:pos x="56" y="0"/>
                </a:cxn>
              </a:cxnLst>
              <a:rect l="0" t="0" r="r" b="b"/>
              <a:pathLst>
                <a:path w="56" h="4">
                  <a:moveTo>
                    <a:pt x="56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56" y="4"/>
                  </a:lnTo>
                  <a:lnTo>
                    <a:pt x="5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7" name="Freeform 673"/>
            <p:cNvSpPr/>
            <p:nvPr/>
          </p:nvSpPr>
          <p:spPr bwMode="auto">
            <a:xfrm>
              <a:off x="2960152" y="4850469"/>
              <a:ext cx="865927" cy="275561"/>
            </a:xfrm>
            <a:custGeom>
              <a:avLst/>
              <a:gdLst/>
              <a:ahLst/>
              <a:cxnLst>
                <a:cxn ang="0">
                  <a:pos x="236" y="0"/>
                </a:cxn>
                <a:cxn ang="0">
                  <a:pos x="236" y="0"/>
                </a:cxn>
                <a:cxn ang="0">
                  <a:pos x="218" y="0"/>
                </a:cxn>
                <a:cxn ang="0">
                  <a:pos x="200" y="2"/>
                </a:cxn>
                <a:cxn ang="0">
                  <a:pos x="180" y="8"/>
                </a:cxn>
                <a:cxn ang="0">
                  <a:pos x="162" y="14"/>
                </a:cxn>
                <a:cxn ang="0">
                  <a:pos x="128" y="28"/>
                </a:cxn>
                <a:cxn ang="0">
                  <a:pos x="94" y="46"/>
                </a:cxn>
                <a:cxn ang="0">
                  <a:pos x="64" y="66"/>
                </a:cxn>
                <a:cxn ang="0">
                  <a:pos x="38" y="86"/>
                </a:cxn>
                <a:cxn ang="0">
                  <a:pos x="0" y="116"/>
                </a:cxn>
                <a:cxn ang="0">
                  <a:pos x="78" y="116"/>
                </a:cxn>
                <a:cxn ang="0">
                  <a:pos x="78" y="116"/>
                </a:cxn>
                <a:cxn ang="0">
                  <a:pos x="104" y="96"/>
                </a:cxn>
                <a:cxn ang="0">
                  <a:pos x="122" y="84"/>
                </a:cxn>
                <a:cxn ang="0">
                  <a:pos x="140" y="72"/>
                </a:cxn>
                <a:cxn ang="0">
                  <a:pos x="160" y="60"/>
                </a:cxn>
                <a:cxn ang="0">
                  <a:pos x="182" y="52"/>
                </a:cxn>
                <a:cxn ang="0">
                  <a:pos x="204" y="46"/>
                </a:cxn>
                <a:cxn ang="0">
                  <a:pos x="226" y="44"/>
                </a:cxn>
                <a:cxn ang="0">
                  <a:pos x="226" y="44"/>
                </a:cxn>
                <a:cxn ang="0">
                  <a:pos x="238" y="44"/>
                </a:cxn>
                <a:cxn ang="0">
                  <a:pos x="250" y="48"/>
                </a:cxn>
                <a:cxn ang="0">
                  <a:pos x="262" y="52"/>
                </a:cxn>
                <a:cxn ang="0">
                  <a:pos x="274" y="58"/>
                </a:cxn>
                <a:cxn ang="0">
                  <a:pos x="284" y="66"/>
                </a:cxn>
                <a:cxn ang="0">
                  <a:pos x="294" y="76"/>
                </a:cxn>
                <a:cxn ang="0">
                  <a:pos x="302" y="90"/>
                </a:cxn>
                <a:cxn ang="0">
                  <a:pos x="312" y="106"/>
                </a:cxn>
                <a:cxn ang="0">
                  <a:pos x="312" y="116"/>
                </a:cxn>
                <a:cxn ang="0">
                  <a:pos x="368" y="116"/>
                </a:cxn>
                <a:cxn ang="0">
                  <a:pos x="364" y="92"/>
                </a:cxn>
                <a:cxn ang="0">
                  <a:pos x="364" y="92"/>
                </a:cxn>
                <a:cxn ang="0">
                  <a:pos x="352" y="68"/>
                </a:cxn>
                <a:cxn ang="0">
                  <a:pos x="338" y="48"/>
                </a:cxn>
                <a:cxn ang="0">
                  <a:pos x="322" y="32"/>
                </a:cxn>
                <a:cxn ang="0">
                  <a:pos x="306" y="20"/>
                </a:cxn>
                <a:cxn ang="0">
                  <a:pos x="290" y="10"/>
                </a:cxn>
                <a:cxn ang="0">
                  <a:pos x="272" y="4"/>
                </a:cxn>
                <a:cxn ang="0">
                  <a:pos x="254" y="0"/>
                </a:cxn>
                <a:cxn ang="0">
                  <a:pos x="236" y="0"/>
                </a:cxn>
              </a:cxnLst>
              <a:rect l="0" t="0" r="r" b="b"/>
              <a:pathLst>
                <a:path w="368" h="116">
                  <a:moveTo>
                    <a:pt x="236" y="0"/>
                  </a:moveTo>
                  <a:lnTo>
                    <a:pt x="236" y="0"/>
                  </a:lnTo>
                  <a:lnTo>
                    <a:pt x="218" y="0"/>
                  </a:lnTo>
                  <a:lnTo>
                    <a:pt x="200" y="2"/>
                  </a:lnTo>
                  <a:lnTo>
                    <a:pt x="180" y="8"/>
                  </a:lnTo>
                  <a:lnTo>
                    <a:pt x="162" y="14"/>
                  </a:lnTo>
                  <a:lnTo>
                    <a:pt x="128" y="28"/>
                  </a:lnTo>
                  <a:lnTo>
                    <a:pt x="94" y="46"/>
                  </a:lnTo>
                  <a:lnTo>
                    <a:pt x="64" y="66"/>
                  </a:lnTo>
                  <a:lnTo>
                    <a:pt x="38" y="86"/>
                  </a:lnTo>
                  <a:lnTo>
                    <a:pt x="0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104" y="96"/>
                  </a:lnTo>
                  <a:lnTo>
                    <a:pt x="122" y="84"/>
                  </a:lnTo>
                  <a:lnTo>
                    <a:pt x="140" y="72"/>
                  </a:lnTo>
                  <a:lnTo>
                    <a:pt x="160" y="60"/>
                  </a:lnTo>
                  <a:lnTo>
                    <a:pt x="182" y="52"/>
                  </a:lnTo>
                  <a:lnTo>
                    <a:pt x="204" y="46"/>
                  </a:lnTo>
                  <a:lnTo>
                    <a:pt x="226" y="44"/>
                  </a:lnTo>
                  <a:lnTo>
                    <a:pt x="226" y="44"/>
                  </a:lnTo>
                  <a:lnTo>
                    <a:pt x="238" y="44"/>
                  </a:lnTo>
                  <a:lnTo>
                    <a:pt x="250" y="48"/>
                  </a:lnTo>
                  <a:lnTo>
                    <a:pt x="262" y="52"/>
                  </a:lnTo>
                  <a:lnTo>
                    <a:pt x="274" y="58"/>
                  </a:lnTo>
                  <a:lnTo>
                    <a:pt x="284" y="66"/>
                  </a:lnTo>
                  <a:lnTo>
                    <a:pt x="294" y="76"/>
                  </a:lnTo>
                  <a:lnTo>
                    <a:pt x="302" y="90"/>
                  </a:lnTo>
                  <a:lnTo>
                    <a:pt x="312" y="106"/>
                  </a:lnTo>
                  <a:lnTo>
                    <a:pt x="312" y="116"/>
                  </a:lnTo>
                  <a:lnTo>
                    <a:pt x="368" y="116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52" y="68"/>
                  </a:lnTo>
                  <a:lnTo>
                    <a:pt x="338" y="48"/>
                  </a:lnTo>
                  <a:lnTo>
                    <a:pt x="322" y="32"/>
                  </a:lnTo>
                  <a:lnTo>
                    <a:pt x="306" y="20"/>
                  </a:lnTo>
                  <a:lnTo>
                    <a:pt x="290" y="10"/>
                  </a:lnTo>
                  <a:lnTo>
                    <a:pt x="272" y="4"/>
                  </a:lnTo>
                  <a:lnTo>
                    <a:pt x="254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93B7B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8" name="Freeform 674"/>
            <p:cNvSpPr/>
            <p:nvPr/>
          </p:nvSpPr>
          <p:spPr bwMode="auto">
            <a:xfrm>
              <a:off x="2960152" y="4850469"/>
              <a:ext cx="865927" cy="275561"/>
            </a:xfrm>
            <a:custGeom>
              <a:avLst/>
              <a:gdLst/>
              <a:ahLst/>
              <a:cxnLst>
                <a:cxn ang="0">
                  <a:pos x="236" y="0"/>
                </a:cxn>
                <a:cxn ang="0">
                  <a:pos x="236" y="0"/>
                </a:cxn>
                <a:cxn ang="0">
                  <a:pos x="218" y="0"/>
                </a:cxn>
                <a:cxn ang="0">
                  <a:pos x="200" y="2"/>
                </a:cxn>
                <a:cxn ang="0">
                  <a:pos x="180" y="8"/>
                </a:cxn>
                <a:cxn ang="0">
                  <a:pos x="162" y="14"/>
                </a:cxn>
                <a:cxn ang="0">
                  <a:pos x="128" y="28"/>
                </a:cxn>
                <a:cxn ang="0">
                  <a:pos x="94" y="46"/>
                </a:cxn>
                <a:cxn ang="0">
                  <a:pos x="64" y="66"/>
                </a:cxn>
                <a:cxn ang="0">
                  <a:pos x="38" y="86"/>
                </a:cxn>
                <a:cxn ang="0">
                  <a:pos x="0" y="116"/>
                </a:cxn>
                <a:cxn ang="0">
                  <a:pos x="78" y="116"/>
                </a:cxn>
                <a:cxn ang="0">
                  <a:pos x="78" y="116"/>
                </a:cxn>
                <a:cxn ang="0">
                  <a:pos x="104" y="96"/>
                </a:cxn>
                <a:cxn ang="0">
                  <a:pos x="122" y="84"/>
                </a:cxn>
                <a:cxn ang="0">
                  <a:pos x="140" y="72"/>
                </a:cxn>
                <a:cxn ang="0">
                  <a:pos x="160" y="60"/>
                </a:cxn>
                <a:cxn ang="0">
                  <a:pos x="182" y="52"/>
                </a:cxn>
                <a:cxn ang="0">
                  <a:pos x="204" y="46"/>
                </a:cxn>
                <a:cxn ang="0">
                  <a:pos x="226" y="44"/>
                </a:cxn>
                <a:cxn ang="0">
                  <a:pos x="226" y="44"/>
                </a:cxn>
                <a:cxn ang="0">
                  <a:pos x="238" y="44"/>
                </a:cxn>
                <a:cxn ang="0">
                  <a:pos x="250" y="48"/>
                </a:cxn>
                <a:cxn ang="0">
                  <a:pos x="262" y="52"/>
                </a:cxn>
                <a:cxn ang="0">
                  <a:pos x="274" y="58"/>
                </a:cxn>
                <a:cxn ang="0">
                  <a:pos x="284" y="66"/>
                </a:cxn>
                <a:cxn ang="0">
                  <a:pos x="294" y="76"/>
                </a:cxn>
                <a:cxn ang="0">
                  <a:pos x="302" y="90"/>
                </a:cxn>
                <a:cxn ang="0">
                  <a:pos x="312" y="106"/>
                </a:cxn>
                <a:cxn ang="0">
                  <a:pos x="312" y="116"/>
                </a:cxn>
                <a:cxn ang="0">
                  <a:pos x="368" y="116"/>
                </a:cxn>
                <a:cxn ang="0">
                  <a:pos x="364" y="92"/>
                </a:cxn>
                <a:cxn ang="0">
                  <a:pos x="364" y="92"/>
                </a:cxn>
                <a:cxn ang="0">
                  <a:pos x="352" y="68"/>
                </a:cxn>
                <a:cxn ang="0">
                  <a:pos x="338" y="48"/>
                </a:cxn>
                <a:cxn ang="0">
                  <a:pos x="322" y="32"/>
                </a:cxn>
                <a:cxn ang="0">
                  <a:pos x="306" y="20"/>
                </a:cxn>
                <a:cxn ang="0">
                  <a:pos x="290" y="10"/>
                </a:cxn>
                <a:cxn ang="0">
                  <a:pos x="272" y="4"/>
                </a:cxn>
                <a:cxn ang="0">
                  <a:pos x="254" y="0"/>
                </a:cxn>
                <a:cxn ang="0">
                  <a:pos x="236" y="0"/>
                </a:cxn>
              </a:cxnLst>
              <a:rect l="0" t="0" r="r" b="b"/>
              <a:pathLst>
                <a:path w="368" h="116">
                  <a:moveTo>
                    <a:pt x="236" y="0"/>
                  </a:moveTo>
                  <a:lnTo>
                    <a:pt x="236" y="0"/>
                  </a:lnTo>
                  <a:lnTo>
                    <a:pt x="218" y="0"/>
                  </a:lnTo>
                  <a:lnTo>
                    <a:pt x="200" y="2"/>
                  </a:lnTo>
                  <a:lnTo>
                    <a:pt x="180" y="8"/>
                  </a:lnTo>
                  <a:lnTo>
                    <a:pt x="162" y="14"/>
                  </a:lnTo>
                  <a:lnTo>
                    <a:pt x="128" y="28"/>
                  </a:lnTo>
                  <a:lnTo>
                    <a:pt x="94" y="46"/>
                  </a:lnTo>
                  <a:lnTo>
                    <a:pt x="64" y="66"/>
                  </a:lnTo>
                  <a:lnTo>
                    <a:pt x="38" y="86"/>
                  </a:lnTo>
                  <a:lnTo>
                    <a:pt x="0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104" y="96"/>
                  </a:lnTo>
                  <a:lnTo>
                    <a:pt x="122" y="84"/>
                  </a:lnTo>
                  <a:lnTo>
                    <a:pt x="140" y="72"/>
                  </a:lnTo>
                  <a:lnTo>
                    <a:pt x="160" y="60"/>
                  </a:lnTo>
                  <a:lnTo>
                    <a:pt x="182" y="52"/>
                  </a:lnTo>
                  <a:lnTo>
                    <a:pt x="204" y="46"/>
                  </a:lnTo>
                  <a:lnTo>
                    <a:pt x="226" y="44"/>
                  </a:lnTo>
                  <a:lnTo>
                    <a:pt x="226" y="44"/>
                  </a:lnTo>
                  <a:lnTo>
                    <a:pt x="238" y="44"/>
                  </a:lnTo>
                  <a:lnTo>
                    <a:pt x="250" y="48"/>
                  </a:lnTo>
                  <a:lnTo>
                    <a:pt x="262" y="52"/>
                  </a:lnTo>
                  <a:lnTo>
                    <a:pt x="274" y="58"/>
                  </a:lnTo>
                  <a:lnTo>
                    <a:pt x="284" y="66"/>
                  </a:lnTo>
                  <a:lnTo>
                    <a:pt x="294" y="76"/>
                  </a:lnTo>
                  <a:lnTo>
                    <a:pt x="302" y="90"/>
                  </a:lnTo>
                  <a:lnTo>
                    <a:pt x="312" y="106"/>
                  </a:lnTo>
                  <a:lnTo>
                    <a:pt x="312" y="116"/>
                  </a:lnTo>
                  <a:lnTo>
                    <a:pt x="368" y="116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52" y="68"/>
                  </a:lnTo>
                  <a:lnTo>
                    <a:pt x="338" y="48"/>
                  </a:lnTo>
                  <a:lnTo>
                    <a:pt x="322" y="32"/>
                  </a:lnTo>
                  <a:lnTo>
                    <a:pt x="306" y="20"/>
                  </a:lnTo>
                  <a:lnTo>
                    <a:pt x="290" y="10"/>
                  </a:lnTo>
                  <a:lnTo>
                    <a:pt x="272" y="4"/>
                  </a:lnTo>
                  <a:lnTo>
                    <a:pt x="254" y="0"/>
                  </a:lnTo>
                  <a:lnTo>
                    <a:pt x="23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9" name="Freeform 675"/>
            <p:cNvSpPr/>
            <p:nvPr/>
          </p:nvSpPr>
          <p:spPr bwMode="auto">
            <a:xfrm>
              <a:off x="3115454" y="5135532"/>
              <a:ext cx="583559" cy="14253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206" y="2"/>
                </a:cxn>
                <a:cxn ang="0">
                  <a:pos x="206" y="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64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48" y="2"/>
                </a:cxn>
                <a:cxn ang="0">
                  <a:pos x="248" y="0"/>
                </a:cxn>
              </a:cxnLst>
              <a:rect l="0" t="0" r="r" b="b"/>
              <a:pathLst>
                <a:path w="248" h="6">
                  <a:moveTo>
                    <a:pt x="248" y="0"/>
                  </a:moveTo>
                  <a:lnTo>
                    <a:pt x="206" y="2"/>
                  </a:lnTo>
                  <a:lnTo>
                    <a:pt x="206" y="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48" y="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E6A4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0" name="Freeform 676"/>
            <p:cNvSpPr/>
            <p:nvPr/>
          </p:nvSpPr>
          <p:spPr bwMode="auto">
            <a:xfrm>
              <a:off x="3115454" y="5135532"/>
              <a:ext cx="583559" cy="14253"/>
            </a:xfrm>
            <a:custGeom>
              <a:avLst/>
              <a:gdLst/>
              <a:ahLst/>
              <a:cxnLst>
                <a:cxn ang="0">
                  <a:pos x="248" y="0"/>
                </a:cxn>
                <a:cxn ang="0">
                  <a:pos x="206" y="2"/>
                </a:cxn>
                <a:cxn ang="0">
                  <a:pos x="206" y="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64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48" y="2"/>
                </a:cxn>
                <a:cxn ang="0">
                  <a:pos x="248" y="0"/>
                </a:cxn>
              </a:cxnLst>
              <a:rect l="0" t="0" r="r" b="b"/>
              <a:pathLst>
                <a:path w="248" h="6">
                  <a:moveTo>
                    <a:pt x="248" y="0"/>
                  </a:moveTo>
                  <a:lnTo>
                    <a:pt x="206" y="2"/>
                  </a:lnTo>
                  <a:lnTo>
                    <a:pt x="206" y="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48" y="2"/>
                  </a:lnTo>
                  <a:lnTo>
                    <a:pt x="2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1" name="Freeform 677"/>
            <p:cNvSpPr>
              <a:spLocks noEditPoints="1"/>
            </p:cNvSpPr>
            <p:nvPr/>
          </p:nvSpPr>
          <p:spPr bwMode="auto">
            <a:xfrm>
              <a:off x="3120161" y="5135532"/>
              <a:ext cx="578853" cy="950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246" y="0"/>
                </a:cxn>
                <a:cxn ang="0">
                  <a:pos x="204" y="0"/>
                </a:cxn>
                <a:cxn ang="0">
                  <a:pos x="204" y="2"/>
                </a:cxn>
                <a:cxn ang="0">
                  <a:pos x="246" y="0"/>
                </a:cxn>
                <a:cxn ang="0">
                  <a:pos x="246" y="0"/>
                </a:cxn>
              </a:cxnLst>
              <a:rect l="0" t="0" r="r" b="b"/>
              <a:pathLst>
                <a:path w="246" h="4">
                  <a:moveTo>
                    <a:pt x="62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close/>
                  <a:moveTo>
                    <a:pt x="246" y="0"/>
                  </a:moveTo>
                  <a:lnTo>
                    <a:pt x="204" y="0"/>
                  </a:lnTo>
                  <a:lnTo>
                    <a:pt x="204" y="2"/>
                  </a:lnTo>
                  <a:lnTo>
                    <a:pt x="246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29CA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2" name="Freeform 678"/>
            <p:cNvSpPr/>
            <p:nvPr/>
          </p:nvSpPr>
          <p:spPr bwMode="auto">
            <a:xfrm>
              <a:off x="3120161" y="5140283"/>
              <a:ext cx="145890" cy="4751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2" y="0"/>
                </a:cxn>
              </a:cxnLst>
              <a:rect l="0" t="0" r="r" b="b"/>
              <a:pathLst>
                <a:path w="62" h="2">
                  <a:moveTo>
                    <a:pt x="62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3" name="Freeform 679"/>
            <p:cNvSpPr/>
            <p:nvPr/>
          </p:nvSpPr>
          <p:spPr bwMode="auto">
            <a:xfrm>
              <a:off x="3600185" y="5135532"/>
              <a:ext cx="98829" cy="475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2" h="2">
                  <a:moveTo>
                    <a:pt x="4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2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4" name="Freeform 680"/>
            <p:cNvSpPr>
              <a:spLocks noEditPoints="1"/>
            </p:cNvSpPr>
            <p:nvPr/>
          </p:nvSpPr>
          <p:spPr bwMode="auto">
            <a:xfrm>
              <a:off x="3124867" y="5126030"/>
              <a:ext cx="574147" cy="1900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8" y="0"/>
                </a:cxn>
                <a:cxn ang="0">
                  <a:pos x="242" y="0"/>
                </a:cxn>
                <a:cxn ang="0">
                  <a:pos x="202" y="0"/>
                </a:cxn>
                <a:cxn ang="0">
                  <a:pos x="202" y="4"/>
                </a:cxn>
                <a:cxn ang="0">
                  <a:pos x="244" y="4"/>
                </a:cxn>
                <a:cxn ang="0">
                  <a:pos x="242" y="0"/>
                </a:cxn>
              </a:cxnLst>
              <a:rect l="0" t="0" r="r" b="b"/>
              <a:pathLst>
                <a:path w="244" h="8">
                  <a:moveTo>
                    <a:pt x="6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8" y="0"/>
                  </a:lnTo>
                  <a:close/>
                  <a:moveTo>
                    <a:pt x="242" y="0"/>
                  </a:moveTo>
                  <a:lnTo>
                    <a:pt x="202" y="0"/>
                  </a:lnTo>
                  <a:lnTo>
                    <a:pt x="202" y="4"/>
                  </a:lnTo>
                  <a:lnTo>
                    <a:pt x="244" y="4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CB95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5" name="Freeform 681"/>
            <p:cNvSpPr/>
            <p:nvPr/>
          </p:nvSpPr>
          <p:spPr bwMode="auto">
            <a:xfrm>
              <a:off x="3124867" y="5126030"/>
              <a:ext cx="160008" cy="1900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8" y="0"/>
                </a:cxn>
              </a:cxnLst>
              <a:rect l="0" t="0" r="r" b="b"/>
              <a:pathLst>
                <a:path w="68" h="8">
                  <a:moveTo>
                    <a:pt x="6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6" name="Freeform 682"/>
            <p:cNvSpPr/>
            <p:nvPr/>
          </p:nvSpPr>
          <p:spPr bwMode="auto">
            <a:xfrm>
              <a:off x="3600185" y="5126030"/>
              <a:ext cx="98829" cy="950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2" y="4"/>
                </a:cxn>
                <a:cxn ang="0">
                  <a:pos x="40" y="0"/>
                </a:cxn>
              </a:cxnLst>
              <a:rect l="0" t="0" r="r" b="b"/>
              <a:pathLst>
                <a:path w="42" h="4">
                  <a:moveTo>
                    <a:pt x="4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2" y="4"/>
                  </a:lnTo>
                  <a:lnTo>
                    <a:pt x="4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7" name="Freeform 683"/>
            <p:cNvSpPr/>
            <p:nvPr/>
          </p:nvSpPr>
          <p:spPr bwMode="auto">
            <a:xfrm>
              <a:off x="3143691" y="4954992"/>
              <a:ext cx="550617" cy="171038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48" y="0"/>
                </a:cxn>
                <a:cxn ang="0">
                  <a:pos x="126" y="2"/>
                </a:cxn>
                <a:cxn ang="0">
                  <a:pos x="104" y="8"/>
                </a:cxn>
                <a:cxn ang="0">
                  <a:pos x="82" y="16"/>
                </a:cxn>
                <a:cxn ang="0">
                  <a:pos x="62" y="28"/>
                </a:cxn>
                <a:cxn ang="0">
                  <a:pos x="44" y="40"/>
                </a:cxn>
                <a:cxn ang="0">
                  <a:pos x="26" y="52"/>
                </a:cxn>
                <a:cxn ang="0">
                  <a:pos x="0" y="72"/>
                </a:cxn>
                <a:cxn ang="0">
                  <a:pos x="60" y="72"/>
                </a:cxn>
                <a:cxn ang="0">
                  <a:pos x="60" y="72"/>
                </a:cxn>
                <a:cxn ang="0">
                  <a:pos x="76" y="60"/>
                </a:cxn>
                <a:cxn ang="0">
                  <a:pos x="96" y="48"/>
                </a:cxn>
                <a:cxn ang="0">
                  <a:pos x="108" y="42"/>
                </a:cxn>
                <a:cxn ang="0">
                  <a:pos x="120" y="38"/>
                </a:cxn>
                <a:cxn ang="0">
                  <a:pos x="132" y="34"/>
                </a:cxn>
                <a:cxn ang="0">
                  <a:pos x="144" y="32"/>
                </a:cxn>
                <a:cxn ang="0">
                  <a:pos x="144" y="32"/>
                </a:cxn>
                <a:cxn ang="0">
                  <a:pos x="158" y="34"/>
                </a:cxn>
                <a:cxn ang="0">
                  <a:pos x="164" y="38"/>
                </a:cxn>
                <a:cxn ang="0">
                  <a:pos x="172" y="40"/>
                </a:cxn>
                <a:cxn ang="0">
                  <a:pos x="178" y="46"/>
                </a:cxn>
                <a:cxn ang="0">
                  <a:pos x="184" y="52"/>
                </a:cxn>
                <a:cxn ang="0">
                  <a:pos x="188" y="60"/>
                </a:cxn>
                <a:cxn ang="0">
                  <a:pos x="194" y="68"/>
                </a:cxn>
                <a:cxn ang="0">
                  <a:pos x="194" y="72"/>
                </a:cxn>
                <a:cxn ang="0">
                  <a:pos x="234" y="72"/>
                </a:cxn>
                <a:cxn ang="0">
                  <a:pos x="234" y="62"/>
                </a:cxn>
                <a:cxn ang="0">
                  <a:pos x="234" y="62"/>
                </a:cxn>
                <a:cxn ang="0">
                  <a:pos x="224" y="46"/>
                </a:cxn>
                <a:cxn ang="0">
                  <a:pos x="216" y="32"/>
                </a:cxn>
                <a:cxn ang="0">
                  <a:pos x="206" y="22"/>
                </a:cxn>
                <a:cxn ang="0">
                  <a:pos x="196" y="14"/>
                </a:cxn>
                <a:cxn ang="0">
                  <a:pos x="184" y="8"/>
                </a:cxn>
                <a:cxn ang="0">
                  <a:pos x="172" y="4"/>
                </a:cxn>
                <a:cxn ang="0">
                  <a:pos x="160" y="0"/>
                </a:cxn>
                <a:cxn ang="0">
                  <a:pos x="148" y="0"/>
                </a:cxn>
              </a:cxnLst>
              <a:rect l="0" t="0" r="r" b="b"/>
              <a:pathLst>
                <a:path w="234" h="72">
                  <a:moveTo>
                    <a:pt x="148" y="0"/>
                  </a:moveTo>
                  <a:lnTo>
                    <a:pt x="148" y="0"/>
                  </a:lnTo>
                  <a:lnTo>
                    <a:pt x="126" y="2"/>
                  </a:lnTo>
                  <a:lnTo>
                    <a:pt x="104" y="8"/>
                  </a:lnTo>
                  <a:lnTo>
                    <a:pt x="82" y="16"/>
                  </a:lnTo>
                  <a:lnTo>
                    <a:pt x="62" y="28"/>
                  </a:lnTo>
                  <a:lnTo>
                    <a:pt x="44" y="40"/>
                  </a:lnTo>
                  <a:lnTo>
                    <a:pt x="26" y="52"/>
                  </a:lnTo>
                  <a:lnTo>
                    <a:pt x="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76" y="60"/>
                  </a:lnTo>
                  <a:lnTo>
                    <a:pt x="96" y="48"/>
                  </a:lnTo>
                  <a:lnTo>
                    <a:pt x="108" y="42"/>
                  </a:lnTo>
                  <a:lnTo>
                    <a:pt x="120" y="38"/>
                  </a:lnTo>
                  <a:lnTo>
                    <a:pt x="132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58" y="34"/>
                  </a:lnTo>
                  <a:lnTo>
                    <a:pt x="164" y="38"/>
                  </a:lnTo>
                  <a:lnTo>
                    <a:pt x="172" y="40"/>
                  </a:lnTo>
                  <a:lnTo>
                    <a:pt x="178" y="46"/>
                  </a:lnTo>
                  <a:lnTo>
                    <a:pt x="184" y="52"/>
                  </a:lnTo>
                  <a:lnTo>
                    <a:pt x="188" y="60"/>
                  </a:lnTo>
                  <a:lnTo>
                    <a:pt x="194" y="68"/>
                  </a:lnTo>
                  <a:lnTo>
                    <a:pt x="194" y="72"/>
                  </a:lnTo>
                  <a:lnTo>
                    <a:pt x="234" y="72"/>
                  </a:lnTo>
                  <a:lnTo>
                    <a:pt x="234" y="62"/>
                  </a:lnTo>
                  <a:lnTo>
                    <a:pt x="234" y="62"/>
                  </a:lnTo>
                  <a:lnTo>
                    <a:pt x="224" y="46"/>
                  </a:lnTo>
                  <a:lnTo>
                    <a:pt x="216" y="32"/>
                  </a:lnTo>
                  <a:lnTo>
                    <a:pt x="206" y="22"/>
                  </a:lnTo>
                  <a:lnTo>
                    <a:pt x="196" y="14"/>
                  </a:lnTo>
                  <a:lnTo>
                    <a:pt x="184" y="8"/>
                  </a:lnTo>
                  <a:lnTo>
                    <a:pt x="172" y="4"/>
                  </a:lnTo>
                  <a:lnTo>
                    <a:pt x="160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890A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8" name="Freeform 684"/>
            <p:cNvSpPr/>
            <p:nvPr/>
          </p:nvSpPr>
          <p:spPr bwMode="auto">
            <a:xfrm>
              <a:off x="3143691" y="4954992"/>
              <a:ext cx="550617" cy="171038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48" y="0"/>
                </a:cxn>
                <a:cxn ang="0">
                  <a:pos x="126" y="2"/>
                </a:cxn>
                <a:cxn ang="0">
                  <a:pos x="104" y="8"/>
                </a:cxn>
                <a:cxn ang="0">
                  <a:pos x="82" y="16"/>
                </a:cxn>
                <a:cxn ang="0">
                  <a:pos x="62" y="28"/>
                </a:cxn>
                <a:cxn ang="0">
                  <a:pos x="44" y="40"/>
                </a:cxn>
                <a:cxn ang="0">
                  <a:pos x="26" y="52"/>
                </a:cxn>
                <a:cxn ang="0">
                  <a:pos x="0" y="72"/>
                </a:cxn>
                <a:cxn ang="0">
                  <a:pos x="60" y="72"/>
                </a:cxn>
                <a:cxn ang="0">
                  <a:pos x="60" y="72"/>
                </a:cxn>
                <a:cxn ang="0">
                  <a:pos x="76" y="60"/>
                </a:cxn>
                <a:cxn ang="0">
                  <a:pos x="96" y="48"/>
                </a:cxn>
                <a:cxn ang="0">
                  <a:pos x="108" y="42"/>
                </a:cxn>
                <a:cxn ang="0">
                  <a:pos x="120" y="38"/>
                </a:cxn>
                <a:cxn ang="0">
                  <a:pos x="132" y="34"/>
                </a:cxn>
                <a:cxn ang="0">
                  <a:pos x="144" y="32"/>
                </a:cxn>
                <a:cxn ang="0">
                  <a:pos x="144" y="32"/>
                </a:cxn>
                <a:cxn ang="0">
                  <a:pos x="158" y="34"/>
                </a:cxn>
                <a:cxn ang="0">
                  <a:pos x="164" y="38"/>
                </a:cxn>
                <a:cxn ang="0">
                  <a:pos x="172" y="40"/>
                </a:cxn>
                <a:cxn ang="0">
                  <a:pos x="178" y="46"/>
                </a:cxn>
                <a:cxn ang="0">
                  <a:pos x="184" y="52"/>
                </a:cxn>
                <a:cxn ang="0">
                  <a:pos x="188" y="60"/>
                </a:cxn>
                <a:cxn ang="0">
                  <a:pos x="194" y="68"/>
                </a:cxn>
                <a:cxn ang="0">
                  <a:pos x="194" y="72"/>
                </a:cxn>
                <a:cxn ang="0">
                  <a:pos x="234" y="72"/>
                </a:cxn>
                <a:cxn ang="0">
                  <a:pos x="234" y="62"/>
                </a:cxn>
                <a:cxn ang="0">
                  <a:pos x="234" y="62"/>
                </a:cxn>
                <a:cxn ang="0">
                  <a:pos x="224" y="46"/>
                </a:cxn>
                <a:cxn ang="0">
                  <a:pos x="216" y="32"/>
                </a:cxn>
                <a:cxn ang="0">
                  <a:pos x="206" y="22"/>
                </a:cxn>
                <a:cxn ang="0">
                  <a:pos x="196" y="14"/>
                </a:cxn>
                <a:cxn ang="0">
                  <a:pos x="184" y="8"/>
                </a:cxn>
                <a:cxn ang="0">
                  <a:pos x="172" y="4"/>
                </a:cxn>
                <a:cxn ang="0">
                  <a:pos x="160" y="0"/>
                </a:cxn>
                <a:cxn ang="0">
                  <a:pos x="148" y="0"/>
                </a:cxn>
              </a:cxnLst>
              <a:rect l="0" t="0" r="r" b="b"/>
              <a:pathLst>
                <a:path w="234" h="72">
                  <a:moveTo>
                    <a:pt x="148" y="0"/>
                  </a:moveTo>
                  <a:lnTo>
                    <a:pt x="148" y="0"/>
                  </a:lnTo>
                  <a:lnTo>
                    <a:pt x="126" y="2"/>
                  </a:lnTo>
                  <a:lnTo>
                    <a:pt x="104" y="8"/>
                  </a:lnTo>
                  <a:lnTo>
                    <a:pt x="82" y="16"/>
                  </a:lnTo>
                  <a:lnTo>
                    <a:pt x="62" y="28"/>
                  </a:lnTo>
                  <a:lnTo>
                    <a:pt x="44" y="40"/>
                  </a:lnTo>
                  <a:lnTo>
                    <a:pt x="26" y="52"/>
                  </a:lnTo>
                  <a:lnTo>
                    <a:pt x="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76" y="60"/>
                  </a:lnTo>
                  <a:lnTo>
                    <a:pt x="96" y="48"/>
                  </a:lnTo>
                  <a:lnTo>
                    <a:pt x="108" y="42"/>
                  </a:lnTo>
                  <a:lnTo>
                    <a:pt x="120" y="38"/>
                  </a:lnTo>
                  <a:lnTo>
                    <a:pt x="132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58" y="34"/>
                  </a:lnTo>
                  <a:lnTo>
                    <a:pt x="164" y="38"/>
                  </a:lnTo>
                  <a:lnTo>
                    <a:pt x="172" y="40"/>
                  </a:lnTo>
                  <a:lnTo>
                    <a:pt x="178" y="46"/>
                  </a:lnTo>
                  <a:lnTo>
                    <a:pt x="184" y="52"/>
                  </a:lnTo>
                  <a:lnTo>
                    <a:pt x="188" y="60"/>
                  </a:lnTo>
                  <a:lnTo>
                    <a:pt x="194" y="68"/>
                  </a:lnTo>
                  <a:lnTo>
                    <a:pt x="194" y="72"/>
                  </a:lnTo>
                  <a:lnTo>
                    <a:pt x="234" y="72"/>
                  </a:lnTo>
                  <a:lnTo>
                    <a:pt x="234" y="62"/>
                  </a:lnTo>
                  <a:lnTo>
                    <a:pt x="234" y="62"/>
                  </a:lnTo>
                  <a:lnTo>
                    <a:pt x="224" y="46"/>
                  </a:lnTo>
                  <a:lnTo>
                    <a:pt x="216" y="32"/>
                  </a:lnTo>
                  <a:lnTo>
                    <a:pt x="206" y="22"/>
                  </a:lnTo>
                  <a:lnTo>
                    <a:pt x="196" y="14"/>
                  </a:lnTo>
                  <a:lnTo>
                    <a:pt x="184" y="8"/>
                  </a:lnTo>
                  <a:lnTo>
                    <a:pt x="172" y="4"/>
                  </a:lnTo>
                  <a:lnTo>
                    <a:pt x="160" y="0"/>
                  </a:lnTo>
                  <a:lnTo>
                    <a:pt x="1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9" name="Freeform 685"/>
            <p:cNvSpPr/>
            <p:nvPr/>
          </p:nvSpPr>
          <p:spPr bwMode="auto">
            <a:xfrm>
              <a:off x="3261344" y="5140283"/>
              <a:ext cx="338841" cy="950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144" y="2"/>
                </a:cxn>
                <a:cxn ang="0">
                  <a:pos x="144" y="0"/>
                </a:cxn>
              </a:cxnLst>
              <a:rect l="0" t="0" r="r" b="b"/>
              <a:pathLst>
                <a:path w="144" h="4">
                  <a:moveTo>
                    <a:pt x="14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144" y="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DFD4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0" name="Freeform 686"/>
            <p:cNvSpPr/>
            <p:nvPr/>
          </p:nvSpPr>
          <p:spPr bwMode="auto">
            <a:xfrm>
              <a:off x="3261344" y="5140283"/>
              <a:ext cx="338841" cy="950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144" y="2"/>
                </a:cxn>
                <a:cxn ang="0">
                  <a:pos x="144" y="0"/>
                </a:cxn>
              </a:cxnLst>
              <a:rect l="0" t="0" r="r" b="b"/>
              <a:pathLst>
                <a:path w="144" h="4">
                  <a:moveTo>
                    <a:pt x="14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144" y="2"/>
                  </a:lnTo>
                  <a:lnTo>
                    <a:pt x="14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1" name="Freeform 687"/>
            <p:cNvSpPr/>
            <p:nvPr/>
          </p:nvSpPr>
          <p:spPr bwMode="auto">
            <a:xfrm>
              <a:off x="3266050" y="5135532"/>
              <a:ext cx="334135" cy="9502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142" y="2"/>
                </a:cxn>
                <a:cxn ang="0">
                  <a:pos x="142" y="0"/>
                </a:cxn>
              </a:cxnLst>
              <a:rect l="0" t="0" r="r" b="b"/>
              <a:pathLst>
                <a:path w="142" h="4">
                  <a:moveTo>
                    <a:pt x="14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42" y="2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D9D1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2" name="Freeform 688"/>
            <p:cNvSpPr/>
            <p:nvPr/>
          </p:nvSpPr>
          <p:spPr bwMode="auto">
            <a:xfrm>
              <a:off x="3266050" y="5135532"/>
              <a:ext cx="334135" cy="9502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142" y="2"/>
                </a:cxn>
                <a:cxn ang="0">
                  <a:pos x="142" y="0"/>
                </a:cxn>
              </a:cxnLst>
              <a:rect l="0" t="0" r="r" b="b"/>
              <a:pathLst>
                <a:path w="142" h="4">
                  <a:moveTo>
                    <a:pt x="14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42" y="2"/>
                  </a:lnTo>
                  <a:lnTo>
                    <a:pt x="14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3" name="Freeform 689"/>
            <p:cNvSpPr/>
            <p:nvPr/>
          </p:nvSpPr>
          <p:spPr bwMode="auto">
            <a:xfrm>
              <a:off x="3266050" y="5126030"/>
              <a:ext cx="334135" cy="14253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6"/>
                </a:cxn>
                <a:cxn ang="0">
                  <a:pos x="142" y="4"/>
                </a:cxn>
                <a:cxn ang="0">
                  <a:pos x="142" y="0"/>
                </a:cxn>
              </a:cxnLst>
              <a:rect l="0" t="0" r="r" b="b"/>
              <a:pathLst>
                <a:path w="142" h="6">
                  <a:moveTo>
                    <a:pt x="142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6"/>
                  </a:lnTo>
                  <a:lnTo>
                    <a:pt x="142" y="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D7CFC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4" name="Freeform 690"/>
            <p:cNvSpPr/>
            <p:nvPr/>
          </p:nvSpPr>
          <p:spPr bwMode="auto">
            <a:xfrm>
              <a:off x="3266050" y="5126030"/>
              <a:ext cx="334135" cy="14253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6"/>
                </a:cxn>
                <a:cxn ang="0">
                  <a:pos x="142" y="4"/>
                </a:cxn>
                <a:cxn ang="0">
                  <a:pos x="142" y="0"/>
                </a:cxn>
              </a:cxnLst>
              <a:rect l="0" t="0" r="r" b="b"/>
              <a:pathLst>
                <a:path w="142" h="6">
                  <a:moveTo>
                    <a:pt x="142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6"/>
                  </a:lnTo>
                  <a:lnTo>
                    <a:pt x="142" y="4"/>
                  </a:lnTo>
                  <a:lnTo>
                    <a:pt x="14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5" name="Freeform 691"/>
            <p:cNvSpPr/>
            <p:nvPr/>
          </p:nvSpPr>
          <p:spPr bwMode="auto">
            <a:xfrm>
              <a:off x="3284875" y="5031009"/>
              <a:ext cx="315310" cy="9502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72" y="2"/>
                </a:cxn>
                <a:cxn ang="0">
                  <a:pos x="60" y="6"/>
                </a:cxn>
                <a:cxn ang="0">
                  <a:pos x="48" y="10"/>
                </a:cxn>
                <a:cxn ang="0">
                  <a:pos x="36" y="16"/>
                </a:cxn>
                <a:cxn ang="0">
                  <a:pos x="16" y="28"/>
                </a:cxn>
                <a:cxn ang="0">
                  <a:pos x="0" y="40"/>
                </a:cxn>
                <a:cxn ang="0">
                  <a:pos x="134" y="40"/>
                </a:cxn>
                <a:cxn ang="0">
                  <a:pos x="134" y="36"/>
                </a:cxn>
                <a:cxn ang="0">
                  <a:pos x="134" y="36"/>
                </a:cxn>
                <a:cxn ang="0">
                  <a:pos x="128" y="28"/>
                </a:cxn>
                <a:cxn ang="0">
                  <a:pos x="124" y="20"/>
                </a:cxn>
                <a:cxn ang="0">
                  <a:pos x="118" y="14"/>
                </a:cxn>
                <a:cxn ang="0">
                  <a:pos x="112" y="8"/>
                </a:cxn>
                <a:cxn ang="0">
                  <a:pos x="104" y="6"/>
                </a:cxn>
                <a:cxn ang="0">
                  <a:pos x="98" y="2"/>
                </a:cxn>
                <a:cxn ang="0">
                  <a:pos x="84" y="0"/>
                </a:cxn>
              </a:cxnLst>
              <a:rect l="0" t="0" r="r" b="b"/>
              <a:pathLst>
                <a:path w="134" h="40">
                  <a:moveTo>
                    <a:pt x="84" y="0"/>
                  </a:moveTo>
                  <a:lnTo>
                    <a:pt x="84" y="0"/>
                  </a:lnTo>
                  <a:lnTo>
                    <a:pt x="72" y="2"/>
                  </a:lnTo>
                  <a:lnTo>
                    <a:pt x="60" y="6"/>
                  </a:lnTo>
                  <a:lnTo>
                    <a:pt x="48" y="10"/>
                  </a:lnTo>
                  <a:lnTo>
                    <a:pt x="36" y="16"/>
                  </a:lnTo>
                  <a:lnTo>
                    <a:pt x="16" y="28"/>
                  </a:lnTo>
                  <a:lnTo>
                    <a:pt x="0" y="40"/>
                  </a:lnTo>
                  <a:lnTo>
                    <a:pt x="134" y="40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8"/>
                  </a:lnTo>
                  <a:lnTo>
                    <a:pt x="124" y="20"/>
                  </a:lnTo>
                  <a:lnTo>
                    <a:pt x="118" y="14"/>
                  </a:lnTo>
                  <a:lnTo>
                    <a:pt x="112" y="8"/>
                  </a:lnTo>
                  <a:lnTo>
                    <a:pt x="104" y="6"/>
                  </a:lnTo>
                  <a:lnTo>
                    <a:pt x="98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6CEC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6" name="Freeform 692"/>
            <p:cNvSpPr/>
            <p:nvPr/>
          </p:nvSpPr>
          <p:spPr bwMode="auto">
            <a:xfrm>
              <a:off x="3284875" y="5031009"/>
              <a:ext cx="315310" cy="9502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72" y="2"/>
                </a:cxn>
                <a:cxn ang="0">
                  <a:pos x="60" y="6"/>
                </a:cxn>
                <a:cxn ang="0">
                  <a:pos x="48" y="10"/>
                </a:cxn>
                <a:cxn ang="0">
                  <a:pos x="36" y="16"/>
                </a:cxn>
                <a:cxn ang="0">
                  <a:pos x="16" y="28"/>
                </a:cxn>
                <a:cxn ang="0">
                  <a:pos x="0" y="40"/>
                </a:cxn>
                <a:cxn ang="0">
                  <a:pos x="134" y="40"/>
                </a:cxn>
                <a:cxn ang="0">
                  <a:pos x="134" y="36"/>
                </a:cxn>
                <a:cxn ang="0">
                  <a:pos x="134" y="36"/>
                </a:cxn>
                <a:cxn ang="0">
                  <a:pos x="128" y="28"/>
                </a:cxn>
                <a:cxn ang="0">
                  <a:pos x="124" y="20"/>
                </a:cxn>
                <a:cxn ang="0">
                  <a:pos x="118" y="14"/>
                </a:cxn>
                <a:cxn ang="0">
                  <a:pos x="112" y="8"/>
                </a:cxn>
                <a:cxn ang="0">
                  <a:pos x="104" y="6"/>
                </a:cxn>
                <a:cxn ang="0">
                  <a:pos x="98" y="2"/>
                </a:cxn>
                <a:cxn ang="0">
                  <a:pos x="84" y="0"/>
                </a:cxn>
              </a:cxnLst>
              <a:rect l="0" t="0" r="r" b="b"/>
              <a:pathLst>
                <a:path w="134" h="40">
                  <a:moveTo>
                    <a:pt x="84" y="0"/>
                  </a:moveTo>
                  <a:lnTo>
                    <a:pt x="84" y="0"/>
                  </a:lnTo>
                  <a:lnTo>
                    <a:pt x="72" y="2"/>
                  </a:lnTo>
                  <a:lnTo>
                    <a:pt x="60" y="6"/>
                  </a:lnTo>
                  <a:lnTo>
                    <a:pt x="48" y="10"/>
                  </a:lnTo>
                  <a:lnTo>
                    <a:pt x="36" y="16"/>
                  </a:lnTo>
                  <a:lnTo>
                    <a:pt x="16" y="28"/>
                  </a:lnTo>
                  <a:lnTo>
                    <a:pt x="0" y="40"/>
                  </a:lnTo>
                  <a:lnTo>
                    <a:pt x="134" y="40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8"/>
                  </a:lnTo>
                  <a:lnTo>
                    <a:pt x="124" y="20"/>
                  </a:lnTo>
                  <a:lnTo>
                    <a:pt x="118" y="14"/>
                  </a:lnTo>
                  <a:lnTo>
                    <a:pt x="112" y="8"/>
                  </a:lnTo>
                  <a:lnTo>
                    <a:pt x="104" y="6"/>
                  </a:lnTo>
                  <a:lnTo>
                    <a:pt x="98" y="2"/>
                  </a:lnTo>
                  <a:lnTo>
                    <a:pt x="8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7" name="Freeform 693"/>
            <p:cNvSpPr/>
            <p:nvPr/>
          </p:nvSpPr>
          <p:spPr bwMode="auto">
            <a:xfrm>
              <a:off x="2593075" y="4722191"/>
              <a:ext cx="442376" cy="16153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0" y="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82" y="68"/>
                </a:cxn>
                <a:cxn ang="0">
                  <a:pos x="188" y="0"/>
                </a:cxn>
              </a:cxnLst>
              <a:rect l="0" t="0" r="r" b="b"/>
              <a:pathLst>
                <a:path w="188" h="68">
                  <a:moveTo>
                    <a:pt x="188" y="0"/>
                  </a:moveTo>
                  <a:lnTo>
                    <a:pt x="0" y="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82" y="68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1B64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8" name="Freeform 694"/>
            <p:cNvSpPr/>
            <p:nvPr/>
          </p:nvSpPr>
          <p:spPr bwMode="auto">
            <a:xfrm>
              <a:off x="2602487" y="4869473"/>
              <a:ext cx="418845" cy="180540"/>
            </a:xfrm>
            <a:custGeom>
              <a:avLst/>
              <a:gdLst/>
              <a:ahLst/>
              <a:cxnLst>
                <a:cxn ang="0">
                  <a:pos x="178" y="6"/>
                </a:cxn>
                <a:cxn ang="0">
                  <a:pos x="178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2" y="24"/>
                </a:cxn>
                <a:cxn ang="0">
                  <a:pos x="84" y="42"/>
                </a:cxn>
                <a:cxn ang="0">
                  <a:pos x="170" y="76"/>
                </a:cxn>
                <a:cxn ang="0">
                  <a:pos x="178" y="6"/>
                </a:cxn>
              </a:cxnLst>
              <a:rect l="0" t="0" r="r" b="b"/>
              <a:pathLst>
                <a:path w="178" h="76">
                  <a:moveTo>
                    <a:pt x="178" y="6"/>
                  </a:moveTo>
                  <a:lnTo>
                    <a:pt x="178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42" y="24"/>
                  </a:lnTo>
                  <a:lnTo>
                    <a:pt x="84" y="42"/>
                  </a:lnTo>
                  <a:lnTo>
                    <a:pt x="170" y="76"/>
                  </a:lnTo>
                  <a:lnTo>
                    <a:pt x="178" y="6"/>
                  </a:lnTo>
                  <a:close/>
                </a:path>
              </a:pathLst>
            </a:custGeom>
            <a:solidFill>
              <a:srgbClr val="E6DE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9" name="Freeform 695"/>
            <p:cNvSpPr/>
            <p:nvPr/>
          </p:nvSpPr>
          <p:spPr bwMode="auto">
            <a:xfrm>
              <a:off x="2602487" y="4883726"/>
              <a:ext cx="400021" cy="247054"/>
            </a:xfrm>
            <a:custGeom>
              <a:avLst/>
              <a:gdLst/>
              <a:ahLst/>
              <a:cxnLst>
                <a:cxn ang="0">
                  <a:pos x="170" y="70"/>
                </a:cxn>
                <a:cxn ang="0">
                  <a:pos x="170" y="70"/>
                </a:cxn>
                <a:cxn ang="0">
                  <a:pos x="84" y="36"/>
                </a:cxn>
                <a:cxn ang="0">
                  <a:pos x="42" y="18"/>
                </a:cxn>
                <a:cxn ang="0">
                  <a:pos x="0" y="0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88" y="90"/>
                </a:cxn>
                <a:cxn ang="0">
                  <a:pos x="128" y="84"/>
                </a:cxn>
                <a:cxn ang="0">
                  <a:pos x="168" y="78"/>
                </a:cxn>
                <a:cxn ang="0">
                  <a:pos x="170" y="70"/>
                </a:cxn>
              </a:cxnLst>
              <a:rect l="0" t="0" r="r" b="b"/>
              <a:pathLst>
                <a:path w="170" h="104">
                  <a:moveTo>
                    <a:pt x="170" y="70"/>
                  </a:moveTo>
                  <a:lnTo>
                    <a:pt x="170" y="70"/>
                  </a:lnTo>
                  <a:lnTo>
                    <a:pt x="84" y="36"/>
                  </a:lnTo>
                  <a:lnTo>
                    <a:pt x="42" y="18"/>
                  </a:lnTo>
                  <a:lnTo>
                    <a:pt x="0" y="0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8" y="90"/>
                  </a:lnTo>
                  <a:lnTo>
                    <a:pt x="128" y="84"/>
                  </a:lnTo>
                  <a:lnTo>
                    <a:pt x="168" y="78"/>
                  </a:lnTo>
                  <a:lnTo>
                    <a:pt x="170" y="70"/>
                  </a:lnTo>
                  <a:close/>
                </a:path>
              </a:pathLst>
            </a:custGeom>
            <a:solidFill>
              <a:srgbClr val="8651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0" name="Freeform 696"/>
            <p:cNvSpPr/>
            <p:nvPr/>
          </p:nvSpPr>
          <p:spPr bwMode="auto">
            <a:xfrm>
              <a:off x="2621311" y="5069017"/>
              <a:ext cx="376490" cy="8551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30"/>
                </a:cxn>
                <a:cxn ang="0">
                  <a:pos x="156" y="36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20" y="6"/>
                </a:cxn>
                <a:cxn ang="0">
                  <a:pos x="80" y="12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160" h="36">
                  <a:moveTo>
                    <a:pt x="0" y="26"/>
                  </a:moveTo>
                  <a:lnTo>
                    <a:pt x="0" y="30"/>
                  </a:lnTo>
                  <a:lnTo>
                    <a:pt x="156" y="36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20" y="6"/>
                  </a:lnTo>
                  <a:lnTo>
                    <a:pt x="80" y="12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863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1" name="Freeform 697"/>
            <p:cNvSpPr/>
            <p:nvPr/>
          </p:nvSpPr>
          <p:spPr bwMode="auto">
            <a:xfrm>
              <a:off x="2630724" y="4574909"/>
              <a:ext cx="348253" cy="570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4"/>
                </a:cxn>
                <a:cxn ang="0">
                  <a:pos x="148" y="20"/>
                </a:cxn>
                <a:cxn ang="0">
                  <a:pos x="132" y="0"/>
                </a:cxn>
                <a:cxn ang="0">
                  <a:pos x="18" y="0"/>
                </a:cxn>
              </a:cxnLst>
              <a:rect l="0" t="0" r="r" b="b"/>
              <a:pathLst>
                <a:path w="148" h="24">
                  <a:moveTo>
                    <a:pt x="18" y="0"/>
                  </a:moveTo>
                  <a:lnTo>
                    <a:pt x="0" y="24"/>
                  </a:lnTo>
                  <a:lnTo>
                    <a:pt x="148" y="20"/>
                  </a:lnTo>
                  <a:lnTo>
                    <a:pt x="13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C4E4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2" name="Freeform 698"/>
            <p:cNvSpPr/>
            <p:nvPr/>
          </p:nvSpPr>
          <p:spPr bwMode="auto">
            <a:xfrm>
              <a:off x="2748377" y="4399120"/>
              <a:ext cx="108241" cy="7126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30"/>
                </a:cxn>
                <a:cxn ang="0">
                  <a:pos x="46" y="30"/>
                </a:cxn>
                <a:cxn ang="0">
                  <a:pos x="22" y="0"/>
                </a:cxn>
              </a:cxnLst>
              <a:rect l="0" t="0" r="r" b="b"/>
              <a:pathLst>
                <a:path w="46" h="30">
                  <a:moveTo>
                    <a:pt x="22" y="0"/>
                  </a:moveTo>
                  <a:lnTo>
                    <a:pt x="0" y="30"/>
                  </a:lnTo>
                  <a:lnTo>
                    <a:pt x="46" y="3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DEB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3" name="Freeform 699"/>
            <p:cNvSpPr/>
            <p:nvPr/>
          </p:nvSpPr>
          <p:spPr bwMode="auto">
            <a:xfrm>
              <a:off x="2710728" y="4470386"/>
              <a:ext cx="183539" cy="4751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0"/>
                </a:cxn>
                <a:cxn ang="0">
                  <a:pos x="78" y="20"/>
                </a:cxn>
                <a:cxn ang="0">
                  <a:pos x="62" y="0"/>
                </a:cxn>
                <a:cxn ang="0">
                  <a:pos x="16" y="0"/>
                </a:cxn>
              </a:cxnLst>
              <a:rect l="0" t="0" r="r" b="b"/>
              <a:pathLst>
                <a:path w="78" h="20">
                  <a:moveTo>
                    <a:pt x="16" y="0"/>
                  </a:moveTo>
                  <a:lnTo>
                    <a:pt x="0" y="20"/>
                  </a:lnTo>
                  <a:lnTo>
                    <a:pt x="78" y="20"/>
                  </a:lnTo>
                  <a:lnTo>
                    <a:pt x="6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C4E4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4" name="Freeform 700"/>
            <p:cNvSpPr/>
            <p:nvPr/>
          </p:nvSpPr>
          <p:spPr bwMode="auto">
            <a:xfrm>
              <a:off x="2673079" y="4517896"/>
              <a:ext cx="268249" cy="5701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4"/>
                </a:cxn>
                <a:cxn ang="0">
                  <a:pos x="114" y="24"/>
                </a:cxn>
                <a:cxn ang="0">
                  <a:pos x="94" y="0"/>
                </a:cxn>
                <a:cxn ang="0">
                  <a:pos x="16" y="0"/>
                </a:cxn>
              </a:cxnLst>
              <a:rect l="0" t="0" r="r" b="b"/>
              <a:pathLst>
                <a:path w="114" h="24">
                  <a:moveTo>
                    <a:pt x="16" y="0"/>
                  </a:moveTo>
                  <a:lnTo>
                    <a:pt x="0" y="24"/>
                  </a:lnTo>
                  <a:lnTo>
                    <a:pt x="114" y="24"/>
                  </a:lnTo>
                  <a:lnTo>
                    <a:pt x="9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CDEB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5" name="Freeform 701"/>
            <p:cNvSpPr/>
            <p:nvPr/>
          </p:nvSpPr>
          <p:spPr bwMode="auto">
            <a:xfrm>
              <a:off x="2588369" y="4622419"/>
              <a:ext cx="447082" cy="6651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0" y="28"/>
                </a:cxn>
                <a:cxn ang="0">
                  <a:pos x="190" y="28"/>
                </a:cxn>
                <a:cxn ang="0">
                  <a:pos x="166" y="0"/>
                </a:cxn>
                <a:cxn ang="0">
                  <a:pos x="18" y="4"/>
                </a:cxn>
              </a:cxnLst>
              <a:rect l="0" t="0" r="r" b="b"/>
              <a:pathLst>
                <a:path w="190" h="28">
                  <a:moveTo>
                    <a:pt x="18" y="4"/>
                  </a:moveTo>
                  <a:lnTo>
                    <a:pt x="0" y="28"/>
                  </a:lnTo>
                  <a:lnTo>
                    <a:pt x="190" y="28"/>
                  </a:lnTo>
                  <a:lnTo>
                    <a:pt x="166" y="0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FCDEB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6" name="Freeform 702"/>
            <p:cNvSpPr/>
            <p:nvPr/>
          </p:nvSpPr>
          <p:spPr bwMode="auto">
            <a:xfrm>
              <a:off x="2546013" y="4688934"/>
              <a:ext cx="531792" cy="570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4"/>
                </a:cxn>
                <a:cxn ang="0">
                  <a:pos x="226" y="24"/>
                </a:cxn>
                <a:cxn ang="0">
                  <a:pos x="208" y="0"/>
                </a:cxn>
                <a:cxn ang="0">
                  <a:pos x="18" y="0"/>
                </a:cxn>
              </a:cxnLst>
              <a:rect l="0" t="0" r="r" b="b"/>
              <a:pathLst>
                <a:path w="226" h="24">
                  <a:moveTo>
                    <a:pt x="18" y="0"/>
                  </a:moveTo>
                  <a:lnTo>
                    <a:pt x="0" y="24"/>
                  </a:lnTo>
                  <a:lnTo>
                    <a:pt x="226" y="24"/>
                  </a:lnTo>
                  <a:lnTo>
                    <a:pt x="20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C4E4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7" name="Rectangle 703"/>
            <p:cNvSpPr>
              <a:spLocks noChangeArrowheads="1"/>
            </p:cNvSpPr>
            <p:nvPr/>
          </p:nvSpPr>
          <p:spPr bwMode="auto">
            <a:xfrm>
              <a:off x="2658960" y="4798208"/>
              <a:ext cx="47061" cy="57013"/>
            </a:xfrm>
            <a:prstGeom prst="rect">
              <a:avLst/>
            </a:prstGeom>
            <a:solidFill>
              <a:srgbClr val="865149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8" name="Rectangle 704"/>
            <p:cNvSpPr>
              <a:spLocks noChangeArrowheads="1"/>
            </p:cNvSpPr>
            <p:nvPr/>
          </p:nvSpPr>
          <p:spPr bwMode="auto">
            <a:xfrm>
              <a:off x="2776613" y="4798208"/>
              <a:ext cx="42355" cy="57013"/>
            </a:xfrm>
            <a:prstGeom prst="rect">
              <a:avLst/>
            </a:prstGeom>
            <a:solidFill>
              <a:srgbClr val="865149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9" name="Rectangle 705"/>
            <p:cNvSpPr>
              <a:spLocks noChangeArrowheads="1"/>
            </p:cNvSpPr>
            <p:nvPr/>
          </p:nvSpPr>
          <p:spPr bwMode="auto">
            <a:xfrm>
              <a:off x="2903679" y="4798208"/>
              <a:ext cx="42355" cy="57013"/>
            </a:xfrm>
            <a:prstGeom prst="rect">
              <a:avLst/>
            </a:prstGeom>
            <a:solidFill>
              <a:srgbClr val="865149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0" name="Freeform 706"/>
            <p:cNvSpPr/>
            <p:nvPr/>
          </p:nvSpPr>
          <p:spPr bwMode="auto">
            <a:xfrm>
              <a:off x="3830785" y="4494141"/>
              <a:ext cx="357665" cy="199544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2" y="76"/>
                </a:cxn>
                <a:cxn ang="0">
                  <a:pos x="152" y="0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2" y="7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7AEA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1" name="Freeform 707"/>
            <p:cNvSpPr/>
            <p:nvPr/>
          </p:nvSpPr>
          <p:spPr bwMode="auto">
            <a:xfrm>
              <a:off x="3830785" y="4674681"/>
              <a:ext cx="357665" cy="147282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0" y="8"/>
                </a:cxn>
                <a:cxn ang="0">
                  <a:pos x="0" y="46"/>
                </a:cxn>
                <a:cxn ang="0">
                  <a:pos x="152" y="62"/>
                </a:cxn>
                <a:cxn ang="0">
                  <a:pos x="152" y="0"/>
                </a:cxn>
              </a:cxnLst>
              <a:rect l="0" t="0" r="r" b="b"/>
              <a:pathLst>
                <a:path w="152" h="62">
                  <a:moveTo>
                    <a:pt x="152" y="0"/>
                  </a:moveTo>
                  <a:lnTo>
                    <a:pt x="0" y="8"/>
                  </a:lnTo>
                  <a:lnTo>
                    <a:pt x="0" y="46"/>
                  </a:lnTo>
                  <a:lnTo>
                    <a:pt x="152" y="6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90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2" name="Freeform 708"/>
            <p:cNvSpPr/>
            <p:nvPr/>
          </p:nvSpPr>
          <p:spPr bwMode="auto">
            <a:xfrm>
              <a:off x="3830785" y="4783955"/>
              <a:ext cx="357665" cy="95021"/>
            </a:xfrm>
            <a:custGeom>
              <a:avLst/>
              <a:gdLst/>
              <a:ahLst/>
              <a:cxnLst>
                <a:cxn ang="0">
                  <a:pos x="152" y="16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152" y="40"/>
                </a:cxn>
                <a:cxn ang="0">
                  <a:pos x="152" y="16"/>
                </a:cxn>
              </a:cxnLst>
              <a:rect l="0" t="0" r="r" b="b"/>
              <a:pathLst>
                <a:path w="152" h="40">
                  <a:moveTo>
                    <a:pt x="152" y="16"/>
                  </a:moveTo>
                  <a:lnTo>
                    <a:pt x="0" y="0"/>
                  </a:lnTo>
                  <a:lnTo>
                    <a:pt x="0" y="38"/>
                  </a:lnTo>
                  <a:lnTo>
                    <a:pt x="152" y="40"/>
                  </a:lnTo>
                  <a:lnTo>
                    <a:pt x="152" y="16"/>
                  </a:lnTo>
                  <a:close/>
                </a:path>
              </a:pathLst>
            </a:custGeom>
            <a:solidFill>
              <a:srgbClr val="45796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3" name="Freeform 709"/>
            <p:cNvSpPr/>
            <p:nvPr/>
          </p:nvSpPr>
          <p:spPr bwMode="auto">
            <a:xfrm>
              <a:off x="3830785" y="4874224"/>
              <a:ext cx="357665" cy="123527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152" y="52"/>
                </a:cxn>
                <a:cxn ang="0">
                  <a:pos x="152" y="2"/>
                </a:cxn>
              </a:cxnLst>
              <a:rect l="0" t="0" r="r" b="b"/>
              <a:pathLst>
                <a:path w="152" h="52">
                  <a:moveTo>
                    <a:pt x="152" y="2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152" y="52"/>
                  </a:lnTo>
                  <a:lnTo>
                    <a:pt x="152" y="2"/>
                  </a:lnTo>
                  <a:close/>
                </a:path>
              </a:pathLst>
            </a:custGeom>
            <a:solidFill>
              <a:srgbClr val="FFEBC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4" name="Freeform 710"/>
            <p:cNvSpPr/>
            <p:nvPr/>
          </p:nvSpPr>
          <p:spPr bwMode="auto">
            <a:xfrm>
              <a:off x="3830785" y="4950241"/>
              <a:ext cx="357665" cy="123527"/>
            </a:xfrm>
            <a:custGeom>
              <a:avLst/>
              <a:gdLst/>
              <a:ahLst/>
              <a:cxnLst>
                <a:cxn ang="0">
                  <a:pos x="152" y="20"/>
                </a:cxn>
                <a:cxn ang="0">
                  <a:pos x="0" y="0"/>
                </a:cxn>
                <a:cxn ang="0">
                  <a:pos x="0" y="52"/>
                </a:cxn>
                <a:cxn ang="0">
                  <a:pos x="152" y="52"/>
                </a:cxn>
                <a:cxn ang="0">
                  <a:pos x="152" y="20"/>
                </a:cxn>
              </a:cxnLst>
              <a:rect l="0" t="0" r="r" b="b"/>
              <a:pathLst>
                <a:path w="152" h="52">
                  <a:moveTo>
                    <a:pt x="152" y="20"/>
                  </a:moveTo>
                  <a:lnTo>
                    <a:pt x="0" y="0"/>
                  </a:lnTo>
                  <a:lnTo>
                    <a:pt x="0" y="52"/>
                  </a:lnTo>
                  <a:lnTo>
                    <a:pt x="152" y="52"/>
                  </a:lnTo>
                  <a:lnTo>
                    <a:pt x="152" y="20"/>
                  </a:lnTo>
                  <a:close/>
                </a:path>
              </a:pathLst>
            </a:custGeom>
            <a:solidFill>
              <a:srgbClr val="956A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5" name="Freeform 711"/>
            <p:cNvSpPr/>
            <p:nvPr/>
          </p:nvSpPr>
          <p:spPr bwMode="auto">
            <a:xfrm>
              <a:off x="3830785" y="5073768"/>
              <a:ext cx="357665" cy="760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6"/>
                </a:cxn>
                <a:cxn ang="0">
                  <a:pos x="152" y="32"/>
                </a:cxn>
                <a:cxn ang="0">
                  <a:pos x="152" y="0"/>
                </a:cxn>
                <a:cxn ang="0">
                  <a:pos x="0" y="0"/>
                </a:cxn>
              </a:cxnLst>
              <a:rect l="0" t="0" r="r" b="b"/>
              <a:pathLst>
                <a:path w="152" h="32">
                  <a:moveTo>
                    <a:pt x="0" y="0"/>
                  </a:moveTo>
                  <a:lnTo>
                    <a:pt x="0" y="26"/>
                  </a:lnTo>
                  <a:lnTo>
                    <a:pt x="152" y="32"/>
                  </a:lnTo>
                  <a:lnTo>
                    <a:pt x="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8B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6" name="Rectangle 712"/>
            <p:cNvSpPr>
              <a:spLocks noChangeArrowheads="1"/>
            </p:cNvSpPr>
            <p:nvPr/>
          </p:nvSpPr>
          <p:spPr bwMode="auto">
            <a:xfrm>
              <a:off x="3788430" y="4361112"/>
              <a:ext cx="447082" cy="175789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7" name="Freeform 713"/>
            <p:cNvSpPr/>
            <p:nvPr/>
          </p:nvSpPr>
          <p:spPr bwMode="auto">
            <a:xfrm>
              <a:off x="3830785" y="4437128"/>
              <a:ext cx="47061" cy="4275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4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8" name="Freeform 714"/>
            <p:cNvSpPr/>
            <p:nvPr/>
          </p:nvSpPr>
          <p:spPr bwMode="auto">
            <a:xfrm>
              <a:off x="3986087" y="4427626"/>
              <a:ext cx="42355" cy="42759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2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2"/>
                </a:cxn>
                <a:cxn ang="0">
                  <a:pos x="16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9" name="Freeform 715"/>
            <p:cNvSpPr/>
            <p:nvPr/>
          </p:nvSpPr>
          <p:spPr bwMode="auto">
            <a:xfrm>
              <a:off x="4113153" y="4427626"/>
              <a:ext cx="42355" cy="42759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0" name="Rectangle 716"/>
            <p:cNvSpPr>
              <a:spLocks noChangeArrowheads="1"/>
            </p:cNvSpPr>
            <p:nvPr/>
          </p:nvSpPr>
          <p:spPr bwMode="auto">
            <a:xfrm>
              <a:off x="4037855" y="4109306"/>
              <a:ext cx="98829" cy="251805"/>
            </a:xfrm>
            <a:prstGeom prst="rect">
              <a:avLst/>
            </a:prstGeom>
            <a:solidFill>
              <a:srgbClr val="BB9266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1" name="Rectangle 717"/>
            <p:cNvSpPr>
              <a:spLocks noChangeArrowheads="1"/>
            </p:cNvSpPr>
            <p:nvPr/>
          </p:nvSpPr>
          <p:spPr bwMode="auto">
            <a:xfrm>
              <a:off x="4004912" y="4090302"/>
              <a:ext cx="164714" cy="52261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2" name="Rectangle 718"/>
            <p:cNvSpPr>
              <a:spLocks noChangeArrowheads="1"/>
            </p:cNvSpPr>
            <p:nvPr/>
          </p:nvSpPr>
          <p:spPr bwMode="auto">
            <a:xfrm>
              <a:off x="3910790" y="4579660"/>
              <a:ext cx="42355" cy="76017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3" name="Rectangle 719"/>
            <p:cNvSpPr>
              <a:spLocks noChangeArrowheads="1"/>
            </p:cNvSpPr>
            <p:nvPr/>
          </p:nvSpPr>
          <p:spPr bwMode="auto">
            <a:xfrm>
              <a:off x="4061385" y="4579660"/>
              <a:ext cx="42355" cy="76017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4" name="Rectangle 720"/>
            <p:cNvSpPr>
              <a:spLocks noChangeArrowheads="1"/>
            </p:cNvSpPr>
            <p:nvPr/>
          </p:nvSpPr>
          <p:spPr bwMode="auto">
            <a:xfrm>
              <a:off x="4080210" y="4774452"/>
              <a:ext cx="47061" cy="80768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5" name="Rectangle 721"/>
            <p:cNvSpPr>
              <a:spLocks noChangeArrowheads="1"/>
            </p:cNvSpPr>
            <p:nvPr/>
          </p:nvSpPr>
          <p:spPr bwMode="auto">
            <a:xfrm>
              <a:off x="3887259" y="4874224"/>
              <a:ext cx="42355" cy="76017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6" name="Rectangle 722"/>
            <p:cNvSpPr>
              <a:spLocks noChangeArrowheads="1"/>
            </p:cNvSpPr>
            <p:nvPr/>
          </p:nvSpPr>
          <p:spPr bwMode="auto">
            <a:xfrm>
              <a:off x="4061385" y="4993000"/>
              <a:ext cx="42355" cy="80768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7" name="Freeform 723"/>
            <p:cNvSpPr/>
            <p:nvPr/>
          </p:nvSpPr>
          <p:spPr bwMode="auto">
            <a:xfrm>
              <a:off x="7972175" y="5054764"/>
              <a:ext cx="51767" cy="522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8" y="18"/>
                </a:cxn>
                <a:cxn ang="0">
                  <a:pos x="1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6" y="22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2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8" name="Freeform 724"/>
            <p:cNvSpPr/>
            <p:nvPr/>
          </p:nvSpPr>
          <p:spPr bwMode="auto">
            <a:xfrm>
              <a:off x="8056885" y="4883726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9" name="Freeform 725"/>
            <p:cNvSpPr/>
            <p:nvPr/>
          </p:nvSpPr>
          <p:spPr bwMode="auto">
            <a:xfrm>
              <a:off x="8202775" y="4755448"/>
              <a:ext cx="51767" cy="47510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22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2" y="10"/>
                </a:cxn>
                <a:cxn ang="0">
                  <a:pos x="22" y="10"/>
                </a:cxn>
              </a:cxnLst>
              <a:rect l="0" t="0" r="r" b="b"/>
              <a:pathLst>
                <a:path w="22" h="20">
                  <a:moveTo>
                    <a:pt x="22" y="10"/>
                  </a:moveTo>
                  <a:lnTo>
                    <a:pt x="22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0" name="Freeform 726"/>
            <p:cNvSpPr/>
            <p:nvPr/>
          </p:nvSpPr>
          <p:spPr bwMode="auto">
            <a:xfrm>
              <a:off x="8428669" y="4698435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1" name="Freeform 727"/>
            <p:cNvSpPr/>
            <p:nvPr/>
          </p:nvSpPr>
          <p:spPr bwMode="auto">
            <a:xfrm>
              <a:off x="8626326" y="4764950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2" name="Freeform 728"/>
            <p:cNvSpPr/>
            <p:nvPr/>
          </p:nvSpPr>
          <p:spPr bwMode="auto">
            <a:xfrm>
              <a:off x="8762804" y="4897979"/>
              <a:ext cx="47061" cy="522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2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3" name="Freeform 729"/>
            <p:cNvSpPr/>
            <p:nvPr/>
          </p:nvSpPr>
          <p:spPr bwMode="auto">
            <a:xfrm>
              <a:off x="8809865" y="5050013"/>
              <a:ext cx="47061" cy="47510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65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4" name="Freeform 730"/>
            <p:cNvSpPr/>
            <p:nvPr/>
          </p:nvSpPr>
          <p:spPr bwMode="auto">
            <a:xfrm>
              <a:off x="7736869" y="4446630"/>
              <a:ext cx="1407131" cy="693652"/>
            </a:xfrm>
            <a:custGeom>
              <a:avLst/>
              <a:gdLst/>
              <a:ahLst/>
              <a:cxnLst>
                <a:cxn ang="0">
                  <a:pos x="0" y="268"/>
                </a:cxn>
                <a:cxn ang="0">
                  <a:pos x="88" y="240"/>
                </a:cxn>
                <a:cxn ang="0">
                  <a:pos x="28" y="168"/>
                </a:cxn>
                <a:cxn ang="0">
                  <a:pos x="128" y="166"/>
                </a:cxn>
                <a:cxn ang="0">
                  <a:pos x="84" y="90"/>
                </a:cxn>
                <a:cxn ang="0">
                  <a:pos x="176" y="122"/>
                </a:cxn>
                <a:cxn ang="0">
                  <a:pos x="176" y="28"/>
                </a:cxn>
                <a:cxn ang="0">
                  <a:pos x="246" y="88"/>
                </a:cxn>
                <a:cxn ang="0">
                  <a:pos x="272" y="2"/>
                </a:cxn>
                <a:cxn ang="0">
                  <a:pos x="308" y="82"/>
                </a:cxn>
                <a:cxn ang="0">
                  <a:pos x="374" y="10"/>
                </a:cxn>
                <a:cxn ang="0">
                  <a:pos x="382" y="98"/>
                </a:cxn>
                <a:cxn ang="0">
                  <a:pos x="470" y="54"/>
                </a:cxn>
                <a:cxn ang="0">
                  <a:pos x="436" y="136"/>
                </a:cxn>
                <a:cxn ang="0">
                  <a:pos x="538" y="114"/>
                </a:cxn>
                <a:cxn ang="0">
                  <a:pos x="476" y="190"/>
                </a:cxn>
                <a:cxn ang="0">
                  <a:pos x="582" y="202"/>
                </a:cxn>
                <a:cxn ang="0">
                  <a:pos x="502" y="258"/>
                </a:cxn>
                <a:cxn ang="0">
                  <a:pos x="594" y="290"/>
                </a:cxn>
                <a:cxn ang="0">
                  <a:pos x="598" y="292"/>
                </a:cxn>
                <a:cxn ang="0">
                  <a:pos x="598" y="292"/>
                </a:cxn>
                <a:cxn ang="0">
                  <a:pos x="598" y="282"/>
                </a:cxn>
                <a:cxn ang="0">
                  <a:pos x="596" y="254"/>
                </a:cxn>
                <a:cxn ang="0">
                  <a:pos x="592" y="236"/>
                </a:cxn>
                <a:cxn ang="0">
                  <a:pos x="586" y="214"/>
                </a:cxn>
                <a:cxn ang="0">
                  <a:pos x="578" y="192"/>
                </a:cxn>
                <a:cxn ang="0">
                  <a:pos x="568" y="168"/>
                </a:cxn>
                <a:cxn ang="0">
                  <a:pos x="554" y="142"/>
                </a:cxn>
                <a:cxn ang="0">
                  <a:pos x="538" y="118"/>
                </a:cxn>
                <a:cxn ang="0">
                  <a:pos x="518" y="94"/>
                </a:cxn>
                <a:cxn ang="0">
                  <a:pos x="492" y="70"/>
                </a:cxn>
                <a:cxn ang="0">
                  <a:pos x="462" y="48"/>
                </a:cxn>
                <a:cxn ang="0">
                  <a:pos x="446" y="40"/>
                </a:cxn>
                <a:cxn ang="0">
                  <a:pos x="428" y="30"/>
                </a:cxn>
                <a:cxn ang="0">
                  <a:pos x="408" y="22"/>
                </a:cxn>
                <a:cxn ang="0">
                  <a:pos x="388" y="14"/>
                </a:cxn>
                <a:cxn ang="0">
                  <a:pos x="364" y="8"/>
                </a:cxn>
                <a:cxn ang="0">
                  <a:pos x="340" y="2"/>
                </a:cxn>
                <a:cxn ang="0">
                  <a:pos x="340" y="2"/>
                </a:cxn>
                <a:cxn ang="0">
                  <a:pos x="318" y="0"/>
                </a:cxn>
                <a:cxn ang="0">
                  <a:pos x="294" y="0"/>
                </a:cxn>
                <a:cxn ang="0">
                  <a:pos x="262" y="2"/>
                </a:cxn>
                <a:cxn ang="0">
                  <a:pos x="244" y="6"/>
                </a:cxn>
                <a:cxn ang="0">
                  <a:pos x="224" y="10"/>
                </a:cxn>
                <a:cxn ang="0">
                  <a:pos x="204" y="16"/>
                </a:cxn>
                <a:cxn ang="0">
                  <a:pos x="184" y="24"/>
                </a:cxn>
                <a:cxn ang="0">
                  <a:pos x="162" y="32"/>
                </a:cxn>
                <a:cxn ang="0">
                  <a:pos x="142" y="44"/>
                </a:cxn>
                <a:cxn ang="0">
                  <a:pos x="122" y="58"/>
                </a:cxn>
                <a:cxn ang="0">
                  <a:pos x="100" y="76"/>
                </a:cxn>
                <a:cxn ang="0">
                  <a:pos x="100" y="76"/>
                </a:cxn>
                <a:cxn ang="0">
                  <a:pos x="82" y="94"/>
                </a:cxn>
                <a:cxn ang="0">
                  <a:pos x="66" y="112"/>
                </a:cxn>
                <a:cxn ang="0">
                  <a:pos x="52" y="130"/>
                </a:cxn>
                <a:cxn ang="0">
                  <a:pos x="40" y="148"/>
                </a:cxn>
                <a:cxn ang="0">
                  <a:pos x="30" y="164"/>
                </a:cxn>
                <a:cxn ang="0">
                  <a:pos x="22" y="180"/>
                </a:cxn>
                <a:cxn ang="0">
                  <a:pos x="10" y="210"/>
                </a:cxn>
                <a:cxn ang="0">
                  <a:pos x="4" y="234"/>
                </a:cxn>
                <a:cxn ang="0">
                  <a:pos x="0" y="254"/>
                </a:cxn>
                <a:cxn ang="0">
                  <a:pos x="0" y="270"/>
                </a:cxn>
                <a:cxn ang="0">
                  <a:pos x="0" y="268"/>
                </a:cxn>
              </a:cxnLst>
              <a:rect l="0" t="0" r="r" b="b"/>
              <a:pathLst>
                <a:path w="598" h="292">
                  <a:moveTo>
                    <a:pt x="0" y="268"/>
                  </a:moveTo>
                  <a:lnTo>
                    <a:pt x="88" y="240"/>
                  </a:lnTo>
                  <a:lnTo>
                    <a:pt x="28" y="168"/>
                  </a:lnTo>
                  <a:lnTo>
                    <a:pt x="128" y="166"/>
                  </a:lnTo>
                  <a:lnTo>
                    <a:pt x="84" y="90"/>
                  </a:lnTo>
                  <a:lnTo>
                    <a:pt x="176" y="122"/>
                  </a:lnTo>
                  <a:lnTo>
                    <a:pt x="176" y="28"/>
                  </a:lnTo>
                  <a:lnTo>
                    <a:pt x="246" y="88"/>
                  </a:lnTo>
                  <a:lnTo>
                    <a:pt x="272" y="2"/>
                  </a:lnTo>
                  <a:lnTo>
                    <a:pt x="308" y="82"/>
                  </a:lnTo>
                  <a:lnTo>
                    <a:pt x="374" y="10"/>
                  </a:lnTo>
                  <a:lnTo>
                    <a:pt x="382" y="98"/>
                  </a:lnTo>
                  <a:lnTo>
                    <a:pt x="470" y="54"/>
                  </a:lnTo>
                  <a:lnTo>
                    <a:pt x="436" y="136"/>
                  </a:lnTo>
                  <a:lnTo>
                    <a:pt x="538" y="114"/>
                  </a:lnTo>
                  <a:lnTo>
                    <a:pt x="476" y="190"/>
                  </a:lnTo>
                  <a:lnTo>
                    <a:pt x="582" y="202"/>
                  </a:lnTo>
                  <a:lnTo>
                    <a:pt x="502" y="258"/>
                  </a:lnTo>
                  <a:lnTo>
                    <a:pt x="594" y="290"/>
                  </a:lnTo>
                  <a:lnTo>
                    <a:pt x="598" y="292"/>
                  </a:lnTo>
                  <a:lnTo>
                    <a:pt x="598" y="292"/>
                  </a:lnTo>
                  <a:lnTo>
                    <a:pt x="598" y="282"/>
                  </a:lnTo>
                  <a:lnTo>
                    <a:pt x="596" y="254"/>
                  </a:lnTo>
                  <a:lnTo>
                    <a:pt x="592" y="236"/>
                  </a:lnTo>
                  <a:lnTo>
                    <a:pt x="586" y="214"/>
                  </a:lnTo>
                  <a:lnTo>
                    <a:pt x="578" y="192"/>
                  </a:lnTo>
                  <a:lnTo>
                    <a:pt x="568" y="168"/>
                  </a:lnTo>
                  <a:lnTo>
                    <a:pt x="554" y="142"/>
                  </a:lnTo>
                  <a:lnTo>
                    <a:pt x="538" y="118"/>
                  </a:lnTo>
                  <a:lnTo>
                    <a:pt x="518" y="94"/>
                  </a:lnTo>
                  <a:lnTo>
                    <a:pt x="492" y="70"/>
                  </a:lnTo>
                  <a:lnTo>
                    <a:pt x="462" y="48"/>
                  </a:lnTo>
                  <a:lnTo>
                    <a:pt x="446" y="40"/>
                  </a:lnTo>
                  <a:lnTo>
                    <a:pt x="428" y="30"/>
                  </a:lnTo>
                  <a:lnTo>
                    <a:pt x="408" y="22"/>
                  </a:lnTo>
                  <a:lnTo>
                    <a:pt x="388" y="14"/>
                  </a:lnTo>
                  <a:lnTo>
                    <a:pt x="364" y="8"/>
                  </a:lnTo>
                  <a:lnTo>
                    <a:pt x="340" y="2"/>
                  </a:lnTo>
                  <a:lnTo>
                    <a:pt x="340" y="2"/>
                  </a:lnTo>
                  <a:lnTo>
                    <a:pt x="318" y="0"/>
                  </a:lnTo>
                  <a:lnTo>
                    <a:pt x="294" y="0"/>
                  </a:lnTo>
                  <a:lnTo>
                    <a:pt x="262" y="2"/>
                  </a:lnTo>
                  <a:lnTo>
                    <a:pt x="244" y="6"/>
                  </a:lnTo>
                  <a:lnTo>
                    <a:pt x="224" y="10"/>
                  </a:lnTo>
                  <a:lnTo>
                    <a:pt x="204" y="16"/>
                  </a:lnTo>
                  <a:lnTo>
                    <a:pt x="184" y="24"/>
                  </a:lnTo>
                  <a:lnTo>
                    <a:pt x="162" y="32"/>
                  </a:lnTo>
                  <a:lnTo>
                    <a:pt x="142" y="44"/>
                  </a:lnTo>
                  <a:lnTo>
                    <a:pt x="122" y="58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82" y="94"/>
                  </a:lnTo>
                  <a:lnTo>
                    <a:pt x="66" y="112"/>
                  </a:lnTo>
                  <a:lnTo>
                    <a:pt x="52" y="130"/>
                  </a:lnTo>
                  <a:lnTo>
                    <a:pt x="40" y="148"/>
                  </a:lnTo>
                  <a:lnTo>
                    <a:pt x="30" y="164"/>
                  </a:lnTo>
                  <a:lnTo>
                    <a:pt x="22" y="180"/>
                  </a:lnTo>
                  <a:lnTo>
                    <a:pt x="10" y="210"/>
                  </a:lnTo>
                  <a:lnTo>
                    <a:pt x="4" y="234"/>
                  </a:lnTo>
                  <a:lnTo>
                    <a:pt x="0" y="254"/>
                  </a:lnTo>
                  <a:lnTo>
                    <a:pt x="0" y="27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88C0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5" name="Freeform 731"/>
            <p:cNvSpPr/>
            <p:nvPr/>
          </p:nvSpPr>
          <p:spPr bwMode="auto">
            <a:xfrm>
              <a:off x="7445089" y="5050013"/>
              <a:ext cx="225894" cy="9502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6" y="4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22"/>
                </a:cxn>
                <a:cxn ang="0">
                  <a:pos x="2" y="8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6" h="40">
                  <a:moveTo>
                    <a:pt x="4" y="0"/>
                  </a:moveTo>
                  <a:lnTo>
                    <a:pt x="96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22"/>
                  </a:lnTo>
                  <a:lnTo>
                    <a:pt x="2" y="8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866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6" name="Freeform 732"/>
            <p:cNvSpPr/>
            <p:nvPr/>
          </p:nvSpPr>
          <p:spPr bwMode="auto">
            <a:xfrm>
              <a:off x="7125073" y="3558185"/>
              <a:ext cx="150596" cy="14728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52" y="62"/>
                </a:cxn>
                <a:cxn ang="0">
                  <a:pos x="52" y="62"/>
                </a:cxn>
                <a:cxn ang="0">
                  <a:pos x="56" y="54"/>
                </a:cxn>
                <a:cxn ang="0">
                  <a:pos x="62" y="34"/>
                </a:cxn>
                <a:cxn ang="0">
                  <a:pos x="64" y="24"/>
                </a:cxn>
                <a:cxn ang="0">
                  <a:pos x="62" y="14"/>
                </a:cxn>
                <a:cxn ang="0">
                  <a:pos x="60" y="10"/>
                </a:cxn>
                <a:cxn ang="0">
                  <a:pos x="56" y="6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34" y="0"/>
                </a:cxn>
                <a:cxn ang="0">
                  <a:pos x="26" y="4"/>
                </a:cxn>
                <a:cxn ang="0">
                  <a:pos x="18" y="10"/>
                </a:cxn>
                <a:cxn ang="0">
                  <a:pos x="10" y="16"/>
                </a:cxn>
                <a:cxn ang="0">
                  <a:pos x="4" y="32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64" h="62">
                  <a:moveTo>
                    <a:pt x="0" y="38"/>
                  </a:moveTo>
                  <a:lnTo>
                    <a:pt x="52" y="62"/>
                  </a:lnTo>
                  <a:lnTo>
                    <a:pt x="52" y="62"/>
                  </a:lnTo>
                  <a:lnTo>
                    <a:pt x="56" y="54"/>
                  </a:lnTo>
                  <a:lnTo>
                    <a:pt x="62" y="34"/>
                  </a:lnTo>
                  <a:lnTo>
                    <a:pt x="64" y="24"/>
                  </a:lnTo>
                  <a:lnTo>
                    <a:pt x="62" y="14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32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7" name="Freeform 733"/>
            <p:cNvSpPr/>
            <p:nvPr/>
          </p:nvSpPr>
          <p:spPr bwMode="auto">
            <a:xfrm>
              <a:off x="7482738" y="3700717"/>
              <a:ext cx="150596" cy="14728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52" y="62"/>
                </a:cxn>
                <a:cxn ang="0">
                  <a:pos x="52" y="62"/>
                </a:cxn>
                <a:cxn ang="0">
                  <a:pos x="56" y="54"/>
                </a:cxn>
                <a:cxn ang="0">
                  <a:pos x="62" y="34"/>
                </a:cxn>
                <a:cxn ang="0">
                  <a:pos x="64" y="24"/>
                </a:cxn>
                <a:cxn ang="0">
                  <a:pos x="62" y="14"/>
                </a:cxn>
                <a:cxn ang="0">
                  <a:pos x="60" y="10"/>
                </a:cxn>
                <a:cxn ang="0">
                  <a:pos x="56" y="6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4" y="0"/>
                </a:cxn>
                <a:cxn ang="0">
                  <a:pos x="24" y="4"/>
                </a:cxn>
                <a:cxn ang="0">
                  <a:pos x="18" y="10"/>
                </a:cxn>
                <a:cxn ang="0">
                  <a:pos x="10" y="16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64" h="62">
                  <a:moveTo>
                    <a:pt x="0" y="38"/>
                  </a:moveTo>
                  <a:lnTo>
                    <a:pt x="52" y="62"/>
                  </a:lnTo>
                  <a:lnTo>
                    <a:pt x="52" y="62"/>
                  </a:lnTo>
                  <a:lnTo>
                    <a:pt x="56" y="54"/>
                  </a:lnTo>
                  <a:lnTo>
                    <a:pt x="62" y="34"/>
                  </a:lnTo>
                  <a:lnTo>
                    <a:pt x="64" y="24"/>
                  </a:lnTo>
                  <a:lnTo>
                    <a:pt x="62" y="14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2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4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8" name="Freeform 734"/>
            <p:cNvSpPr/>
            <p:nvPr/>
          </p:nvSpPr>
          <p:spPr bwMode="auto">
            <a:xfrm>
              <a:off x="7355673" y="3924016"/>
              <a:ext cx="150596" cy="14728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52" y="62"/>
                </a:cxn>
                <a:cxn ang="0">
                  <a:pos x="52" y="62"/>
                </a:cxn>
                <a:cxn ang="0">
                  <a:pos x="56" y="54"/>
                </a:cxn>
                <a:cxn ang="0">
                  <a:pos x="62" y="34"/>
                </a:cxn>
                <a:cxn ang="0">
                  <a:pos x="64" y="24"/>
                </a:cxn>
                <a:cxn ang="0">
                  <a:pos x="62" y="14"/>
                </a:cxn>
                <a:cxn ang="0">
                  <a:pos x="60" y="8"/>
                </a:cxn>
                <a:cxn ang="0">
                  <a:pos x="56" y="6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6" y="0"/>
                </a:cxn>
                <a:cxn ang="0">
                  <a:pos x="26" y="2"/>
                </a:cxn>
                <a:cxn ang="0">
                  <a:pos x="18" y="8"/>
                </a:cxn>
                <a:cxn ang="0">
                  <a:pos x="12" y="16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64" h="62">
                  <a:moveTo>
                    <a:pt x="0" y="38"/>
                  </a:moveTo>
                  <a:lnTo>
                    <a:pt x="52" y="62"/>
                  </a:lnTo>
                  <a:lnTo>
                    <a:pt x="52" y="62"/>
                  </a:lnTo>
                  <a:lnTo>
                    <a:pt x="56" y="54"/>
                  </a:lnTo>
                  <a:lnTo>
                    <a:pt x="62" y="34"/>
                  </a:lnTo>
                  <a:lnTo>
                    <a:pt x="64" y="24"/>
                  </a:lnTo>
                  <a:lnTo>
                    <a:pt x="62" y="14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2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8"/>
                  </a:lnTo>
                  <a:lnTo>
                    <a:pt x="12" y="16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9" name="Freeform 735"/>
            <p:cNvSpPr/>
            <p:nvPr/>
          </p:nvSpPr>
          <p:spPr bwMode="auto">
            <a:xfrm>
              <a:off x="7045068" y="3819493"/>
              <a:ext cx="145890" cy="14728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52" y="62"/>
                </a:cxn>
                <a:cxn ang="0">
                  <a:pos x="52" y="62"/>
                </a:cxn>
                <a:cxn ang="0">
                  <a:pos x="56" y="52"/>
                </a:cxn>
                <a:cxn ang="0">
                  <a:pos x="62" y="34"/>
                </a:cxn>
                <a:cxn ang="0">
                  <a:pos x="62" y="22"/>
                </a:cxn>
                <a:cxn ang="0">
                  <a:pos x="60" y="12"/>
                </a:cxn>
                <a:cxn ang="0">
                  <a:pos x="58" y="8"/>
                </a:cxn>
                <a:cxn ang="0">
                  <a:pos x="56" y="4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34" y="0"/>
                </a:cxn>
                <a:cxn ang="0">
                  <a:pos x="24" y="2"/>
                </a:cxn>
                <a:cxn ang="0">
                  <a:pos x="16" y="8"/>
                </a:cxn>
                <a:cxn ang="0">
                  <a:pos x="10" y="16"/>
                </a:cxn>
                <a:cxn ang="0">
                  <a:pos x="2" y="3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62" h="62">
                  <a:moveTo>
                    <a:pt x="0" y="36"/>
                  </a:moveTo>
                  <a:lnTo>
                    <a:pt x="52" y="62"/>
                  </a:lnTo>
                  <a:lnTo>
                    <a:pt x="52" y="62"/>
                  </a:lnTo>
                  <a:lnTo>
                    <a:pt x="56" y="52"/>
                  </a:lnTo>
                  <a:lnTo>
                    <a:pt x="62" y="34"/>
                  </a:lnTo>
                  <a:lnTo>
                    <a:pt x="62" y="22"/>
                  </a:lnTo>
                  <a:lnTo>
                    <a:pt x="60" y="12"/>
                  </a:lnTo>
                  <a:lnTo>
                    <a:pt x="58" y="8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4" y="2"/>
                  </a:lnTo>
                  <a:lnTo>
                    <a:pt x="16" y="8"/>
                  </a:lnTo>
                  <a:lnTo>
                    <a:pt x="10" y="1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0" name="Freeform 736"/>
            <p:cNvSpPr/>
            <p:nvPr/>
          </p:nvSpPr>
          <p:spPr bwMode="auto">
            <a:xfrm>
              <a:off x="5854419" y="4299348"/>
              <a:ext cx="461200" cy="584378"/>
            </a:xfrm>
            <a:custGeom>
              <a:avLst/>
              <a:gdLst/>
              <a:ahLst/>
              <a:cxnLst>
                <a:cxn ang="0">
                  <a:pos x="196" y="242"/>
                </a:cxn>
                <a:cxn ang="0">
                  <a:pos x="196" y="242"/>
                </a:cxn>
                <a:cxn ang="0">
                  <a:pos x="190" y="196"/>
                </a:cxn>
                <a:cxn ang="0">
                  <a:pos x="182" y="154"/>
                </a:cxn>
                <a:cxn ang="0">
                  <a:pos x="172" y="112"/>
                </a:cxn>
                <a:cxn ang="0">
                  <a:pos x="162" y="76"/>
                </a:cxn>
                <a:cxn ang="0">
                  <a:pos x="146" y="22"/>
                </a:cxn>
                <a:cxn ang="0">
                  <a:pos x="138" y="2"/>
                </a:cxn>
                <a:cxn ang="0">
                  <a:pos x="138" y="2"/>
                </a:cxn>
                <a:cxn ang="0">
                  <a:pos x="116" y="0"/>
                </a:cxn>
                <a:cxn ang="0">
                  <a:pos x="94" y="2"/>
                </a:cxn>
                <a:cxn ang="0">
                  <a:pos x="70" y="4"/>
                </a:cxn>
                <a:cxn ang="0">
                  <a:pos x="48" y="10"/>
                </a:cxn>
                <a:cxn ang="0">
                  <a:pos x="14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48"/>
                </a:cxn>
                <a:cxn ang="0">
                  <a:pos x="18" y="74"/>
                </a:cxn>
                <a:cxn ang="0">
                  <a:pos x="24" y="102"/>
                </a:cxn>
                <a:cxn ang="0">
                  <a:pos x="28" y="132"/>
                </a:cxn>
                <a:cxn ang="0">
                  <a:pos x="32" y="160"/>
                </a:cxn>
                <a:cxn ang="0">
                  <a:pos x="32" y="190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72" y="240"/>
                </a:cxn>
                <a:cxn ang="0">
                  <a:pos x="114" y="238"/>
                </a:cxn>
                <a:cxn ang="0">
                  <a:pos x="156" y="238"/>
                </a:cxn>
                <a:cxn ang="0">
                  <a:pos x="196" y="242"/>
                </a:cxn>
                <a:cxn ang="0">
                  <a:pos x="196" y="242"/>
                </a:cxn>
              </a:cxnLst>
              <a:rect l="0" t="0" r="r" b="b"/>
              <a:pathLst>
                <a:path w="196" h="246">
                  <a:moveTo>
                    <a:pt x="196" y="242"/>
                  </a:moveTo>
                  <a:lnTo>
                    <a:pt x="196" y="242"/>
                  </a:lnTo>
                  <a:lnTo>
                    <a:pt x="190" y="196"/>
                  </a:lnTo>
                  <a:lnTo>
                    <a:pt x="182" y="154"/>
                  </a:lnTo>
                  <a:lnTo>
                    <a:pt x="172" y="112"/>
                  </a:lnTo>
                  <a:lnTo>
                    <a:pt x="162" y="76"/>
                  </a:lnTo>
                  <a:lnTo>
                    <a:pt x="146" y="2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16" y="0"/>
                  </a:lnTo>
                  <a:lnTo>
                    <a:pt x="94" y="2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14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48"/>
                  </a:lnTo>
                  <a:lnTo>
                    <a:pt x="18" y="74"/>
                  </a:lnTo>
                  <a:lnTo>
                    <a:pt x="24" y="102"/>
                  </a:lnTo>
                  <a:lnTo>
                    <a:pt x="28" y="132"/>
                  </a:lnTo>
                  <a:lnTo>
                    <a:pt x="32" y="160"/>
                  </a:lnTo>
                  <a:lnTo>
                    <a:pt x="32" y="190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72" y="240"/>
                  </a:lnTo>
                  <a:lnTo>
                    <a:pt x="114" y="238"/>
                  </a:lnTo>
                  <a:lnTo>
                    <a:pt x="156" y="238"/>
                  </a:lnTo>
                  <a:lnTo>
                    <a:pt x="196" y="242"/>
                  </a:lnTo>
                  <a:lnTo>
                    <a:pt x="196" y="242"/>
                  </a:lnTo>
                  <a:close/>
                </a:path>
              </a:pathLst>
            </a:custGeom>
            <a:solidFill>
              <a:srgbClr val="D7CD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1" name="Freeform 737"/>
            <p:cNvSpPr/>
            <p:nvPr/>
          </p:nvSpPr>
          <p:spPr bwMode="auto">
            <a:xfrm>
              <a:off x="5929717" y="4864722"/>
              <a:ext cx="390608" cy="52261"/>
            </a:xfrm>
            <a:custGeom>
              <a:avLst/>
              <a:gdLst/>
              <a:ahLst/>
              <a:cxnLst>
                <a:cxn ang="0">
                  <a:pos x="164" y="4"/>
                </a:cxn>
                <a:cxn ang="0">
                  <a:pos x="164" y="4"/>
                </a:cxn>
                <a:cxn ang="0">
                  <a:pos x="124" y="0"/>
                </a:cxn>
                <a:cxn ang="0">
                  <a:pos x="82" y="0"/>
                </a:cxn>
                <a:cxn ang="0">
                  <a:pos x="40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40" y="16"/>
                </a:cxn>
                <a:cxn ang="0">
                  <a:pos x="82" y="14"/>
                </a:cxn>
                <a:cxn ang="0">
                  <a:pos x="124" y="16"/>
                </a:cxn>
                <a:cxn ang="0">
                  <a:pos x="166" y="20"/>
                </a:cxn>
                <a:cxn ang="0">
                  <a:pos x="166" y="20"/>
                </a:cxn>
                <a:cxn ang="0">
                  <a:pos x="164" y="4"/>
                </a:cxn>
                <a:cxn ang="0">
                  <a:pos x="164" y="4"/>
                </a:cxn>
              </a:cxnLst>
              <a:rect l="0" t="0" r="r" b="b"/>
              <a:pathLst>
                <a:path w="166" h="22">
                  <a:moveTo>
                    <a:pt x="164" y="4"/>
                  </a:moveTo>
                  <a:lnTo>
                    <a:pt x="164" y="4"/>
                  </a:lnTo>
                  <a:lnTo>
                    <a:pt x="124" y="0"/>
                  </a:lnTo>
                  <a:lnTo>
                    <a:pt x="82" y="0"/>
                  </a:lnTo>
                  <a:lnTo>
                    <a:pt x="4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0" y="16"/>
                  </a:lnTo>
                  <a:lnTo>
                    <a:pt x="82" y="14"/>
                  </a:lnTo>
                  <a:lnTo>
                    <a:pt x="124" y="16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4" y="4"/>
                  </a:lnTo>
                  <a:lnTo>
                    <a:pt x="164" y="4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2" name="Freeform 738"/>
            <p:cNvSpPr/>
            <p:nvPr/>
          </p:nvSpPr>
          <p:spPr bwMode="auto">
            <a:xfrm>
              <a:off x="5925011" y="4897980"/>
              <a:ext cx="400021" cy="76017"/>
            </a:xfrm>
            <a:custGeom>
              <a:avLst/>
              <a:gdLst/>
              <a:ahLst/>
              <a:cxnLst>
                <a:cxn ang="0">
                  <a:pos x="170" y="32"/>
                </a:cxn>
                <a:cxn ang="0">
                  <a:pos x="170" y="32"/>
                </a:cxn>
                <a:cxn ang="0">
                  <a:pos x="168" y="6"/>
                </a:cxn>
                <a:cxn ang="0">
                  <a:pos x="168" y="6"/>
                </a:cxn>
                <a:cxn ang="0">
                  <a:pos x="126" y="2"/>
                </a:cxn>
                <a:cxn ang="0">
                  <a:pos x="84" y="0"/>
                </a:cxn>
                <a:cxn ang="0">
                  <a:pos x="42" y="2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2" y="26"/>
                </a:cxn>
                <a:cxn ang="0">
                  <a:pos x="42" y="22"/>
                </a:cxn>
                <a:cxn ang="0">
                  <a:pos x="64" y="20"/>
                </a:cxn>
                <a:cxn ang="0">
                  <a:pos x="86" y="20"/>
                </a:cxn>
                <a:cxn ang="0">
                  <a:pos x="106" y="22"/>
                </a:cxn>
                <a:cxn ang="0">
                  <a:pos x="128" y="24"/>
                </a:cxn>
                <a:cxn ang="0">
                  <a:pos x="170" y="32"/>
                </a:cxn>
                <a:cxn ang="0">
                  <a:pos x="170" y="32"/>
                </a:cxn>
              </a:cxnLst>
              <a:rect l="0" t="0" r="r" b="b"/>
              <a:pathLst>
                <a:path w="170" h="32">
                  <a:moveTo>
                    <a:pt x="170" y="32"/>
                  </a:moveTo>
                  <a:lnTo>
                    <a:pt x="170" y="32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26" y="2"/>
                  </a:lnTo>
                  <a:lnTo>
                    <a:pt x="84" y="0"/>
                  </a:lnTo>
                  <a:lnTo>
                    <a:pt x="4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2" y="26"/>
                  </a:lnTo>
                  <a:lnTo>
                    <a:pt x="42" y="22"/>
                  </a:lnTo>
                  <a:lnTo>
                    <a:pt x="64" y="20"/>
                  </a:lnTo>
                  <a:lnTo>
                    <a:pt x="86" y="20"/>
                  </a:lnTo>
                  <a:lnTo>
                    <a:pt x="106" y="22"/>
                  </a:lnTo>
                  <a:lnTo>
                    <a:pt x="128" y="24"/>
                  </a:lnTo>
                  <a:lnTo>
                    <a:pt x="170" y="32"/>
                  </a:lnTo>
                  <a:lnTo>
                    <a:pt x="170" y="32"/>
                  </a:lnTo>
                  <a:close/>
                </a:path>
              </a:pathLst>
            </a:custGeom>
            <a:solidFill>
              <a:srgbClr val="83A7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3" name="Freeform 739"/>
            <p:cNvSpPr/>
            <p:nvPr/>
          </p:nvSpPr>
          <p:spPr bwMode="auto">
            <a:xfrm>
              <a:off x="5920305" y="4945490"/>
              <a:ext cx="409433" cy="85519"/>
            </a:xfrm>
            <a:custGeom>
              <a:avLst/>
              <a:gdLst/>
              <a:ahLst/>
              <a:cxnLst>
                <a:cxn ang="0">
                  <a:pos x="172" y="12"/>
                </a:cxn>
                <a:cxn ang="0">
                  <a:pos x="172" y="12"/>
                </a:cxn>
                <a:cxn ang="0">
                  <a:pos x="130" y="4"/>
                </a:cxn>
                <a:cxn ang="0">
                  <a:pos x="108" y="2"/>
                </a:cxn>
                <a:cxn ang="0">
                  <a:pos x="88" y="0"/>
                </a:cxn>
                <a:cxn ang="0">
                  <a:pos x="66" y="0"/>
                </a:cxn>
                <a:cxn ang="0">
                  <a:pos x="44" y="2"/>
                </a:cxn>
                <a:cxn ang="0">
                  <a:pos x="24" y="6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2" y="30"/>
                </a:cxn>
                <a:cxn ang="0">
                  <a:pos x="86" y="28"/>
                </a:cxn>
                <a:cxn ang="0">
                  <a:pos x="130" y="26"/>
                </a:cxn>
                <a:cxn ang="0">
                  <a:pos x="174" y="28"/>
                </a:cxn>
                <a:cxn ang="0">
                  <a:pos x="174" y="28"/>
                </a:cxn>
                <a:cxn ang="0">
                  <a:pos x="172" y="12"/>
                </a:cxn>
                <a:cxn ang="0">
                  <a:pos x="172" y="12"/>
                </a:cxn>
              </a:cxnLst>
              <a:rect l="0" t="0" r="r" b="b"/>
              <a:pathLst>
                <a:path w="174" h="36">
                  <a:moveTo>
                    <a:pt x="172" y="12"/>
                  </a:moveTo>
                  <a:lnTo>
                    <a:pt x="172" y="12"/>
                  </a:lnTo>
                  <a:lnTo>
                    <a:pt x="130" y="4"/>
                  </a:lnTo>
                  <a:lnTo>
                    <a:pt x="108" y="2"/>
                  </a:lnTo>
                  <a:lnTo>
                    <a:pt x="88" y="0"/>
                  </a:lnTo>
                  <a:lnTo>
                    <a:pt x="66" y="0"/>
                  </a:lnTo>
                  <a:lnTo>
                    <a:pt x="44" y="2"/>
                  </a:lnTo>
                  <a:lnTo>
                    <a:pt x="24" y="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2" y="30"/>
                  </a:lnTo>
                  <a:lnTo>
                    <a:pt x="86" y="28"/>
                  </a:lnTo>
                  <a:lnTo>
                    <a:pt x="130" y="26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2" y="12"/>
                  </a:lnTo>
                  <a:lnTo>
                    <a:pt x="172" y="12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4" name="Freeform 740"/>
            <p:cNvSpPr/>
            <p:nvPr/>
          </p:nvSpPr>
          <p:spPr bwMode="auto">
            <a:xfrm>
              <a:off x="5906186" y="5073768"/>
              <a:ext cx="423551" cy="90270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80" y="6"/>
                </a:cxn>
                <a:cxn ang="0">
                  <a:pos x="136" y="2"/>
                </a:cxn>
                <a:cxn ang="0">
                  <a:pos x="92" y="0"/>
                </a:cxn>
                <a:cxn ang="0">
                  <a:pos x="48" y="2"/>
                </a:cxn>
                <a:cxn ang="0">
                  <a:pos x="26" y="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4" y="30"/>
                </a:cxn>
                <a:cxn ang="0">
                  <a:pos x="88" y="30"/>
                </a:cxn>
                <a:cxn ang="0">
                  <a:pos x="132" y="34"/>
                </a:cxn>
                <a:cxn ang="0">
                  <a:pos x="176" y="38"/>
                </a:cxn>
                <a:cxn ang="0">
                  <a:pos x="176" y="38"/>
                </a:cxn>
                <a:cxn ang="0">
                  <a:pos x="180" y="6"/>
                </a:cxn>
                <a:cxn ang="0">
                  <a:pos x="180" y="6"/>
                </a:cxn>
              </a:cxnLst>
              <a:rect l="0" t="0" r="r" b="b"/>
              <a:pathLst>
                <a:path w="180" h="38">
                  <a:moveTo>
                    <a:pt x="180" y="6"/>
                  </a:moveTo>
                  <a:lnTo>
                    <a:pt x="180" y="6"/>
                  </a:lnTo>
                  <a:lnTo>
                    <a:pt x="136" y="2"/>
                  </a:lnTo>
                  <a:lnTo>
                    <a:pt x="92" y="0"/>
                  </a:lnTo>
                  <a:lnTo>
                    <a:pt x="48" y="2"/>
                  </a:lnTo>
                  <a:lnTo>
                    <a:pt x="26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4" y="30"/>
                  </a:lnTo>
                  <a:lnTo>
                    <a:pt x="88" y="30"/>
                  </a:lnTo>
                  <a:lnTo>
                    <a:pt x="132" y="34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5" name="Freeform 741"/>
            <p:cNvSpPr/>
            <p:nvPr/>
          </p:nvSpPr>
          <p:spPr bwMode="auto">
            <a:xfrm>
              <a:off x="5910892" y="5007254"/>
              <a:ext cx="418845" cy="90270"/>
            </a:xfrm>
            <a:custGeom>
              <a:avLst/>
              <a:gdLst/>
              <a:ahLst/>
              <a:cxnLst>
                <a:cxn ang="0">
                  <a:pos x="178" y="34"/>
                </a:cxn>
                <a:cxn ang="0">
                  <a:pos x="178" y="34"/>
                </a:cxn>
                <a:cxn ang="0">
                  <a:pos x="178" y="2"/>
                </a:cxn>
                <a:cxn ang="0">
                  <a:pos x="178" y="2"/>
                </a:cxn>
                <a:cxn ang="0">
                  <a:pos x="134" y="0"/>
                </a:cxn>
                <a:cxn ang="0">
                  <a:pos x="90" y="2"/>
                </a:cxn>
                <a:cxn ang="0">
                  <a:pos x="46" y="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4" y="34"/>
                </a:cxn>
                <a:cxn ang="0">
                  <a:pos x="46" y="30"/>
                </a:cxn>
                <a:cxn ang="0">
                  <a:pos x="90" y="28"/>
                </a:cxn>
                <a:cxn ang="0">
                  <a:pos x="134" y="30"/>
                </a:cxn>
                <a:cxn ang="0">
                  <a:pos x="178" y="34"/>
                </a:cxn>
                <a:cxn ang="0">
                  <a:pos x="178" y="34"/>
                </a:cxn>
              </a:cxnLst>
              <a:rect l="0" t="0" r="r" b="b"/>
              <a:pathLst>
                <a:path w="178" h="38">
                  <a:moveTo>
                    <a:pt x="178" y="34"/>
                  </a:moveTo>
                  <a:lnTo>
                    <a:pt x="178" y="34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34" y="0"/>
                  </a:lnTo>
                  <a:lnTo>
                    <a:pt x="90" y="2"/>
                  </a:lnTo>
                  <a:lnTo>
                    <a:pt x="46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4" y="34"/>
                  </a:lnTo>
                  <a:lnTo>
                    <a:pt x="46" y="30"/>
                  </a:lnTo>
                  <a:lnTo>
                    <a:pt x="90" y="28"/>
                  </a:lnTo>
                  <a:lnTo>
                    <a:pt x="134" y="30"/>
                  </a:lnTo>
                  <a:lnTo>
                    <a:pt x="178" y="34"/>
                  </a:lnTo>
                  <a:lnTo>
                    <a:pt x="178" y="34"/>
                  </a:lnTo>
                  <a:close/>
                </a:path>
              </a:pathLst>
            </a:custGeom>
            <a:solidFill>
              <a:srgbClr val="83A7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6" name="Freeform 742"/>
            <p:cNvSpPr/>
            <p:nvPr/>
          </p:nvSpPr>
          <p:spPr bwMode="auto">
            <a:xfrm>
              <a:off x="5769709" y="4066547"/>
              <a:ext cx="503555" cy="432345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214" y="128"/>
                </a:cxn>
                <a:cxn ang="0">
                  <a:pos x="84" y="0"/>
                </a:cxn>
                <a:cxn ang="0">
                  <a:pos x="0" y="182"/>
                </a:cxn>
              </a:cxnLst>
              <a:rect l="0" t="0" r="r" b="b"/>
              <a:pathLst>
                <a:path w="214" h="182">
                  <a:moveTo>
                    <a:pt x="0" y="182"/>
                  </a:moveTo>
                  <a:lnTo>
                    <a:pt x="214" y="128"/>
                  </a:lnTo>
                  <a:lnTo>
                    <a:pt x="84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C6D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7" name="Freeform 743"/>
            <p:cNvSpPr/>
            <p:nvPr/>
          </p:nvSpPr>
          <p:spPr bwMode="auto">
            <a:xfrm>
              <a:off x="6019133" y="4218580"/>
              <a:ext cx="51767" cy="52261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0" y="18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8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2" y="8"/>
                </a:cxn>
                <a:cxn ang="0">
                  <a:pos x="22" y="14"/>
                </a:cxn>
                <a:cxn ang="0">
                  <a:pos x="20" y="18"/>
                </a:cxn>
                <a:cxn ang="0">
                  <a:pos x="20" y="18"/>
                </a:cxn>
              </a:cxnLst>
              <a:rect l="0" t="0" r="r" b="b"/>
              <a:pathLst>
                <a:path w="22" h="22">
                  <a:moveTo>
                    <a:pt x="20" y="18"/>
                  </a:moveTo>
                  <a:lnTo>
                    <a:pt x="20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8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8" name="Freeform 744"/>
            <p:cNvSpPr/>
            <p:nvPr/>
          </p:nvSpPr>
          <p:spPr bwMode="auto">
            <a:xfrm>
              <a:off x="6146199" y="4294597"/>
              <a:ext cx="51767" cy="52261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0" y="18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8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2" y="10"/>
                </a:cxn>
                <a:cxn ang="0">
                  <a:pos x="22" y="14"/>
                </a:cxn>
                <a:cxn ang="0">
                  <a:pos x="20" y="18"/>
                </a:cxn>
                <a:cxn ang="0">
                  <a:pos x="20" y="18"/>
                </a:cxn>
              </a:cxnLst>
              <a:rect l="0" t="0" r="r" b="b"/>
              <a:pathLst>
                <a:path w="22" h="22">
                  <a:moveTo>
                    <a:pt x="20" y="18"/>
                  </a:moveTo>
                  <a:lnTo>
                    <a:pt x="20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9" name="Freeform 745"/>
            <p:cNvSpPr/>
            <p:nvPr/>
          </p:nvSpPr>
          <p:spPr bwMode="auto">
            <a:xfrm>
              <a:off x="6005015" y="4342108"/>
              <a:ext cx="47061" cy="52261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18" y="16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8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8" y="16"/>
                </a:cxn>
                <a:cxn ang="0">
                  <a:pos x="18" y="16"/>
                </a:cxn>
              </a:cxnLst>
              <a:rect l="0" t="0" r="r" b="b"/>
              <a:pathLst>
                <a:path w="20" h="22">
                  <a:moveTo>
                    <a:pt x="18" y="16"/>
                  </a:move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8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0" name="Freeform 746"/>
            <p:cNvSpPr/>
            <p:nvPr/>
          </p:nvSpPr>
          <p:spPr bwMode="auto">
            <a:xfrm>
              <a:off x="5854419" y="4394369"/>
              <a:ext cx="51767" cy="5226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8" y="20"/>
                </a:cxn>
                <a:cxn ang="0">
                  <a:pos x="14" y="22"/>
                </a:cxn>
                <a:cxn ang="0">
                  <a:pos x="10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2">
                  <a:moveTo>
                    <a:pt x="20" y="16"/>
                  </a:moveTo>
                  <a:lnTo>
                    <a:pt x="20" y="16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1" name="Freeform 747"/>
            <p:cNvSpPr/>
            <p:nvPr/>
          </p:nvSpPr>
          <p:spPr bwMode="auto">
            <a:xfrm>
              <a:off x="5920305" y="4237585"/>
              <a:ext cx="47061" cy="52261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8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0" y="14"/>
                </a:cxn>
                <a:cxn ang="0">
                  <a:pos x="18" y="18"/>
                </a:cxn>
                <a:cxn ang="0">
                  <a:pos x="18" y="18"/>
                </a:cxn>
              </a:cxnLst>
              <a:rect l="0" t="0" r="r" b="b"/>
              <a:pathLst>
                <a:path w="20" h="22">
                  <a:moveTo>
                    <a:pt x="18" y="18"/>
                  </a:move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2" name="Freeform 748"/>
            <p:cNvSpPr/>
            <p:nvPr/>
          </p:nvSpPr>
          <p:spPr bwMode="auto">
            <a:xfrm>
              <a:off x="5943835" y="4090302"/>
              <a:ext cx="51767" cy="52261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0" y="18"/>
                </a:cxn>
                <a:cxn ang="0">
                  <a:pos x="16" y="20"/>
                </a:cxn>
                <a:cxn ang="0">
                  <a:pos x="12" y="22"/>
                </a:cxn>
                <a:cxn ang="0">
                  <a:pos x="8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6"/>
                </a:cxn>
                <a:cxn ang="0">
                  <a:pos x="22" y="10"/>
                </a:cxn>
                <a:cxn ang="0">
                  <a:pos x="22" y="14"/>
                </a:cxn>
                <a:cxn ang="0">
                  <a:pos x="20" y="18"/>
                </a:cxn>
                <a:cxn ang="0">
                  <a:pos x="20" y="18"/>
                </a:cxn>
              </a:cxnLst>
              <a:rect l="0" t="0" r="r" b="b"/>
              <a:pathLst>
                <a:path w="22" h="22">
                  <a:moveTo>
                    <a:pt x="20" y="18"/>
                  </a:moveTo>
                  <a:lnTo>
                    <a:pt x="20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6D92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3" name="Freeform 749"/>
            <p:cNvSpPr/>
            <p:nvPr/>
          </p:nvSpPr>
          <p:spPr bwMode="auto">
            <a:xfrm>
              <a:off x="5957954" y="4494141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4" y="38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16" y="48"/>
                </a:cxn>
                <a:cxn ang="0">
                  <a:pos x="10" y="50"/>
                </a:cxn>
                <a:cxn ang="0">
                  <a:pos x="6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4" y="3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16" y="48"/>
                  </a:lnTo>
                  <a:lnTo>
                    <a:pt x="10" y="50"/>
                  </a:lnTo>
                  <a:lnTo>
                    <a:pt x="6" y="50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4" name="Freeform 750"/>
            <p:cNvSpPr/>
            <p:nvPr/>
          </p:nvSpPr>
          <p:spPr bwMode="auto">
            <a:xfrm>
              <a:off x="5957954" y="4494141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4" y="38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16" y="48"/>
                </a:cxn>
                <a:cxn ang="0">
                  <a:pos x="10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4" y="3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16" y="48"/>
                  </a:lnTo>
                  <a:lnTo>
                    <a:pt x="10" y="5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5" name="Freeform 751"/>
            <p:cNvSpPr/>
            <p:nvPr/>
          </p:nvSpPr>
          <p:spPr bwMode="auto">
            <a:xfrm>
              <a:off x="6179142" y="4579660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4" y="4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16" y="48"/>
                </a:cxn>
                <a:cxn ang="0">
                  <a:pos x="10" y="50"/>
                </a:cxn>
                <a:cxn ang="0">
                  <a:pos x="6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4" y="4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6" y="48"/>
                  </a:lnTo>
                  <a:lnTo>
                    <a:pt x="10" y="50"/>
                  </a:lnTo>
                  <a:lnTo>
                    <a:pt x="6" y="50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6" name="Freeform 752"/>
            <p:cNvSpPr/>
            <p:nvPr/>
          </p:nvSpPr>
          <p:spPr bwMode="auto">
            <a:xfrm>
              <a:off x="6179142" y="4579660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4" y="4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16" y="48"/>
                </a:cxn>
                <a:cxn ang="0">
                  <a:pos x="10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4" y="4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6" y="48"/>
                  </a:lnTo>
                  <a:lnTo>
                    <a:pt x="10" y="5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7" name="Freeform 753"/>
            <p:cNvSpPr/>
            <p:nvPr/>
          </p:nvSpPr>
          <p:spPr bwMode="auto">
            <a:xfrm>
              <a:off x="5962660" y="4707938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2" y="4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16" y="48"/>
                </a:cxn>
                <a:cxn ang="0">
                  <a:pos x="10" y="50"/>
                </a:cxn>
                <a:cxn ang="0">
                  <a:pos x="6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2" y="4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6" y="48"/>
                  </a:lnTo>
                  <a:lnTo>
                    <a:pt x="10" y="50"/>
                  </a:lnTo>
                  <a:lnTo>
                    <a:pt x="6" y="50"/>
                  </a:lnTo>
                  <a:close/>
                </a:path>
              </a:pathLst>
            </a:custGeom>
            <a:solidFill>
              <a:srgbClr val="8657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8" name="Freeform 754"/>
            <p:cNvSpPr/>
            <p:nvPr/>
          </p:nvSpPr>
          <p:spPr bwMode="auto">
            <a:xfrm>
              <a:off x="5962660" y="4707938"/>
              <a:ext cx="65886" cy="118776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6" y="50"/>
                </a:cxn>
                <a:cxn ang="0">
                  <a:pos x="2" y="4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8" y="6"/>
                </a:cxn>
                <a:cxn ang="0">
                  <a:pos x="22" y="12"/>
                </a:cxn>
                <a:cxn ang="0">
                  <a:pos x="24" y="20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16" y="48"/>
                </a:cxn>
                <a:cxn ang="0">
                  <a:pos x="10" y="50"/>
                </a:cxn>
              </a:cxnLst>
              <a:rect l="0" t="0" r="r" b="b"/>
              <a:pathLst>
                <a:path w="28" h="50">
                  <a:moveTo>
                    <a:pt x="6" y="50"/>
                  </a:moveTo>
                  <a:lnTo>
                    <a:pt x="6" y="50"/>
                  </a:lnTo>
                  <a:lnTo>
                    <a:pt x="2" y="4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8" y="6"/>
                  </a:lnTo>
                  <a:lnTo>
                    <a:pt x="22" y="12"/>
                  </a:lnTo>
                  <a:lnTo>
                    <a:pt x="24" y="2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6" y="48"/>
                  </a:lnTo>
                  <a:lnTo>
                    <a:pt x="10" y="5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9" name="Freeform 755"/>
            <p:cNvSpPr/>
            <p:nvPr/>
          </p:nvSpPr>
          <p:spPr bwMode="auto">
            <a:xfrm>
              <a:off x="4852014" y="4470386"/>
              <a:ext cx="823572" cy="684150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0" y="284"/>
                </a:cxn>
                <a:cxn ang="0">
                  <a:pos x="0" y="272"/>
                </a:cxn>
                <a:cxn ang="0">
                  <a:pos x="4" y="244"/>
                </a:cxn>
                <a:cxn ang="0">
                  <a:pos x="12" y="204"/>
                </a:cxn>
                <a:cxn ang="0">
                  <a:pos x="18" y="180"/>
                </a:cxn>
                <a:cxn ang="0">
                  <a:pos x="24" y="156"/>
                </a:cxn>
                <a:cxn ang="0">
                  <a:pos x="34" y="130"/>
                </a:cxn>
                <a:cxn ang="0">
                  <a:pos x="44" y="106"/>
                </a:cxn>
                <a:cxn ang="0">
                  <a:pos x="58" y="82"/>
                </a:cxn>
                <a:cxn ang="0">
                  <a:pos x="72" y="60"/>
                </a:cxn>
                <a:cxn ang="0">
                  <a:pos x="90" y="40"/>
                </a:cxn>
                <a:cxn ang="0">
                  <a:pos x="112" y="24"/>
                </a:cxn>
                <a:cxn ang="0">
                  <a:pos x="122" y="18"/>
                </a:cxn>
                <a:cxn ang="0">
                  <a:pos x="134" y="12"/>
                </a:cxn>
                <a:cxn ang="0">
                  <a:pos x="146" y="6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174" y="0"/>
                </a:cxn>
                <a:cxn ang="0">
                  <a:pos x="186" y="0"/>
                </a:cxn>
                <a:cxn ang="0">
                  <a:pos x="200" y="0"/>
                </a:cxn>
                <a:cxn ang="0">
                  <a:pos x="212" y="2"/>
                </a:cxn>
                <a:cxn ang="0">
                  <a:pos x="234" y="8"/>
                </a:cxn>
                <a:cxn ang="0">
                  <a:pos x="254" y="18"/>
                </a:cxn>
                <a:cxn ang="0">
                  <a:pos x="272" y="32"/>
                </a:cxn>
                <a:cxn ang="0">
                  <a:pos x="288" y="48"/>
                </a:cxn>
                <a:cxn ang="0">
                  <a:pos x="302" y="68"/>
                </a:cxn>
                <a:cxn ang="0">
                  <a:pos x="314" y="90"/>
                </a:cxn>
                <a:cxn ang="0">
                  <a:pos x="326" y="114"/>
                </a:cxn>
                <a:cxn ang="0">
                  <a:pos x="334" y="138"/>
                </a:cxn>
                <a:cxn ang="0">
                  <a:pos x="340" y="164"/>
                </a:cxn>
                <a:cxn ang="0">
                  <a:pos x="346" y="190"/>
                </a:cxn>
                <a:cxn ang="0">
                  <a:pos x="350" y="216"/>
                </a:cxn>
                <a:cxn ang="0">
                  <a:pos x="350" y="242"/>
                </a:cxn>
                <a:cxn ang="0">
                  <a:pos x="350" y="266"/>
                </a:cxn>
                <a:cxn ang="0">
                  <a:pos x="348" y="288"/>
                </a:cxn>
                <a:cxn ang="0">
                  <a:pos x="0" y="284"/>
                </a:cxn>
              </a:cxnLst>
              <a:rect l="0" t="0" r="r" b="b"/>
              <a:pathLst>
                <a:path w="350" h="288">
                  <a:moveTo>
                    <a:pt x="0" y="284"/>
                  </a:moveTo>
                  <a:lnTo>
                    <a:pt x="0" y="284"/>
                  </a:lnTo>
                  <a:lnTo>
                    <a:pt x="0" y="272"/>
                  </a:lnTo>
                  <a:lnTo>
                    <a:pt x="4" y="244"/>
                  </a:lnTo>
                  <a:lnTo>
                    <a:pt x="12" y="204"/>
                  </a:lnTo>
                  <a:lnTo>
                    <a:pt x="18" y="180"/>
                  </a:lnTo>
                  <a:lnTo>
                    <a:pt x="24" y="156"/>
                  </a:lnTo>
                  <a:lnTo>
                    <a:pt x="34" y="130"/>
                  </a:lnTo>
                  <a:lnTo>
                    <a:pt x="44" y="106"/>
                  </a:lnTo>
                  <a:lnTo>
                    <a:pt x="58" y="82"/>
                  </a:lnTo>
                  <a:lnTo>
                    <a:pt x="72" y="60"/>
                  </a:lnTo>
                  <a:lnTo>
                    <a:pt x="90" y="40"/>
                  </a:lnTo>
                  <a:lnTo>
                    <a:pt x="112" y="24"/>
                  </a:lnTo>
                  <a:lnTo>
                    <a:pt x="122" y="18"/>
                  </a:lnTo>
                  <a:lnTo>
                    <a:pt x="134" y="12"/>
                  </a:lnTo>
                  <a:lnTo>
                    <a:pt x="146" y="6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174" y="0"/>
                  </a:lnTo>
                  <a:lnTo>
                    <a:pt x="186" y="0"/>
                  </a:lnTo>
                  <a:lnTo>
                    <a:pt x="200" y="0"/>
                  </a:lnTo>
                  <a:lnTo>
                    <a:pt x="212" y="2"/>
                  </a:lnTo>
                  <a:lnTo>
                    <a:pt x="234" y="8"/>
                  </a:lnTo>
                  <a:lnTo>
                    <a:pt x="254" y="18"/>
                  </a:lnTo>
                  <a:lnTo>
                    <a:pt x="272" y="32"/>
                  </a:lnTo>
                  <a:lnTo>
                    <a:pt x="288" y="48"/>
                  </a:lnTo>
                  <a:lnTo>
                    <a:pt x="302" y="68"/>
                  </a:lnTo>
                  <a:lnTo>
                    <a:pt x="314" y="90"/>
                  </a:lnTo>
                  <a:lnTo>
                    <a:pt x="326" y="114"/>
                  </a:lnTo>
                  <a:lnTo>
                    <a:pt x="334" y="138"/>
                  </a:lnTo>
                  <a:lnTo>
                    <a:pt x="340" y="164"/>
                  </a:lnTo>
                  <a:lnTo>
                    <a:pt x="346" y="190"/>
                  </a:lnTo>
                  <a:lnTo>
                    <a:pt x="350" y="216"/>
                  </a:lnTo>
                  <a:lnTo>
                    <a:pt x="350" y="242"/>
                  </a:lnTo>
                  <a:lnTo>
                    <a:pt x="350" y="266"/>
                  </a:lnTo>
                  <a:lnTo>
                    <a:pt x="348" y="288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F792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0" name="Freeform 756"/>
            <p:cNvSpPr/>
            <p:nvPr/>
          </p:nvSpPr>
          <p:spPr bwMode="auto">
            <a:xfrm>
              <a:off x="4979080" y="4665178"/>
              <a:ext cx="569441" cy="489357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0" y="204"/>
                </a:cxn>
                <a:cxn ang="0">
                  <a:pos x="4" y="176"/>
                </a:cxn>
                <a:cxn ang="0">
                  <a:pos x="8" y="146"/>
                </a:cxn>
                <a:cxn ang="0">
                  <a:pos x="18" y="112"/>
                </a:cxn>
                <a:cxn ang="0">
                  <a:pos x="24" y="94"/>
                </a:cxn>
                <a:cxn ang="0">
                  <a:pos x="32" y="76"/>
                </a:cxn>
                <a:cxn ang="0">
                  <a:pos x="40" y="58"/>
                </a:cxn>
                <a:cxn ang="0">
                  <a:pos x="50" y="44"/>
                </a:cxn>
                <a:cxn ang="0">
                  <a:pos x="64" y="30"/>
                </a:cxn>
                <a:cxn ang="0">
                  <a:pos x="78" y="18"/>
                </a:cxn>
                <a:cxn ang="0">
                  <a:pos x="92" y="8"/>
                </a:cxn>
                <a:cxn ang="0">
                  <a:pos x="110" y="2"/>
                </a:cxn>
                <a:cxn ang="0">
                  <a:pos x="110" y="2"/>
                </a:cxn>
                <a:cxn ang="0">
                  <a:pos x="130" y="0"/>
                </a:cxn>
                <a:cxn ang="0">
                  <a:pos x="146" y="0"/>
                </a:cxn>
                <a:cxn ang="0">
                  <a:pos x="162" y="6"/>
                </a:cxn>
                <a:cxn ang="0">
                  <a:pos x="174" y="12"/>
                </a:cxn>
                <a:cxn ang="0">
                  <a:pos x="188" y="22"/>
                </a:cxn>
                <a:cxn ang="0">
                  <a:pos x="198" y="34"/>
                </a:cxn>
                <a:cxn ang="0">
                  <a:pos x="208" y="48"/>
                </a:cxn>
                <a:cxn ang="0">
                  <a:pos x="216" y="64"/>
                </a:cxn>
                <a:cxn ang="0">
                  <a:pos x="224" y="82"/>
                </a:cxn>
                <a:cxn ang="0">
                  <a:pos x="230" y="100"/>
                </a:cxn>
                <a:cxn ang="0">
                  <a:pos x="234" y="118"/>
                </a:cxn>
                <a:cxn ang="0">
                  <a:pos x="238" y="136"/>
                </a:cxn>
                <a:cxn ang="0">
                  <a:pos x="242" y="174"/>
                </a:cxn>
                <a:cxn ang="0">
                  <a:pos x="240" y="206"/>
                </a:cxn>
                <a:cxn ang="0">
                  <a:pos x="0" y="204"/>
                </a:cxn>
              </a:cxnLst>
              <a:rect l="0" t="0" r="r" b="b"/>
              <a:pathLst>
                <a:path w="242" h="206">
                  <a:moveTo>
                    <a:pt x="0" y="204"/>
                  </a:moveTo>
                  <a:lnTo>
                    <a:pt x="0" y="204"/>
                  </a:lnTo>
                  <a:lnTo>
                    <a:pt x="4" y="176"/>
                  </a:lnTo>
                  <a:lnTo>
                    <a:pt x="8" y="146"/>
                  </a:lnTo>
                  <a:lnTo>
                    <a:pt x="18" y="112"/>
                  </a:lnTo>
                  <a:lnTo>
                    <a:pt x="24" y="94"/>
                  </a:lnTo>
                  <a:lnTo>
                    <a:pt x="32" y="76"/>
                  </a:lnTo>
                  <a:lnTo>
                    <a:pt x="40" y="58"/>
                  </a:lnTo>
                  <a:lnTo>
                    <a:pt x="50" y="44"/>
                  </a:lnTo>
                  <a:lnTo>
                    <a:pt x="64" y="30"/>
                  </a:lnTo>
                  <a:lnTo>
                    <a:pt x="78" y="18"/>
                  </a:lnTo>
                  <a:lnTo>
                    <a:pt x="92" y="8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30" y="0"/>
                  </a:lnTo>
                  <a:lnTo>
                    <a:pt x="146" y="0"/>
                  </a:lnTo>
                  <a:lnTo>
                    <a:pt x="162" y="6"/>
                  </a:lnTo>
                  <a:lnTo>
                    <a:pt x="174" y="12"/>
                  </a:lnTo>
                  <a:lnTo>
                    <a:pt x="188" y="22"/>
                  </a:lnTo>
                  <a:lnTo>
                    <a:pt x="198" y="34"/>
                  </a:lnTo>
                  <a:lnTo>
                    <a:pt x="208" y="48"/>
                  </a:lnTo>
                  <a:lnTo>
                    <a:pt x="216" y="64"/>
                  </a:lnTo>
                  <a:lnTo>
                    <a:pt x="224" y="82"/>
                  </a:lnTo>
                  <a:lnTo>
                    <a:pt x="230" y="100"/>
                  </a:lnTo>
                  <a:lnTo>
                    <a:pt x="234" y="118"/>
                  </a:lnTo>
                  <a:lnTo>
                    <a:pt x="238" y="136"/>
                  </a:lnTo>
                  <a:lnTo>
                    <a:pt x="242" y="174"/>
                  </a:lnTo>
                  <a:lnTo>
                    <a:pt x="240" y="206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77B1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1" name="Freeform 757"/>
            <p:cNvSpPr/>
            <p:nvPr/>
          </p:nvSpPr>
          <p:spPr bwMode="auto">
            <a:xfrm>
              <a:off x="5087321" y="4807710"/>
              <a:ext cx="371784" cy="342075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0" y="142"/>
                </a:cxn>
                <a:cxn ang="0">
                  <a:pos x="2" y="122"/>
                </a:cxn>
                <a:cxn ang="0">
                  <a:pos x="6" y="102"/>
                </a:cxn>
                <a:cxn ang="0">
                  <a:pos x="12" y="78"/>
                </a:cxn>
                <a:cxn ang="0">
                  <a:pos x="20" y="54"/>
                </a:cxn>
                <a:cxn ang="0">
                  <a:pos x="26" y="42"/>
                </a:cxn>
                <a:cxn ang="0">
                  <a:pos x="34" y="32"/>
                </a:cxn>
                <a:cxn ang="0">
                  <a:pos x="42" y="22"/>
                </a:cxn>
                <a:cxn ang="0">
                  <a:pos x="50" y="14"/>
                </a:cxn>
                <a:cxn ang="0">
                  <a:pos x="62" y="6"/>
                </a:cxn>
                <a:cxn ang="0">
                  <a:pos x="72" y="2"/>
                </a:cxn>
                <a:cxn ang="0">
                  <a:pos x="72" y="2"/>
                </a:cxn>
                <a:cxn ang="0">
                  <a:pos x="84" y="0"/>
                </a:cxn>
                <a:cxn ang="0">
                  <a:pos x="96" y="2"/>
                </a:cxn>
                <a:cxn ang="0">
                  <a:pos x="106" y="4"/>
                </a:cxn>
                <a:cxn ang="0">
                  <a:pos x="116" y="10"/>
                </a:cxn>
                <a:cxn ang="0">
                  <a:pos x="124" y="16"/>
                </a:cxn>
                <a:cxn ang="0">
                  <a:pos x="130" y="26"/>
                </a:cxn>
                <a:cxn ang="0">
                  <a:pos x="136" y="36"/>
                </a:cxn>
                <a:cxn ang="0">
                  <a:pos x="142" y="46"/>
                </a:cxn>
                <a:cxn ang="0">
                  <a:pos x="152" y="70"/>
                </a:cxn>
                <a:cxn ang="0">
                  <a:pos x="156" y="96"/>
                </a:cxn>
                <a:cxn ang="0">
                  <a:pos x="158" y="122"/>
                </a:cxn>
                <a:cxn ang="0">
                  <a:pos x="158" y="144"/>
                </a:cxn>
                <a:cxn ang="0">
                  <a:pos x="0" y="142"/>
                </a:cxn>
              </a:cxnLst>
              <a:rect l="0" t="0" r="r" b="b"/>
              <a:pathLst>
                <a:path w="158" h="144">
                  <a:moveTo>
                    <a:pt x="0" y="142"/>
                  </a:moveTo>
                  <a:lnTo>
                    <a:pt x="0" y="142"/>
                  </a:lnTo>
                  <a:lnTo>
                    <a:pt x="2" y="122"/>
                  </a:lnTo>
                  <a:lnTo>
                    <a:pt x="6" y="102"/>
                  </a:lnTo>
                  <a:lnTo>
                    <a:pt x="12" y="78"/>
                  </a:lnTo>
                  <a:lnTo>
                    <a:pt x="20" y="54"/>
                  </a:lnTo>
                  <a:lnTo>
                    <a:pt x="26" y="42"/>
                  </a:lnTo>
                  <a:lnTo>
                    <a:pt x="34" y="32"/>
                  </a:lnTo>
                  <a:lnTo>
                    <a:pt x="42" y="22"/>
                  </a:lnTo>
                  <a:lnTo>
                    <a:pt x="50" y="14"/>
                  </a:lnTo>
                  <a:lnTo>
                    <a:pt x="62" y="6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4" y="0"/>
                  </a:lnTo>
                  <a:lnTo>
                    <a:pt x="96" y="2"/>
                  </a:lnTo>
                  <a:lnTo>
                    <a:pt x="106" y="4"/>
                  </a:lnTo>
                  <a:lnTo>
                    <a:pt x="116" y="10"/>
                  </a:lnTo>
                  <a:lnTo>
                    <a:pt x="124" y="16"/>
                  </a:lnTo>
                  <a:lnTo>
                    <a:pt x="130" y="26"/>
                  </a:lnTo>
                  <a:lnTo>
                    <a:pt x="136" y="36"/>
                  </a:lnTo>
                  <a:lnTo>
                    <a:pt x="142" y="46"/>
                  </a:lnTo>
                  <a:lnTo>
                    <a:pt x="152" y="70"/>
                  </a:lnTo>
                  <a:lnTo>
                    <a:pt x="156" y="96"/>
                  </a:lnTo>
                  <a:lnTo>
                    <a:pt x="158" y="122"/>
                  </a:lnTo>
                  <a:lnTo>
                    <a:pt x="158" y="144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8B585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2" name="Freeform 758"/>
            <p:cNvSpPr/>
            <p:nvPr/>
          </p:nvSpPr>
          <p:spPr bwMode="auto">
            <a:xfrm>
              <a:off x="5176737" y="4950241"/>
              <a:ext cx="221188" cy="199544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84"/>
                </a:cxn>
                <a:cxn ang="0">
                  <a:pos x="0" y="72"/>
                </a:cxn>
                <a:cxn ang="0">
                  <a:pos x="2" y="60"/>
                </a:cxn>
                <a:cxn ang="0">
                  <a:pos x="6" y="46"/>
                </a:cxn>
                <a:cxn ang="0">
                  <a:pos x="12" y="30"/>
                </a:cxn>
                <a:cxn ang="0">
                  <a:pos x="18" y="18"/>
                </a:cxn>
                <a:cxn ang="0">
                  <a:pos x="30" y="6"/>
                </a:cxn>
                <a:cxn ang="0">
                  <a:pos x="36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6" y="0"/>
                </a:cxn>
                <a:cxn ang="0">
                  <a:pos x="62" y="2"/>
                </a:cxn>
                <a:cxn ang="0">
                  <a:pos x="68" y="4"/>
                </a:cxn>
                <a:cxn ang="0">
                  <a:pos x="76" y="14"/>
                </a:cxn>
                <a:cxn ang="0">
                  <a:pos x="84" y="26"/>
                </a:cxn>
                <a:cxn ang="0">
                  <a:pos x="88" y="40"/>
                </a:cxn>
                <a:cxn ang="0">
                  <a:pos x="92" y="56"/>
                </a:cxn>
                <a:cxn ang="0">
                  <a:pos x="94" y="70"/>
                </a:cxn>
                <a:cxn ang="0">
                  <a:pos x="92" y="84"/>
                </a:cxn>
                <a:cxn ang="0">
                  <a:pos x="0" y="84"/>
                </a:cxn>
              </a:cxnLst>
              <a:rect l="0" t="0" r="r" b="b"/>
              <a:pathLst>
                <a:path w="94" h="84">
                  <a:moveTo>
                    <a:pt x="0" y="84"/>
                  </a:moveTo>
                  <a:lnTo>
                    <a:pt x="0" y="84"/>
                  </a:lnTo>
                  <a:lnTo>
                    <a:pt x="0" y="72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2" y="30"/>
                  </a:lnTo>
                  <a:lnTo>
                    <a:pt x="18" y="18"/>
                  </a:lnTo>
                  <a:lnTo>
                    <a:pt x="30" y="6"/>
                  </a:lnTo>
                  <a:lnTo>
                    <a:pt x="36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6" y="14"/>
                  </a:lnTo>
                  <a:lnTo>
                    <a:pt x="84" y="26"/>
                  </a:lnTo>
                  <a:lnTo>
                    <a:pt x="88" y="40"/>
                  </a:lnTo>
                  <a:lnTo>
                    <a:pt x="92" y="56"/>
                  </a:lnTo>
                  <a:lnTo>
                    <a:pt x="94" y="70"/>
                  </a:lnTo>
                  <a:lnTo>
                    <a:pt x="92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E883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3" name="Freeform 759"/>
            <p:cNvSpPr/>
            <p:nvPr/>
          </p:nvSpPr>
          <p:spPr bwMode="auto">
            <a:xfrm>
              <a:off x="5454398" y="4888477"/>
              <a:ext cx="588266" cy="261307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130" y="0"/>
                </a:cxn>
                <a:cxn ang="0">
                  <a:pos x="106" y="2"/>
                </a:cxn>
                <a:cxn ang="0">
                  <a:pos x="84" y="8"/>
                </a:cxn>
                <a:cxn ang="0">
                  <a:pos x="64" y="18"/>
                </a:cxn>
                <a:cxn ang="0">
                  <a:pos x="46" y="30"/>
                </a:cxn>
                <a:cxn ang="0">
                  <a:pos x="30" y="46"/>
                </a:cxn>
                <a:cxn ang="0">
                  <a:pos x="16" y="66"/>
                </a:cxn>
                <a:cxn ang="0">
                  <a:pos x="6" y="86"/>
                </a:cxn>
                <a:cxn ang="0">
                  <a:pos x="0" y="110"/>
                </a:cxn>
                <a:cxn ang="0">
                  <a:pos x="250" y="110"/>
                </a:cxn>
                <a:cxn ang="0">
                  <a:pos x="250" y="110"/>
                </a:cxn>
                <a:cxn ang="0">
                  <a:pos x="244" y="88"/>
                </a:cxn>
                <a:cxn ang="0">
                  <a:pos x="234" y="68"/>
                </a:cxn>
                <a:cxn ang="0">
                  <a:pos x="222" y="50"/>
                </a:cxn>
                <a:cxn ang="0">
                  <a:pos x="208" y="34"/>
                </a:cxn>
                <a:cxn ang="0">
                  <a:pos x="190" y="20"/>
                </a:cxn>
                <a:cxn ang="0">
                  <a:pos x="172" y="10"/>
                </a:cxn>
                <a:cxn ang="0">
                  <a:pos x="152" y="4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250" h="110">
                  <a:moveTo>
                    <a:pt x="130" y="0"/>
                  </a:moveTo>
                  <a:lnTo>
                    <a:pt x="130" y="0"/>
                  </a:lnTo>
                  <a:lnTo>
                    <a:pt x="106" y="2"/>
                  </a:lnTo>
                  <a:lnTo>
                    <a:pt x="84" y="8"/>
                  </a:lnTo>
                  <a:lnTo>
                    <a:pt x="64" y="18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16" y="66"/>
                  </a:lnTo>
                  <a:lnTo>
                    <a:pt x="6" y="86"/>
                  </a:lnTo>
                  <a:lnTo>
                    <a:pt x="0" y="110"/>
                  </a:lnTo>
                  <a:lnTo>
                    <a:pt x="250" y="110"/>
                  </a:lnTo>
                  <a:lnTo>
                    <a:pt x="250" y="110"/>
                  </a:lnTo>
                  <a:lnTo>
                    <a:pt x="244" y="88"/>
                  </a:lnTo>
                  <a:lnTo>
                    <a:pt x="234" y="68"/>
                  </a:lnTo>
                  <a:lnTo>
                    <a:pt x="222" y="50"/>
                  </a:lnTo>
                  <a:lnTo>
                    <a:pt x="208" y="34"/>
                  </a:lnTo>
                  <a:lnTo>
                    <a:pt x="190" y="20"/>
                  </a:lnTo>
                  <a:lnTo>
                    <a:pt x="172" y="10"/>
                  </a:lnTo>
                  <a:lnTo>
                    <a:pt x="152" y="4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97B3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4" name="Freeform 760"/>
            <p:cNvSpPr/>
            <p:nvPr/>
          </p:nvSpPr>
          <p:spPr bwMode="auto">
            <a:xfrm>
              <a:off x="5539109" y="4964494"/>
              <a:ext cx="432963" cy="185291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96" y="0"/>
                </a:cxn>
                <a:cxn ang="0">
                  <a:pos x="78" y="2"/>
                </a:cxn>
                <a:cxn ang="0">
                  <a:pos x="62" y="6"/>
                </a:cxn>
                <a:cxn ang="0">
                  <a:pos x="48" y="12"/>
                </a:cxn>
                <a:cxn ang="0">
                  <a:pos x="34" y="22"/>
                </a:cxn>
                <a:cxn ang="0">
                  <a:pos x="22" y="32"/>
                </a:cxn>
                <a:cxn ang="0">
                  <a:pos x="14" y="46"/>
                </a:cxn>
                <a:cxn ang="0">
                  <a:pos x="6" y="62"/>
                </a:cxn>
                <a:cxn ang="0">
                  <a:pos x="0" y="78"/>
                </a:cxn>
                <a:cxn ang="0">
                  <a:pos x="184" y="78"/>
                </a:cxn>
                <a:cxn ang="0">
                  <a:pos x="184" y="78"/>
                </a:cxn>
                <a:cxn ang="0">
                  <a:pos x="178" y="62"/>
                </a:cxn>
                <a:cxn ang="0">
                  <a:pos x="172" y="48"/>
                </a:cxn>
                <a:cxn ang="0">
                  <a:pos x="162" y="34"/>
                </a:cxn>
                <a:cxn ang="0">
                  <a:pos x="152" y="24"/>
                </a:cxn>
                <a:cxn ang="0">
                  <a:pos x="140" y="14"/>
                </a:cxn>
                <a:cxn ang="0">
                  <a:pos x="126" y="8"/>
                </a:cxn>
                <a:cxn ang="0">
                  <a:pos x="112" y="2"/>
                </a:cxn>
                <a:cxn ang="0">
                  <a:pos x="96" y="0"/>
                </a:cxn>
                <a:cxn ang="0">
                  <a:pos x="96" y="0"/>
                </a:cxn>
              </a:cxnLst>
              <a:rect l="0" t="0" r="r" b="b"/>
              <a:pathLst>
                <a:path w="184" h="78">
                  <a:moveTo>
                    <a:pt x="96" y="0"/>
                  </a:moveTo>
                  <a:lnTo>
                    <a:pt x="96" y="0"/>
                  </a:lnTo>
                  <a:lnTo>
                    <a:pt x="78" y="2"/>
                  </a:lnTo>
                  <a:lnTo>
                    <a:pt x="62" y="6"/>
                  </a:lnTo>
                  <a:lnTo>
                    <a:pt x="48" y="12"/>
                  </a:lnTo>
                  <a:lnTo>
                    <a:pt x="34" y="22"/>
                  </a:lnTo>
                  <a:lnTo>
                    <a:pt x="22" y="32"/>
                  </a:lnTo>
                  <a:lnTo>
                    <a:pt x="14" y="46"/>
                  </a:lnTo>
                  <a:lnTo>
                    <a:pt x="6" y="62"/>
                  </a:lnTo>
                  <a:lnTo>
                    <a:pt x="0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78" y="62"/>
                  </a:lnTo>
                  <a:lnTo>
                    <a:pt x="172" y="48"/>
                  </a:lnTo>
                  <a:lnTo>
                    <a:pt x="162" y="34"/>
                  </a:lnTo>
                  <a:lnTo>
                    <a:pt x="152" y="24"/>
                  </a:lnTo>
                  <a:lnTo>
                    <a:pt x="140" y="14"/>
                  </a:lnTo>
                  <a:lnTo>
                    <a:pt x="126" y="8"/>
                  </a:lnTo>
                  <a:lnTo>
                    <a:pt x="112" y="2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CD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5" name="Freeform 761"/>
            <p:cNvSpPr/>
            <p:nvPr/>
          </p:nvSpPr>
          <p:spPr bwMode="auto">
            <a:xfrm>
              <a:off x="5614407" y="5045262"/>
              <a:ext cx="296486" cy="1045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56" y="0"/>
                </a:cxn>
                <a:cxn ang="0">
                  <a:pos x="46" y="2"/>
                </a:cxn>
                <a:cxn ang="0">
                  <a:pos x="36" y="6"/>
                </a:cxn>
                <a:cxn ang="0">
                  <a:pos x="26" y="12"/>
                </a:cxn>
                <a:cxn ang="0">
                  <a:pos x="18" y="18"/>
                </a:cxn>
                <a:cxn ang="0">
                  <a:pos x="12" y="26"/>
                </a:cxn>
                <a:cxn ang="0">
                  <a:pos x="6" y="34"/>
                </a:cxn>
                <a:cxn ang="0">
                  <a:pos x="0" y="44"/>
                </a:cxn>
                <a:cxn ang="0">
                  <a:pos x="126" y="44"/>
                </a:cxn>
                <a:cxn ang="0">
                  <a:pos x="126" y="44"/>
                </a:cxn>
                <a:cxn ang="0">
                  <a:pos x="122" y="34"/>
                </a:cxn>
                <a:cxn ang="0">
                  <a:pos x="116" y="26"/>
                </a:cxn>
                <a:cxn ang="0">
                  <a:pos x="110" y="20"/>
                </a:cxn>
                <a:cxn ang="0">
                  <a:pos x="102" y="12"/>
                </a:cxn>
                <a:cxn ang="0">
                  <a:pos x="94" y="8"/>
                </a:cxn>
                <a:cxn ang="0">
                  <a:pos x="86" y="4"/>
                </a:cxn>
                <a:cxn ang="0">
                  <a:pos x="76" y="2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126" h="44">
                  <a:moveTo>
                    <a:pt x="66" y="0"/>
                  </a:moveTo>
                  <a:lnTo>
                    <a:pt x="66" y="0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6" y="12"/>
                  </a:lnTo>
                  <a:lnTo>
                    <a:pt x="18" y="18"/>
                  </a:lnTo>
                  <a:lnTo>
                    <a:pt x="12" y="26"/>
                  </a:lnTo>
                  <a:lnTo>
                    <a:pt x="6" y="34"/>
                  </a:lnTo>
                  <a:lnTo>
                    <a:pt x="0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2" y="34"/>
                  </a:lnTo>
                  <a:lnTo>
                    <a:pt x="116" y="26"/>
                  </a:lnTo>
                  <a:lnTo>
                    <a:pt x="110" y="20"/>
                  </a:lnTo>
                  <a:lnTo>
                    <a:pt x="102" y="12"/>
                  </a:lnTo>
                  <a:lnTo>
                    <a:pt x="94" y="8"/>
                  </a:lnTo>
                  <a:lnTo>
                    <a:pt x="86" y="4"/>
                  </a:lnTo>
                  <a:lnTo>
                    <a:pt x="76" y="2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883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6" name="Freeform 762"/>
            <p:cNvSpPr/>
            <p:nvPr/>
          </p:nvSpPr>
          <p:spPr bwMode="auto">
            <a:xfrm>
              <a:off x="5703823" y="5097523"/>
              <a:ext cx="145890" cy="5226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2"/>
                </a:cxn>
                <a:cxn ang="0">
                  <a:pos x="16" y="6"/>
                </a:cxn>
                <a:cxn ang="0">
                  <a:pos x="8" y="14"/>
                </a:cxn>
                <a:cxn ang="0">
                  <a:pos x="0" y="2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14"/>
                </a:cxn>
                <a:cxn ang="0">
                  <a:pos x="50" y="6"/>
                </a:cxn>
                <a:cxn ang="0">
                  <a:pos x="42" y="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2" h="22">
                  <a:moveTo>
                    <a:pt x="32" y="0"/>
                  </a:moveTo>
                  <a:lnTo>
                    <a:pt x="32" y="0"/>
                  </a:lnTo>
                  <a:lnTo>
                    <a:pt x="24" y="2"/>
                  </a:lnTo>
                  <a:lnTo>
                    <a:pt x="16" y="6"/>
                  </a:lnTo>
                  <a:lnTo>
                    <a:pt x="8" y="14"/>
                  </a:lnTo>
                  <a:lnTo>
                    <a:pt x="0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14"/>
                  </a:lnTo>
                  <a:lnTo>
                    <a:pt x="50" y="6"/>
                  </a:lnTo>
                  <a:lnTo>
                    <a:pt x="42" y="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3B3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7" name="Freeform 763"/>
            <p:cNvSpPr/>
            <p:nvPr/>
          </p:nvSpPr>
          <p:spPr bwMode="auto">
            <a:xfrm>
              <a:off x="4051973" y="4897980"/>
              <a:ext cx="447082" cy="24230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82" y="2"/>
                </a:cxn>
                <a:cxn ang="0">
                  <a:pos x="64" y="6"/>
                </a:cxn>
                <a:cxn ang="0">
                  <a:pos x="48" y="16"/>
                </a:cxn>
                <a:cxn ang="0">
                  <a:pos x="36" y="28"/>
                </a:cxn>
                <a:cxn ang="0">
                  <a:pos x="22" y="42"/>
                </a:cxn>
                <a:cxn ang="0">
                  <a:pos x="12" y="60"/>
                </a:cxn>
                <a:cxn ang="0">
                  <a:pos x="6" y="80"/>
                </a:cxn>
                <a:cxn ang="0">
                  <a:pos x="0" y="102"/>
                </a:cxn>
                <a:cxn ang="0">
                  <a:pos x="190" y="102"/>
                </a:cxn>
                <a:cxn ang="0">
                  <a:pos x="190" y="102"/>
                </a:cxn>
                <a:cxn ang="0">
                  <a:pos x="186" y="82"/>
                </a:cxn>
                <a:cxn ang="0">
                  <a:pos x="178" y="62"/>
                </a:cxn>
                <a:cxn ang="0">
                  <a:pos x="170" y="46"/>
                </a:cxn>
                <a:cxn ang="0">
                  <a:pos x="158" y="30"/>
                </a:cxn>
                <a:cxn ang="0">
                  <a:pos x="146" y="18"/>
                </a:cxn>
                <a:cxn ang="0">
                  <a:pos x="132" y="8"/>
                </a:cxn>
                <a:cxn ang="0">
                  <a:pos x="116" y="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90" h="102">
                  <a:moveTo>
                    <a:pt x="98" y="0"/>
                  </a:moveTo>
                  <a:lnTo>
                    <a:pt x="98" y="0"/>
                  </a:lnTo>
                  <a:lnTo>
                    <a:pt x="82" y="2"/>
                  </a:lnTo>
                  <a:lnTo>
                    <a:pt x="64" y="6"/>
                  </a:lnTo>
                  <a:lnTo>
                    <a:pt x="48" y="16"/>
                  </a:lnTo>
                  <a:lnTo>
                    <a:pt x="36" y="28"/>
                  </a:lnTo>
                  <a:lnTo>
                    <a:pt x="22" y="42"/>
                  </a:lnTo>
                  <a:lnTo>
                    <a:pt x="12" y="60"/>
                  </a:lnTo>
                  <a:lnTo>
                    <a:pt x="6" y="80"/>
                  </a:lnTo>
                  <a:lnTo>
                    <a:pt x="0" y="102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86" y="82"/>
                  </a:lnTo>
                  <a:lnTo>
                    <a:pt x="178" y="62"/>
                  </a:lnTo>
                  <a:lnTo>
                    <a:pt x="170" y="46"/>
                  </a:lnTo>
                  <a:lnTo>
                    <a:pt x="158" y="30"/>
                  </a:lnTo>
                  <a:lnTo>
                    <a:pt x="146" y="18"/>
                  </a:lnTo>
                  <a:lnTo>
                    <a:pt x="132" y="8"/>
                  </a:lnTo>
                  <a:lnTo>
                    <a:pt x="116" y="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36D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8" name="Freeform 764"/>
            <p:cNvSpPr/>
            <p:nvPr/>
          </p:nvSpPr>
          <p:spPr bwMode="auto">
            <a:xfrm>
              <a:off x="4117859" y="4969245"/>
              <a:ext cx="324723" cy="1710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0" y="0"/>
                </a:cxn>
                <a:cxn ang="0">
                  <a:pos x="48" y="4"/>
                </a:cxn>
                <a:cxn ang="0">
                  <a:pos x="36" y="10"/>
                </a:cxn>
                <a:cxn ang="0">
                  <a:pos x="26" y="20"/>
                </a:cxn>
                <a:cxn ang="0">
                  <a:pos x="18" y="30"/>
                </a:cxn>
                <a:cxn ang="0">
                  <a:pos x="10" y="42"/>
                </a:cxn>
                <a:cxn ang="0">
                  <a:pos x="4" y="56"/>
                </a:cxn>
                <a:cxn ang="0">
                  <a:pos x="0" y="72"/>
                </a:cxn>
                <a:cxn ang="0">
                  <a:pos x="138" y="72"/>
                </a:cxn>
                <a:cxn ang="0">
                  <a:pos x="138" y="72"/>
                </a:cxn>
                <a:cxn ang="0">
                  <a:pos x="136" y="58"/>
                </a:cxn>
                <a:cxn ang="0">
                  <a:pos x="130" y="44"/>
                </a:cxn>
                <a:cxn ang="0">
                  <a:pos x="124" y="32"/>
                </a:cxn>
                <a:cxn ang="0">
                  <a:pos x="116" y="22"/>
                </a:cxn>
                <a:cxn ang="0">
                  <a:pos x="106" y="12"/>
                </a:cxn>
                <a:cxn ang="0">
                  <a:pos x="96" y="6"/>
                </a:cxn>
                <a:cxn ang="0">
                  <a:pos x="84" y="2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138" h="72">
                  <a:moveTo>
                    <a:pt x="72" y="0"/>
                  </a:moveTo>
                  <a:lnTo>
                    <a:pt x="72" y="0"/>
                  </a:lnTo>
                  <a:lnTo>
                    <a:pt x="60" y="0"/>
                  </a:lnTo>
                  <a:lnTo>
                    <a:pt x="48" y="4"/>
                  </a:lnTo>
                  <a:lnTo>
                    <a:pt x="36" y="10"/>
                  </a:lnTo>
                  <a:lnTo>
                    <a:pt x="26" y="20"/>
                  </a:lnTo>
                  <a:lnTo>
                    <a:pt x="18" y="30"/>
                  </a:lnTo>
                  <a:lnTo>
                    <a:pt x="10" y="42"/>
                  </a:lnTo>
                  <a:lnTo>
                    <a:pt x="4" y="56"/>
                  </a:lnTo>
                  <a:lnTo>
                    <a:pt x="0" y="72"/>
                  </a:lnTo>
                  <a:lnTo>
                    <a:pt x="138" y="72"/>
                  </a:lnTo>
                  <a:lnTo>
                    <a:pt x="138" y="72"/>
                  </a:lnTo>
                  <a:lnTo>
                    <a:pt x="136" y="58"/>
                  </a:lnTo>
                  <a:lnTo>
                    <a:pt x="130" y="44"/>
                  </a:lnTo>
                  <a:lnTo>
                    <a:pt x="124" y="32"/>
                  </a:lnTo>
                  <a:lnTo>
                    <a:pt x="116" y="22"/>
                  </a:lnTo>
                  <a:lnTo>
                    <a:pt x="106" y="12"/>
                  </a:lnTo>
                  <a:lnTo>
                    <a:pt x="96" y="6"/>
                  </a:lnTo>
                  <a:lnTo>
                    <a:pt x="84" y="2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CD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9" name="Freeform 765"/>
            <p:cNvSpPr/>
            <p:nvPr/>
          </p:nvSpPr>
          <p:spPr bwMode="auto">
            <a:xfrm>
              <a:off x="4174332" y="5045262"/>
              <a:ext cx="225894" cy="95021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34" y="2"/>
                </a:cxn>
                <a:cxn ang="0">
                  <a:pos x="28" y="6"/>
                </a:cxn>
                <a:cxn ang="0">
                  <a:pos x="20" y="10"/>
                </a:cxn>
                <a:cxn ang="0">
                  <a:pos x="14" y="16"/>
                </a:cxn>
                <a:cxn ang="0">
                  <a:pos x="8" y="24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96" y="40"/>
                </a:cxn>
                <a:cxn ang="0">
                  <a:pos x="96" y="40"/>
                </a:cxn>
                <a:cxn ang="0">
                  <a:pos x="88" y="24"/>
                </a:cxn>
                <a:cxn ang="0">
                  <a:pos x="78" y="12"/>
                </a:cxn>
                <a:cxn ang="0">
                  <a:pos x="72" y="6"/>
                </a:cxn>
                <a:cxn ang="0">
                  <a:pos x="64" y="4"/>
                </a:cxn>
                <a:cxn ang="0">
                  <a:pos x="58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6" h="40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8" y="6"/>
                  </a:lnTo>
                  <a:lnTo>
                    <a:pt x="20" y="10"/>
                  </a:lnTo>
                  <a:lnTo>
                    <a:pt x="14" y="16"/>
                  </a:lnTo>
                  <a:lnTo>
                    <a:pt x="8" y="24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88" y="24"/>
                  </a:lnTo>
                  <a:lnTo>
                    <a:pt x="78" y="12"/>
                  </a:lnTo>
                  <a:lnTo>
                    <a:pt x="72" y="6"/>
                  </a:lnTo>
                  <a:lnTo>
                    <a:pt x="64" y="4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99D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0" name="Freeform 766"/>
            <p:cNvSpPr/>
            <p:nvPr/>
          </p:nvSpPr>
          <p:spPr bwMode="auto">
            <a:xfrm>
              <a:off x="4244924" y="5097523"/>
              <a:ext cx="108241" cy="4275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10" y="4"/>
                </a:cxn>
                <a:cxn ang="0">
                  <a:pos x="4" y="10"/>
                </a:cxn>
                <a:cxn ang="0">
                  <a:pos x="0" y="18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42" y="10"/>
                </a:cxn>
                <a:cxn ang="0">
                  <a:pos x="36" y="4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46" h="18">
                  <a:moveTo>
                    <a:pt x="24" y="0"/>
                  </a:moveTo>
                  <a:lnTo>
                    <a:pt x="24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2" y="10"/>
                  </a:lnTo>
                  <a:lnTo>
                    <a:pt x="36" y="4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779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1" name="Freeform 767"/>
            <p:cNvSpPr/>
            <p:nvPr/>
          </p:nvSpPr>
          <p:spPr bwMode="auto">
            <a:xfrm>
              <a:off x="6367387" y="3344388"/>
              <a:ext cx="376490" cy="361079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160" y="120"/>
                </a:cxn>
                <a:cxn ang="0">
                  <a:pos x="50" y="0"/>
                </a:cxn>
                <a:cxn ang="0">
                  <a:pos x="0" y="152"/>
                </a:cxn>
              </a:cxnLst>
              <a:rect l="0" t="0" r="r" b="b"/>
              <a:pathLst>
                <a:path w="160" h="152">
                  <a:moveTo>
                    <a:pt x="0" y="152"/>
                  </a:moveTo>
                  <a:lnTo>
                    <a:pt x="160" y="120"/>
                  </a:lnTo>
                  <a:lnTo>
                    <a:pt x="50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2" name="Freeform 768"/>
            <p:cNvSpPr/>
            <p:nvPr/>
          </p:nvSpPr>
          <p:spPr bwMode="auto">
            <a:xfrm>
              <a:off x="6499158" y="3420405"/>
              <a:ext cx="28237" cy="2850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3" name="Freeform 769"/>
            <p:cNvSpPr/>
            <p:nvPr/>
          </p:nvSpPr>
          <p:spPr bwMode="auto">
            <a:xfrm>
              <a:off x="6588574" y="3491671"/>
              <a:ext cx="28237" cy="2850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4" name="Freeform 770"/>
            <p:cNvSpPr/>
            <p:nvPr/>
          </p:nvSpPr>
          <p:spPr bwMode="auto">
            <a:xfrm>
              <a:off x="6494452" y="3520177"/>
              <a:ext cx="28237" cy="2850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5" name="Freeform 771"/>
            <p:cNvSpPr/>
            <p:nvPr/>
          </p:nvSpPr>
          <p:spPr bwMode="auto">
            <a:xfrm>
              <a:off x="6400329" y="3600945"/>
              <a:ext cx="32943" cy="28506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lnTo>
                    <a:pt x="14" y="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6" name="Freeform 772"/>
            <p:cNvSpPr/>
            <p:nvPr/>
          </p:nvSpPr>
          <p:spPr bwMode="auto">
            <a:xfrm>
              <a:off x="6489746" y="3624700"/>
              <a:ext cx="28237" cy="2850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7" name="Freeform 773"/>
            <p:cNvSpPr/>
            <p:nvPr/>
          </p:nvSpPr>
          <p:spPr bwMode="auto">
            <a:xfrm>
              <a:off x="6616811" y="3600945"/>
              <a:ext cx="32943" cy="28506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lnTo>
                    <a:pt x="14" y="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5ACB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8" name="Freeform 774"/>
            <p:cNvSpPr/>
            <p:nvPr/>
          </p:nvSpPr>
          <p:spPr bwMode="auto">
            <a:xfrm>
              <a:off x="6480334" y="3767231"/>
              <a:ext cx="51767" cy="71266"/>
            </a:xfrm>
            <a:custGeom>
              <a:avLst/>
              <a:gdLst/>
              <a:ahLst/>
              <a:cxnLst>
                <a:cxn ang="0">
                  <a:pos x="22" y="26"/>
                </a:cxn>
                <a:cxn ang="0">
                  <a:pos x="4" y="30"/>
                </a:cxn>
                <a:cxn ang="0">
                  <a:pos x="0" y="4"/>
                </a:cxn>
                <a:cxn ang="0">
                  <a:pos x="18" y="0"/>
                </a:cxn>
                <a:cxn ang="0">
                  <a:pos x="22" y="26"/>
                </a:cxn>
              </a:cxnLst>
              <a:rect l="0" t="0" r="r" b="b"/>
              <a:pathLst>
                <a:path w="22" h="30">
                  <a:moveTo>
                    <a:pt x="22" y="26"/>
                  </a:moveTo>
                  <a:lnTo>
                    <a:pt x="4" y="30"/>
                  </a:lnTo>
                  <a:lnTo>
                    <a:pt x="0" y="4"/>
                  </a:lnTo>
                  <a:lnTo>
                    <a:pt x="18" y="0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9" name="Freeform 775"/>
            <p:cNvSpPr/>
            <p:nvPr/>
          </p:nvSpPr>
          <p:spPr bwMode="auto">
            <a:xfrm>
              <a:off x="6612105" y="3952522"/>
              <a:ext cx="47061" cy="66515"/>
            </a:xfrm>
            <a:custGeom>
              <a:avLst/>
              <a:gdLst/>
              <a:ahLst/>
              <a:cxnLst>
                <a:cxn ang="0">
                  <a:pos x="18" y="28"/>
                </a:cxn>
                <a:cxn ang="0">
                  <a:pos x="0" y="28"/>
                </a:cxn>
                <a:cxn ang="0">
                  <a:pos x="2" y="0"/>
                </a:cxn>
                <a:cxn ang="0">
                  <a:pos x="20" y="2"/>
                </a:cxn>
                <a:cxn ang="0">
                  <a:pos x="18" y="28"/>
                </a:cxn>
              </a:cxnLst>
              <a:rect l="0" t="0" r="r" b="b"/>
              <a:pathLst>
                <a:path w="20" h="28">
                  <a:moveTo>
                    <a:pt x="18" y="28"/>
                  </a:moveTo>
                  <a:lnTo>
                    <a:pt x="0" y="28"/>
                  </a:lnTo>
                  <a:lnTo>
                    <a:pt x="2" y="0"/>
                  </a:lnTo>
                  <a:lnTo>
                    <a:pt x="20" y="2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0" name="Freeform 776"/>
            <p:cNvSpPr/>
            <p:nvPr/>
          </p:nvSpPr>
          <p:spPr bwMode="auto">
            <a:xfrm>
              <a:off x="6772113" y="3957273"/>
              <a:ext cx="47061" cy="66515"/>
            </a:xfrm>
            <a:custGeom>
              <a:avLst/>
              <a:gdLst/>
              <a:ahLst/>
              <a:cxnLst>
                <a:cxn ang="0">
                  <a:pos x="18" y="28"/>
                </a:cxn>
                <a:cxn ang="0">
                  <a:pos x="0" y="28"/>
                </a:cxn>
                <a:cxn ang="0">
                  <a:pos x="0" y="0"/>
                </a:cxn>
                <a:cxn ang="0">
                  <a:pos x="20" y="2"/>
                </a:cxn>
                <a:cxn ang="0">
                  <a:pos x="18" y="28"/>
                </a:cxn>
              </a:cxnLst>
              <a:rect l="0" t="0" r="r" b="b"/>
              <a:pathLst>
                <a:path w="20" h="28">
                  <a:moveTo>
                    <a:pt x="18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0" y="2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1" name="Freeform 777"/>
            <p:cNvSpPr/>
            <p:nvPr/>
          </p:nvSpPr>
          <p:spPr bwMode="auto">
            <a:xfrm>
              <a:off x="6776819" y="4104555"/>
              <a:ext cx="47061" cy="61764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0" y="26"/>
                </a:cxn>
                <a:cxn ang="0">
                  <a:pos x="0" y="0"/>
                </a:cxn>
                <a:cxn ang="0">
                  <a:pos x="20" y="0"/>
                </a:cxn>
                <a:cxn ang="0">
                  <a:pos x="18" y="26"/>
                </a:cxn>
              </a:cxnLst>
              <a:rect l="0" t="0" r="r" b="b"/>
              <a:pathLst>
                <a:path w="20" h="26">
                  <a:moveTo>
                    <a:pt x="18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2" name="Freeform 778"/>
            <p:cNvSpPr/>
            <p:nvPr/>
          </p:nvSpPr>
          <p:spPr bwMode="auto">
            <a:xfrm>
              <a:off x="6517983" y="4128311"/>
              <a:ext cx="42355" cy="66515"/>
            </a:xfrm>
            <a:custGeom>
              <a:avLst/>
              <a:gdLst/>
              <a:ahLst/>
              <a:cxnLst>
                <a:cxn ang="0">
                  <a:pos x="18" y="28"/>
                </a:cxn>
                <a:cxn ang="0">
                  <a:pos x="0" y="26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28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815D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3" name="Freeform 779"/>
            <p:cNvSpPr/>
            <p:nvPr/>
          </p:nvSpPr>
          <p:spPr bwMode="auto">
            <a:xfrm>
              <a:off x="4466112" y="3748227"/>
              <a:ext cx="489437" cy="802926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194" y="0"/>
                </a:cxn>
                <a:cxn ang="0">
                  <a:pos x="182" y="2"/>
                </a:cxn>
                <a:cxn ang="0">
                  <a:pos x="170" y="6"/>
                </a:cxn>
                <a:cxn ang="0">
                  <a:pos x="158" y="10"/>
                </a:cxn>
                <a:cxn ang="0">
                  <a:pos x="144" y="12"/>
                </a:cxn>
                <a:cxn ang="0">
                  <a:pos x="144" y="12"/>
                </a:cxn>
                <a:cxn ang="0">
                  <a:pos x="112" y="14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36" y="20"/>
                </a:cxn>
                <a:cxn ang="0">
                  <a:pos x="12" y="22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42"/>
                </a:cxn>
                <a:cxn ang="0">
                  <a:pos x="22" y="68"/>
                </a:cxn>
                <a:cxn ang="0">
                  <a:pos x="32" y="102"/>
                </a:cxn>
                <a:cxn ang="0">
                  <a:pos x="36" y="122"/>
                </a:cxn>
                <a:cxn ang="0">
                  <a:pos x="38" y="144"/>
                </a:cxn>
                <a:cxn ang="0">
                  <a:pos x="40" y="166"/>
                </a:cxn>
                <a:cxn ang="0">
                  <a:pos x="40" y="190"/>
                </a:cxn>
                <a:cxn ang="0">
                  <a:pos x="38" y="216"/>
                </a:cxn>
                <a:cxn ang="0">
                  <a:pos x="34" y="242"/>
                </a:cxn>
                <a:cxn ang="0">
                  <a:pos x="28" y="268"/>
                </a:cxn>
                <a:cxn ang="0">
                  <a:pos x="18" y="296"/>
                </a:cxn>
                <a:cxn ang="0">
                  <a:pos x="18" y="296"/>
                </a:cxn>
                <a:cxn ang="0">
                  <a:pos x="8" y="326"/>
                </a:cxn>
                <a:cxn ang="0">
                  <a:pos x="134" y="338"/>
                </a:cxn>
                <a:cxn ang="0">
                  <a:pos x="134" y="338"/>
                </a:cxn>
                <a:cxn ang="0">
                  <a:pos x="166" y="256"/>
                </a:cxn>
                <a:cxn ang="0">
                  <a:pos x="182" y="214"/>
                </a:cxn>
                <a:cxn ang="0">
                  <a:pos x="194" y="172"/>
                </a:cxn>
                <a:cxn ang="0">
                  <a:pos x="204" y="128"/>
                </a:cxn>
                <a:cxn ang="0">
                  <a:pos x="206" y="106"/>
                </a:cxn>
                <a:cxn ang="0">
                  <a:pos x="208" y="84"/>
                </a:cxn>
                <a:cxn ang="0">
                  <a:pos x="206" y="62"/>
                </a:cxn>
                <a:cxn ang="0">
                  <a:pos x="204" y="42"/>
                </a:cxn>
                <a:cxn ang="0">
                  <a:pos x="200" y="20"/>
                </a:cxn>
                <a:cxn ang="0">
                  <a:pos x="194" y="0"/>
                </a:cxn>
                <a:cxn ang="0">
                  <a:pos x="194" y="0"/>
                </a:cxn>
              </a:cxnLst>
              <a:rect l="0" t="0" r="r" b="b"/>
              <a:pathLst>
                <a:path w="208" h="338">
                  <a:moveTo>
                    <a:pt x="194" y="0"/>
                  </a:moveTo>
                  <a:lnTo>
                    <a:pt x="194" y="0"/>
                  </a:lnTo>
                  <a:lnTo>
                    <a:pt x="182" y="2"/>
                  </a:lnTo>
                  <a:lnTo>
                    <a:pt x="170" y="6"/>
                  </a:lnTo>
                  <a:lnTo>
                    <a:pt x="158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12" y="14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36" y="20"/>
                  </a:lnTo>
                  <a:lnTo>
                    <a:pt x="12" y="22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42"/>
                  </a:lnTo>
                  <a:lnTo>
                    <a:pt x="22" y="68"/>
                  </a:lnTo>
                  <a:lnTo>
                    <a:pt x="32" y="102"/>
                  </a:lnTo>
                  <a:lnTo>
                    <a:pt x="36" y="122"/>
                  </a:lnTo>
                  <a:lnTo>
                    <a:pt x="38" y="144"/>
                  </a:lnTo>
                  <a:lnTo>
                    <a:pt x="40" y="166"/>
                  </a:lnTo>
                  <a:lnTo>
                    <a:pt x="40" y="190"/>
                  </a:lnTo>
                  <a:lnTo>
                    <a:pt x="38" y="216"/>
                  </a:lnTo>
                  <a:lnTo>
                    <a:pt x="34" y="242"/>
                  </a:lnTo>
                  <a:lnTo>
                    <a:pt x="28" y="268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8" y="326"/>
                  </a:lnTo>
                  <a:lnTo>
                    <a:pt x="134" y="338"/>
                  </a:lnTo>
                  <a:lnTo>
                    <a:pt x="134" y="338"/>
                  </a:lnTo>
                  <a:lnTo>
                    <a:pt x="166" y="256"/>
                  </a:lnTo>
                  <a:lnTo>
                    <a:pt x="182" y="214"/>
                  </a:lnTo>
                  <a:lnTo>
                    <a:pt x="194" y="172"/>
                  </a:lnTo>
                  <a:lnTo>
                    <a:pt x="204" y="128"/>
                  </a:lnTo>
                  <a:lnTo>
                    <a:pt x="206" y="106"/>
                  </a:lnTo>
                  <a:lnTo>
                    <a:pt x="208" y="84"/>
                  </a:lnTo>
                  <a:lnTo>
                    <a:pt x="206" y="62"/>
                  </a:lnTo>
                  <a:lnTo>
                    <a:pt x="204" y="42"/>
                  </a:lnTo>
                  <a:lnTo>
                    <a:pt x="200" y="20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79DA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4" name="Freeform 780"/>
            <p:cNvSpPr/>
            <p:nvPr/>
          </p:nvSpPr>
          <p:spPr bwMode="auto">
            <a:xfrm>
              <a:off x="4466112" y="4522647"/>
              <a:ext cx="315310" cy="318320"/>
            </a:xfrm>
            <a:custGeom>
              <a:avLst/>
              <a:gdLst/>
              <a:ahLst/>
              <a:cxnLst>
                <a:cxn ang="0">
                  <a:pos x="130" y="22"/>
                </a:cxn>
                <a:cxn ang="0">
                  <a:pos x="130" y="22"/>
                </a:cxn>
                <a:cxn ang="0">
                  <a:pos x="134" y="1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0" y="52"/>
                </a:cxn>
                <a:cxn ang="0">
                  <a:pos x="0" y="70"/>
                </a:cxn>
                <a:cxn ang="0">
                  <a:pos x="2" y="104"/>
                </a:cxn>
                <a:cxn ang="0">
                  <a:pos x="8" y="134"/>
                </a:cxn>
                <a:cxn ang="0">
                  <a:pos x="110" y="118"/>
                </a:cxn>
                <a:cxn ang="0">
                  <a:pos x="110" y="118"/>
                </a:cxn>
                <a:cxn ang="0">
                  <a:pos x="112" y="96"/>
                </a:cxn>
                <a:cxn ang="0">
                  <a:pos x="116" y="72"/>
                </a:cxn>
                <a:cxn ang="0">
                  <a:pos x="122" y="48"/>
                </a:cxn>
                <a:cxn ang="0">
                  <a:pos x="130" y="22"/>
                </a:cxn>
                <a:cxn ang="0">
                  <a:pos x="130" y="22"/>
                </a:cxn>
              </a:cxnLst>
              <a:rect l="0" t="0" r="r" b="b"/>
              <a:pathLst>
                <a:path w="134" h="134">
                  <a:moveTo>
                    <a:pt x="130" y="22"/>
                  </a:moveTo>
                  <a:lnTo>
                    <a:pt x="130" y="22"/>
                  </a:lnTo>
                  <a:lnTo>
                    <a:pt x="134" y="12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8"/>
                  </a:lnTo>
                  <a:lnTo>
                    <a:pt x="0" y="36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2" y="104"/>
                  </a:lnTo>
                  <a:lnTo>
                    <a:pt x="8" y="134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12" y="96"/>
                  </a:lnTo>
                  <a:lnTo>
                    <a:pt x="116" y="72"/>
                  </a:lnTo>
                  <a:lnTo>
                    <a:pt x="122" y="48"/>
                  </a:lnTo>
                  <a:lnTo>
                    <a:pt x="130" y="22"/>
                  </a:lnTo>
                  <a:lnTo>
                    <a:pt x="130" y="22"/>
                  </a:lnTo>
                  <a:close/>
                </a:path>
              </a:pathLst>
            </a:custGeom>
            <a:solidFill>
              <a:srgbClr val="A29F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5" name="Freeform 781"/>
            <p:cNvSpPr/>
            <p:nvPr/>
          </p:nvSpPr>
          <p:spPr bwMode="auto">
            <a:xfrm>
              <a:off x="4484937" y="4802959"/>
              <a:ext cx="367078" cy="346826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44"/>
                </a:cxn>
                <a:cxn ang="0">
                  <a:pos x="16" y="68"/>
                </a:cxn>
                <a:cxn ang="0">
                  <a:pos x="26" y="90"/>
                </a:cxn>
                <a:cxn ang="0">
                  <a:pos x="36" y="110"/>
                </a:cxn>
                <a:cxn ang="0">
                  <a:pos x="52" y="136"/>
                </a:cxn>
                <a:cxn ang="0">
                  <a:pos x="58" y="146"/>
                </a:cxn>
                <a:cxn ang="0">
                  <a:pos x="156" y="144"/>
                </a:cxn>
                <a:cxn ang="0">
                  <a:pos x="156" y="144"/>
                </a:cxn>
                <a:cxn ang="0">
                  <a:pos x="146" y="134"/>
                </a:cxn>
                <a:cxn ang="0">
                  <a:pos x="138" y="122"/>
                </a:cxn>
                <a:cxn ang="0">
                  <a:pos x="128" y="108"/>
                </a:cxn>
                <a:cxn ang="0">
                  <a:pos x="118" y="86"/>
                </a:cxn>
                <a:cxn ang="0">
                  <a:pos x="110" y="62"/>
                </a:cxn>
                <a:cxn ang="0">
                  <a:pos x="104" y="32"/>
                </a:cxn>
                <a:cxn ang="0">
                  <a:pos x="102" y="16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56" h="146">
                  <a:moveTo>
                    <a:pt x="102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8" y="44"/>
                  </a:lnTo>
                  <a:lnTo>
                    <a:pt x="16" y="68"/>
                  </a:lnTo>
                  <a:lnTo>
                    <a:pt x="26" y="90"/>
                  </a:lnTo>
                  <a:lnTo>
                    <a:pt x="36" y="110"/>
                  </a:lnTo>
                  <a:lnTo>
                    <a:pt x="52" y="136"/>
                  </a:lnTo>
                  <a:lnTo>
                    <a:pt x="58" y="146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46" y="134"/>
                  </a:lnTo>
                  <a:lnTo>
                    <a:pt x="138" y="122"/>
                  </a:lnTo>
                  <a:lnTo>
                    <a:pt x="128" y="108"/>
                  </a:lnTo>
                  <a:lnTo>
                    <a:pt x="118" y="86"/>
                  </a:lnTo>
                  <a:lnTo>
                    <a:pt x="110" y="62"/>
                  </a:lnTo>
                  <a:lnTo>
                    <a:pt x="104" y="32"/>
                  </a:lnTo>
                  <a:lnTo>
                    <a:pt x="102" y="16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865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6" name="Freeform 782"/>
            <p:cNvSpPr/>
            <p:nvPr/>
          </p:nvSpPr>
          <p:spPr bwMode="auto">
            <a:xfrm>
              <a:off x="4484937" y="3615198"/>
              <a:ext cx="84710" cy="25655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2" y="56"/>
                </a:cxn>
                <a:cxn ang="0">
                  <a:pos x="2" y="108"/>
                </a:cxn>
                <a:cxn ang="0">
                  <a:pos x="36" y="102"/>
                </a:cxn>
                <a:cxn ang="0">
                  <a:pos x="36" y="102"/>
                </a:cxn>
                <a:cxn ang="0">
                  <a:pos x="22" y="0"/>
                </a:cxn>
                <a:cxn ang="0">
                  <a:pos x="0" y="4"/>
                </a:cxn>
              </a:cxnLst>
              <a:rect l="0" t="0" r="r" b="b"/>
              <a:pathLst>
                <a:path w="36" h="108">
                  <a:moveTo>
                    <a:pt x="0" y="4"/>
                  </a:moveTo>
                  <a:lnTo>
                    <a:pt x="0" y="4"/>
                  </a:lnTo>
                  <a:lnTo>
                    <a:pt x="2" y="56"/>
                  </a:lnTo>
                  <a:lnTo>
                    <a:pt x="2" y="108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F6F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7" name="Freeform 783"/>
            <p:cNvSpPr/>
            <p:nvPr/>
          </p:nvSpPr>
          <p:spPr bwMode="auto">
            <a:xfrm>
              <a:off x="4536704" y="3600945"/>
              <a:ext cx="98829" cy="25655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14" y="108"/>
                </a:cxn>
                <a:cxn ang="0">
                  <a:pos x="42" y="102"/>
                </a:cxn>
                <a:cxn ang="0">
                  <a:pos x="42" y="102"/>
                </a:cxn>
                <a:cxn ang="0">
                  <a:pos x="32" y="52"/>
                </a:cxn>
                <a:cxn ang="0">
                  <a:pos x="26" y="0"/>
                </a:cxn>
                <a:cxn ang="0">
                  <a:pos x="0" y="6"/>
                </a:cxn>
              </a:cxnLst>
              <a:rect l="0" t="0" r="r" b="b"/>
              <a:pathLst>
                <a:path w="42" h="108">
                  <a:moveTo>
                    <a:pt x="0" y="6"/>
                  </a:moveTo>
                  <a:lnTo>
                    <a:pt x="0" y="6"/>
                  </a:lnTo>
                  <a:lnTo>
                    <a:pt x="14" y="108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32" y="52"/>
                  </a:lnTo>
                  <a:lnTo>
                    <a:pt x="2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265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8" name="Freeform 784"/>
            <p:cNvSpPr/>
            <p:nvPr/>
          </p:nvSpPr>
          <p:spPr bwMode="auto">
            <a:xfrm>
              <a:off x="4597884" y="3591443"/>
              <a:ext cx="117653" cy="25180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56"/>
                </a:cxn>
                <a:cxn ang="0">
                  <a:pos x="16" y="106"/>
                </a:cxn>
                <a:cxn ang="0">
                  <a:pos x="50" y="100"/>
                </a:cxn>
                <a:cxn ang="0">
                  <a:pos x="50" y="100"/>
                </a:cxn>
                <a:cxn ang="0">
                  <a:pos x="26" y="0"/>
                </a:cxn>
                <a:cxn ang="0">
                  <a:pos x="0" y="4"/>
                </a:cxn>
              </a:cxnLst>
              <a:rect l="0" t="0" r="r" b="b"/>
              <a:pathLst>
                <a:path w="50" h="106">
                  <a:moveTo>
                    <a:pt x="0" y="4"/>
                  </a:moveTo>
                  <a:lnTo>
                    <a:pt x="0" y="4"/>
                  </a:lnTo>
                  <a:lnTo>
                    <a:pt x="6" y="56"/>
                  </a:lnTo>
                  <a:lnTo>
                    <a:pt x="16" y="106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2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F6F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9" name="Freeform 785"/>
            <p:cNvSpPr/>
            <p:nvPr/>
          </p:nvSpPr>
          <p:spPr bwMode="auto">
            <a:xfrm>
              <a:off x="4659063" y="3577190"/>
              <a:ext cx="131771" cy="25180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4" y="106"/>
                </a:cxn>
                <a:cxn ang="0">
                  <a:pos x="56" y="100"/>
                </a:cxn>
                <a:cxn ang="0">
                  <a:pos x="56" y="100"/>
                </a:cxn>
                <a:cxn ang="0">
                  <a:pos x="44" y="50"/>
                </a:cxn>
                <a:cxn ang="0">
                  <a:pos x="28" y="0"/>
                </a:cxn>
                <a:cxn ang="0">
                  <a:pos x="0" y="6"/>
                </a:cxn>
              </a:cxnLst>
              <a:rect l="0" t="0" r="r" b="b"/>
              <a:pathLst>
                <a:path w="56" h="106">
                  <a:moveTo>
                    <a:pt x="0" y="6"/>
                  </a:moveTo>
                  <a:lnTo>
                    <a:pt x="0" y="6"/>
                  </a:lnTo>
                  <a:lnTo>
                    <a:pt x="24" y="10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44" y="50"/>
                  </a:lnTo>
                  <a:lnTo>
                    <a:pt x="2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265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0" name="Freeform 786"/>
            <p:cNvSpPr/>
            <p:nvPr/>
          </p:nvSpPr>
          <p:spPr bwMode="auto">
            <a:xfrm>
              <a:off x="4724949" y="3567687"/>
              <a:ext cx="150596" cy="24705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6" y="54"/>
                </a:cxn>
                <a:cxn ang="0">
                  <a:pos x="28" y="104"/>
                </a:cxn>
                <a:cxn ang="0">
                  <a:pos x="64" y="98"/>
                </a:cxn>
                <a:cxn ang="0">
                  <a:pos x="64" y="98"/>
                </a:cxn>
                <a:cxn ang="0">
                  <a:pos x="46" y="48"/>
                </a:cxn>
                <a:cxn ang="0">
                  <a:pos x="30" y="0"/>
                </a:cxn>
                <a:cxn ang="0">
                  <a:pos x="0" y="4"/>
                </a:cxn>
              </a:cxnLst>
              <a:rect l="0" t="0" r="r" b="b"/>
              <a:pathLst>
                <a:path w="64" h="104">
                  <a:moveTo>
                    <a:pt x="0" y="4"/>
                  </a:moveTo>
                  <a:lnTo>
                    <a:pt x="0" y="4"/>
                  </a:lnTo>
                  <a:lnTo>
                    <a:pt x="16" y="54"/>
                  </a:lnTo>
                  <a:lnTo>
                    <a:pt x="28" y="104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46" y="48"/>
                  </a:lnTo>
                  <a:lnTo>
                    <a:pt x="3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F6F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1" name="Freeform 787"/>
            <p:cNvSpPr/>
            <p:nvPr/>
          </p:nvSpPr>
          <p:spPr bwMode="auto">
            <a:xfrm>
              <a:off x="4795541" y="3553434"/>
              <a:ext cx="178833" cy="24705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16" y="54"/>
                </a:cxn>
                <a:cxn ang="0">
                  <a:pos x="34" y="104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66" y="70"/>
                </a:cxn>
                <a:cxn ang="0">
                  <a:pos x="54" y="48"/>
                </a:cxn>
                <a:cxn ang="0">
                  <a:pos x="26" y="0"/>
                </a:cxn>
                <a:cxn ang="0">
                  <a:pos x="0" y="6"/>
                </a:cxn>
              </a:cxnLst>
              <a:rect l="0" t="0" r="r" b="b"/>
              <a:pathLst>
                <a:path w="76" h="104">
                  <a:moveTo>
                    <a:pt x="0" y="6"/>
                  </a:moveTo>
                  <a:lnTo>
                    <a:pt x="0" y="6"/>
                  </a:lnTo>
                  <a:lnTo>
                    <a:pt x="16" y="54"/>
                  </a:lnTo>
                  <a:lnTo>
                    <a:pt x="34" y="104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66" y="70"/>
                  </a:lnTo>
                  <a:lnTo>
                    <a:pt x="54" y="48"/>
                  </a:lnTo>
                  <a:lnTo>
                    <a:pt x="2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265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2" name="Freeform 788"/>
            <p:cNvSpPr/>
            <p:nvPr/>
          </p:nvSpPr>
          <p:spPr bwMode="auto">
            <a:xfrm>
              <a:off x="4856721" y="3543932"/>
              <a:ext cx="197657" cy="23755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8" y="52"/>
                </a:cxn>
                <a:cxn ang="0">
                  <a:pos x="40" y="74"/>
                </a:cxn>
                <a:cxn ang="0">
                  <a:pos x="50" y="100"/>
                </a:cxn>
                <a:cxn ang="0">
                  <a:pos x="84" y="92"/>
                </a:cxn>
                <a:cxn ang="0">
                  <a:pos x="18" y="0"/>
                </a:cxn>
              </a:cxnLst>
              <a:rect l="0" t="0" r="r" b="b"/>
              <a:pathLst>
                <a:path w="84" h="100">
                  <a:moveTo>
                    <a:pt x="18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8" y="52"/>
                  </a:lnTo>
                  <a:lnTo>
                    <a:pt x="40" y="74"/>
                  </a:lnTo>
                  <a:lnTo>
                    <a:pt x="50" y="100"/>
                  </a:lnTo>
                  <a:lnTo>
                    <a:pt x="84" y="9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F6F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3" name="Freeform 789"/>
            <p:cNvSpPr/>
            <p:nvPr/>
          </p:nvSpPr>
          <p:spPr bwMode="auto">
            <a:xfrm>
              <a:off x="4400226" y="3624700"/>
              <a:ext cx="89416" cy="26605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4" y="4"/>
                </a:cxn>
                <a:cxn ang="0">
                  <a:pos x="0" y="112"/>
                </a:cxn>
                <a:cxn ang="0">
                  <a:pos x="38" y="104"/>
                </a:cxn>
                <a:cxn ang="0">
                  <a:pos x="38" y="104"/>
                </a:cxn>
                <a:cxn ang="0">
                  <a:pos x="38" y="52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38" h="112">
                  <a:moveTo>
                    <a:pt x="36" y="0"/>
                  </a:moveTo>
                  <a:lnTo>
                    <a:pt x="14" y="4"/>
                  </a:lnTo>
                  <a:lnTo>
                    <a:pt x="0" y="112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5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6265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4" name="Freeform 790"/>
            <p:cNvSpPr/>
            <p:nvPr/>
          </p:nvSpPr>
          <p:spPr bwMode="auto">
            <a:xfrm>
              <a:off x="4419051" y="4465635"/>
              <a:ext cx="432963" cy="14253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84" y="30"/>
                </a:cxn>
                <a:cxn ang="0">
                  <a:pos x="176" y="60"/>
                </a:cxn>
                <a:cxn ang="0">
                  <a:pos x="0" y="30"/>
                </a:cxn>
                <a:cxn ang="0">
                  <a:pos x="4" y="0"/>
                </a:cxn>
              </a:cxnLst>
              <a:rect l="0" t="0" r="r" b="b"/>
              <a:pathLst>
                <a:path w="184" h="60">
                  <a:moveTo>
                    <a:pt x="4" y="0"/>
                  </a:moveTo>
                  <a:lnTo>
                    <a:pt x="184" y="30"/>
                  </a:lnTo>
                  <a:lnTo>
                    <a:pt x="176" y="60"/>
                  </a:lnTo>
                  <a:lnTo>
                    <a:pt x="0" y="3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2657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5" name="Freeform 791"/>
            <p:cNvSpPr/>
            <p:nvPr/>
          </p:nvSpPr>
          <p:spPr bwMode="auto">
            <a:xfrm>
              <a:off x="4395520" y="4745946"/>
              <a:ext cx="428257" cy="15203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80" y="0"/>
                </a:cxn>
                <a:cxn ang="0">
                  <a:pos x="182" y="32"/>
                </a:cxn>
                <a:cxn ang="0">
                  <a:pos x="8" y="64"/>
                </a:cxn>
                <a:cxn ang="0">
                  <a:pos x="0" y="34"/>
                </a:cxn>
              </a:cxnLst>
              <a:rect l="0" t="0" r="r" b="b"/>
              <a:pathLst>
                <a:path w="182" h="64">
                  <a:moveTo>
                    <a:pt x="0" y="34"/>
                  </a:moveTo>
                  <a:lnTo>
                    <a:pt x="180" y="0"/>
                  </a:lnTo>
                  <a:lnTo>
                    <a:pt x="182" y="32"/>
                  </a:lnTo>
                  <a:lnTo>
                    <a:pt x="8" y="6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8135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6" name="Freeform 792"/>
            <p:cNvSpPr/>
            <p:nvPr/>
          </p:nvSpPr>
          <p:spPr bwMode="auto">
            <a:xfrm>
              <a:off x="4649651" y="4959743"/>
              <a:ext cx="348253" cy="19004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2"/>
                </a:cxn>
                <a:cxn ang="0">
                  <a:pos x="50" y="6"/>
                </a:cxn>
                <a:cxn ang="0">
                  <a:pos x="38" y="12"/>
                </a:cxn>
                <a:cxn ang="0">
                  <a:pos x="28" y="22"/>
                </a:cxn>
                <a:cxn ang="0">
                  <a:pos x="18" y="34"/>
                </a:cxn>
                <a:cxn ang="0">
                  <a:pos x="10" y="48"/>
                </a:cxn>
                <a:cxn ang="0">
                  <a:pos x="4" y="64"/>
                </a:cxn>
                <a:cxn ang="0">
                  <a:pos x="0" y="80"/>
                </a:cxn>
                <a:cxn ang="0">
                  <a:pos x="148" y="80"/>
                </a:cxn>
                <a:cxn ang="0">
                  <a:pos x="148" y="80"/>
                </a:cxn>
                <a:cxn ang="0">
                  <a:pos x="144" y="64"/>
                </a:cxn>
                <a:cxn ang="0">
                  <a:pos x="138" y="50"/>
                </a:cxn>
                <a:cxn ang="0">
                  <a:pos x="132" y="36"/>
                </a:cxn>
                <a:cxn ang="0">
                  <a:pos x="122" y="24"/>
                </a:cxn>
                <a:cxn ang="0">
                  <a:pos x="112" y="16"/>
                </a:cxn>
                <a:cxn ang="0">
                  <a:pos x="102" y="8"/>
                </a:cxn>
                <a:cxn ang="0">
                  <a:pos x="9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148" h="80">
                  <a:moveTo>
                    <a:pt x="76" y="0"/>
                  </a:moveTo>
                  <a:lnTo>
                    <a:pt x="76" y="0"/>
                  </a:lnTo>
                  <a:lnTo>
                    <a:pt x="64" y="2"/>
                  </a:lnTo>
                  <a:lnTo>
                    <a:pt x="50" y="6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18" y="34"/>
                  </a:lnTo>
                  <a:lnTo>
                    <a:pt x="10" y="48"/>
                  </a:lnTo>
                  <a:lnTo>
                    <a:pt x="4" y="64"/>
                  </a:lnTo>
                  <a:lnTo>
                    <a:pt x="0" y="80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4" y="64"/>
                  </a:lnTo>
                  <a:lnTo>
                    <a:pt x="138" y="50"/>
                  </a:lnTo>
                  <a:lnTo>
                    <a:pt x="132" y="36"/>
                  </a:lnTo>
                  <a:lnTo>
                    <a:pt x="122" y="24"/>
                  </a:lnTo>
                  <a:lnTo>
                    <a:pt x="112" y="16"/>
                  </a:lnTo>
                  <a:lnTo>
                    <a:pt x="102" y="8"/>
                  </a:lnTo>
                  <a:lnTo>
                    <a:pt x="90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6990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7" name="Freeform 793"/>
            <p:cNvSpPr/>
            <p:nvPr/>
          </p:nvSpPr>
          <p:spPr bwMode="auto">
            <a:xfrm>
              <a:off x="4701418" y="5016756"/>
              <a:ext cx="254131" cy="13302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0"/>
                </a:cxn>
                <a:cxn ang="0">
                  <a:pos x="36" y="4"/>
                </a:cxn>
                <a:cxn ang="0">
                  <a:pos x="28" y="8"/>
                </a:cxn>
                <a:cxn ang="0">
                  <a:pos x="20" y="16"/>
                </a:cxn>
                <a:cxn ang="0">
                  <a:pos x="14" y="24"/>
                </a:cxn>
                <a:cxn ang="0">
                  <a:pos x="8" y="34"/>
                </a:cxn>
                <a:cxn ang="0">
                  <a:pos x="4" y="44"/>
                </a:cxn>
                <a:cxn ang="0">
                  <a:pos x="0" y="56"/>
                </a:cxn>
                <a:cxn ang="0">
                  <a:pos x="108" y="56"/>
                </a:cxn>
                <a:cxn ang="0">
                  <a:pos x="108" y="56"/>
                </a:cxn>
                <a:cxn ang="0">
                  <a:pos x="104" y="44"/>
                </a:cxn>
                <a:cxn ang="0">
                  <a:pos x="100" y="34"/>
                </a:cxn>
                <a:cxn ang="0">
                  <a:pos x="96" y="24"/>
                </a:cxn>
                <a:cxn ang="0">
                  <a:pos x="90" y="16"/>
                </a:cxn>
                <a:cxn ang="0">
                  <a:pos x="82" y="10"/>
                </a:cxn>
                <a:cxn ang="0">
                  <a:pos x="74" y="4"/>
                </a:cxn>
                <a:cxn ang="0">
                  <a:pos x="66" y="2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108" h="56">
                  <a:moveTo>
                    <a:pt x="56" y="0"/>
                  </a:moveTo>
                  <a:lnTo>
                    <a:pt x="56" y="0"/>
                  </a:lnTo>
                  <a:lnTo>
                    <a:pt x="46" y="0"/>
                  </a:lnTo>
                  <a:lnTo>
                    <a:pt x="36" y="4"/>
                  </a:lnTo>
                  <a:lnTo>
                    <a:pt x="28" y="8"/>
                  </a:lnTo>
                  <a:lnTo>
                    <a:pt x="20" y="16"/>
                  </a:lnTo>
                  <a:lnTo>
                    <a:pt x="14" y="24"/>
                  </a:lnTo>
                  <a:lnTo>
                    <a:pt x="8" y="34"/>
                  </a:lnTo>
                  <a:lnTo>
                    <a:pt x="4" y="44"/>
                  </a:lnTo>
                  <a:lnTo>
                    <a:pt x="0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4" y="44"/>
                  </a:lnTo>
                  <a:lnTo>
                    <a:pt x="100" y="34"/>
                  </a:lnTo>
                  <a:lnTo>
                    <a:pt x="96" y="24"/>
                  </a:lnTo>
                  <a:lnTo>
                    <a:pt x="90" y="16"/>
                  </a:lnTo>
                  <a:lnTo>
                    <a:pt x="82" y="10"/>
                  </a:lnTo>
                  <a:lnTo>
                    <a:pt x="74" y="4"/>
                  </a:lnTo>
                  <a:lnTo>
                    <a:pt x="66" y="2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0E1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8" name="Freeform 794"/>
            <p:cNvSpPr/>
            <p:nvPr/>
          </p:nvSpPr>
          <p:spPr bwMode="auto">
            <a:xfrm>
              <a:off x="4748480" y="5050013"/>
              <a:ext cx="169420" cy="95021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6" y="24"/>
                </a:cxn>
                <a:cxn ang="0">
                  <a:pos x="0" y="40"/>
                </a:cxn>
                <a:cxn ang="0">
                  <a:pos x="72" y="40"/>
                </a:cxn>
                <a:cxn ang="0">
                  <a:pos x="72" y="40"/>
                </a:cxn>
                <a:cxn ang="0">
                  <a:pos x="66" y="24"/>
                </a:cxn>
                <a:cxn ang="0">
                  <a:pos x="58" y="12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72" h="40">
                  <a:moveTo>
                    <a:pt x="38" y="0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6" y="24"/>
                  </a:lnTo>
                  <a:lnTo>
                    <a:pt x="0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66" y="24"/>
                  </a:lnTo>
                  <a:lnTo>
                    <a:pt x="58" y="12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983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9" name="Freeform 795"/>
            <p:cNvSpPr/>
            <p:nvPr/>
          </p:nvSpPr>
          <p:spPr bwMode="auto">
            <a:xfrm>
              <a:off x="4800247" y="5116528"/>
              <a:ext cx="84710" cy="332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0" y="14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36" h="1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0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78D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0" name="Freeform 796"/>
            <p:cNvSpPr/>
            <p:nvPr/>
          </p:nvSpPr>
          <p:spPr bwMode="auto">
            <a:xfrm>
              <a:off x="4593178" y="3933518"/>
              <a:ext cx="51767" cy="80768"/>
            </a:xfrm>
            <a:custGeom>
              <a:avLst/>
              <a:gdLst/>
              <a:ahLst/>
              <a:cxnLst>
                <a:cxn ang="0">
                  <a:pos x="22" y="32"/>
                </a:cxn>
                <a:cxn ang="0">
                  <a:pos x="2" y="34"/>
                </a:cxn>
                <a:cxn ang="0">
                  <a:pos x="0" y="2"/>
                </a:cxn>
                <a:cxn ang="0">
                  <a:pos x="18" y="0"/>
                </a:cxn>
                <a:cxn ang="0">
                  <a:pos x="22" y="32"/>
                </a:cxn>
              </a:cxnLst>
              <a:rect l="0" t="0" r="r" b="b"/>
              <a:pathLst>
                <a:path w="22" h="34">
                  <a:moveTo>
                    <a:pt x="22" y="32"/>
                  </a:moveTo>
                  <a:lnTo>
                    <a:pt x="2" y="34"/>
                  </a:lnTo>
                  <a:lnTo>
                    <a:pt x="0" y="2"/>
                  </a:lnTo>
                  <a:lnTo>
                    <a:pt x="18" y="0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1" name="Freeform 797"/>
            <p:cNvSpPr/>
            <p:nvPr/>
          </p:nvSpPr>
          <p:spPr bwMode="auto">
            <a:xfrm>
              <a:off x="4734361" y="3914514"/>
              <a:ext cx="51767" cy="80768"/>
            </a:xfrm>
            <a:custGeom>
              <a:avLst/>
              <a:gdLst/>
              <a:ahLst/>
              <a:cxnLst>
                <a:cxn ang="0">
                  <a:pos x="22" y="32"/>
                </a:cxn>
                <a:cxn ang="0">
                  <a:pos x="4" y="34"/>
                </a:cxn>
                <a:cxn ang="0">
                  <a:pos x="0" y="2"/>
                </a:cxn>
                <a:cxn ang="0">
                  <a:pos x="18" y="0"/>
                </a:cxn>
                <a:cxn ang="0">
                  <a:pos x="22" y="32"/>
                </a:cxn>
              </a:cxnLst>
              <a:rect l="0" t="0" r="r" b="b"/>
              <a:pathLst>
                <a:path w="22" h="34">
                  <a:moveTo>
                    <a:pt x="22" y="32"/>
                  </a:moveTo>
                  <a:lnTo>
                    <a:pt x="4" y="34"/>
                  </a:lnTo>
                  <a:lnTo>
                    <a:pt x="0" y="2"/>
                  </a:lnTo>
                  <a:lnTo>
                    <a:pt x="18" y="0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2" name="Freeform 798"/>
            <p:cNvSpPr/>
            <p:nvPr/>
          </p:nvSpPr>
          <p:spPr bwMode="auto">
            <a:xfrm>
              <a:off x="4861427" y="3905012"/>
              <a:ext cx="51767" cy="80768"/>
            </a:xfrm>
            <a:custGeom>
              <a:avLst/>
              <a:gdLst/>
              <a:ahLst/>
              <a:cxnLst>
                <a:cxn ang="0">
                  <a:pos x="22" y="32"/>
                </a:cxn>
                <a:cxn ang="0">
                  <a:pos x="4" y="34"/>
                </a:cxn>
                <a:cxn ang="0">
                  <a:pos x="0" y="2"/>
                </a:cxn>
                <a:cxn ang="0">
                  <a:pos x="18" y="0"/>
                </a:cxn>
                <a:cxn ang="0">
                  <a:pos x="22" y="32"/>
                </a:cxn>
              </a:cxnLst>
              <a:rect l="0" t="0" r="r" b="b"/>
              <a:pathLst>
                <a:path w="22" h="34">
                  <a:moveTo>
                    <a:pt x="22" y="32"/>
                  </a:moveTo>
                  <a:lnTo>
                    <a:pt x="4" y="34"/>
                  </a:lnTo>
                  <a:lnTo>
                    <a:pt x="0" y="2"/>
                  </a:lnTo>
                  <a:lnTo>
                    <a:pt x="18" y="0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3" name="Freeform 799"/>
            <p:cNvSpPr/>
            <p:nvPr/>
          </p:nvSpPr>
          <p:spPr bwMode="auto">
            <a:xfrm>
              <a:off x="4753186" y="4095053"/>
              <a:ext cx="51767" cy="76017"/>
            </a:xfrm>
            <a:custGeom>
              <a:avLst/>
              <a:gdLst/>
              <a:ahLst/>
              <a:cxnLst>
                <a:cxn ang="0">
                  <a:pos x="20" y="32"/>
                </a:cxn>
                <a:cxn ang="0">
                  <a:pos x="0" y="32"/>
                </a:cxn>
                <a:cxn ang="0">
                  <a:pos x="4" y="0"/>
                </a:cxn>
                <a:cxn ang="0">
                  <a:pos x="22" y="0"/>
                </a:cxn>
                <a:cxn ang="0">
                  <a:pos x="20" y="32"/>
                </a:cxn>
              </a:cxnLst>
              <a:rect l="0" t="0" r="r" b="b"/>
              <a:pathLst>
                <a:path w="22" h="32">
                  <a:moveTo>
                    <a:pt x="20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2" y="0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4" name="Freeform 800"/>
            <p:cNvSpPr/>
            <p:nvPr/>
          </p:nvSpPr>
          <p:spPr bwMode="auto">
            <a:xfrm>
              <a:off x="4597884" y="4256589"/>
              <a:ext cx="56473" cy="80768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0" y="32"/>
                </a:cxn>
                <a:cxn ang="0">
                  <a:pos x="6" y="0"/>
                </a:cxn>
                <a:cxn ang="0">
                  <a:pos x="24" y="4"/>
                </a:cxn>
                <a:cxn ang="0">
                  <a:pos x="18" y="34"/>
                </a:cxn>
              </a:cxnLst>
              <a:rect l="0" t="0" r="r" b="b"/>
              <a:pathLst>
                <a:path w="24" h="34">
                  <a:moveTo>
                    <a:pt x="18" y="34"/>
                  </a:moveTo>
                  <a:lnTo>
                    <a:pt x="0" y="32"/>
                  </a:lnTo>
                  <a:lnTo>
                    <a:pt x="6" y="0"/>
                  </a:lnTo>
                  <a:lnTo>
                    <a:pt x="24" y="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5" name="Rectangle 801"/>
            <p:cNvSpPr>
              <a:spLocks noChangeArrowheads="1"/>
            </p:cNvSpPr>
            <p:nvPr/>
          </p:nvSpPr>
          <p:spPr bwMode="auto">
            <a:xfrm>
              <a:off x="4508467" y="4608166"/>
              <a:ext cx="42355" cy="76017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6" name="Rectangle 802"/>
            <p:cNvSpPr>
              <a:spLocks noChangeArrowheads="1"/>
            </p:cNvSpPr>
            <p:nvPr/>
          </p:nvSpPr>
          <p:spPr bwMode="auto">
            <a:xfrm>
              <a:off x="4644945" y="4636672"/>
              <a:ext cx="42355" cy="80768"/>
            </a:xfrm>
            <a:prstGeom prst="rect">
              <a:avLst/>
            </a:prstGeom>
            <a:solidFill>
              <a:srgbClr val="743F2D"/>
            </a:solidFill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7" name="Freeform 803"/>
            <p:cNvSpPr/>
            <p:nvPr/>
          </p:nvSpPr>
          <p:spPr bwMode="auto">
            <a:xfrm>
              <a:off x="4724949" y="4299348"/>
              <a:ext cx="56473" cy="80768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0" y="32"/>
                </a:cxn>
                <a:cxn ang="0">
                  <a:pos x="6" y="0"/>
                </a:cxn>
                <a:cxn ang="0">
                  <a:pos x="24" y="4"/>
                </a:cxn>
                <a:cxn ang="0">
                  <a:pos x="18" y="34"/>
                </a:cxn>
              </a:cxnLst>
              <a:rect l="0" t="0" r="r" b="b"/>
              <a:pathLst>
                <a:path w="24" h="34">
                  <a:moveTo>
                    <a:pt x="18" y="34"/>
                  </a:moveTo>
                  <a:lnTo>
                    <a:pt x="0" y="32"/>
                  </a:lnTo>
                  <a:lnTo>
                    <a:pt x="6" y="0"/>
                  </a:lnTo>
                  <a:lnTo>
                    <a:pt x="24" y="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grpSp>
        <p:nvGrpSpPr>
          <p:cNvPr id="774" name="组合 773"/>
          <p:cNvGrpSpPr/>
          <p:nvPr/>
        </p:nvGrpSpPr>
        <p:grpSpPr>
          <a:xfrm>
            <a:off x="166615" y="-595967"/>
            <a:ext cx="2319301" cy="4099557"/>
            <a:chOff x="3957638" y="-20538"/>
            <a:chExt cx="1727200" cy="3097113"/>
          </a:xfrm>
        </p:grpSpPr>
        <p:sp>
          <p:nvSpPr>
            <p:cNvPr id="775" name="Freeform 820"/>
            <p:cNvSpPr/>
            <p:nvPr/>
          </p:nvSpPr>
          <p:spPr bwMode="auto">
            <a:xfrm>
              <a:off x="4408488" y="-20538"/>
              <a:ext cx="9525" cy="16795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056"/>
                </a:cxn>
                <a:cxn ang="0">
                  <a:pos x="0" y="1056"/>
                </a:cxn>
                <a:cxn ang="0">
                  <a:pos x="0" y="1058"/>
                </a:cxn>
                <a:cxn ang="0">
                  <a:pos x="2" y="1058"/>
                </a:cxn>
                <a:cxn ang="0">
                  <a:pos x="2" y="1058"/>
                </a:cxn>
                <a:cxn ang="0">
                  <a:pos x="4" y="1058"/>
                </a:cxn>
                <a:cxn ang="0">
                  <a:pos x="6" y="1056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6" h="1058">
                  <a:moveTo>
                    <a:pt x="0" y="2"/>
                  </a:moveTo>
                  <a:lnTo>
                    <a:pt x="0" y="1056"/>
                  </a:lnTo>
                  <a:lnTo>
                    <a:pt x="0" y="1056"/>
                  </a:lnTo>
                  <a:lnTo>
                    <a:pt x="0" y="1058"/>
                  </a:lnTo>
                  <a:lnTo>
                    <a:pt x="2" y="1058"/>
                  </a:lnTo>
                  <a:lnTo>
                    <a:pt x="2" y="1058"/>
                  </a:lnTo>
                  <a:lnTo>
                    <a:pt x="4" y="1058"/>
                  </a:lnTo>
                  <a:lnTo>
                    <a:pt x="6" y="1056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grpSp>
          <p:nvGrpSpPr>
            <p:cNvPr id="776" name="组合 775"/>
            <p:cNvGrpSpPr/>
            <p:nvPr/>
          </p:nvGrpSpPr>
          <p:grpSpPr>
            <a:xfrm>
              <a:off x="3957638" y="1349375"/>
              <a:ext cx="1727200" cy="1727200"/>
              <a:chOff x="3957638" y="1349375"/>
              <a:chExt cx="1727200" cy="1727200"/>
            </a:xfrm>
          </p:grpSpPr>
          <p:sp>
            <p:nvSpPr>
              <p:cNvPr id="777" name="Freeform 409"/>
              <p:cNvSpPr/>
              <p:nvPr/>
            </p:nvSpPr>
            <p:spPr bwMode="auto">
              <a:xfrm>
                <a:off x="5427663" y="1539875"/>
                <a:ext cx="22225" cy="222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12" y="12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2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2CED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78" name="Freeform 410"/>
              <p:cNvSpPr/>
              <p:nvPr/>
            </p:nvSpPr>
            <p:spPr bwMode="auto">
              <a:xfrm>
                <a:off x="5427663" y="1539875"/>
                <a:ext cx="22225" cy="222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12" y="12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2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2"/>
                    </a:lnTo>
                    <a:lnTo>
                      <a:pt x="6" y="0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79" name="Freeform 461"/>
              <p:cNvSpPr/>
              <p:nvPr/>
            </p:nvSpPr>
            <p:spPr bwMode="auto">
              <a:xfrm>
                <a:off x="4173538" y="1835150"/>
                <a:ext cx="22225" cy="1905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6" y="12"/>
                  </a:cxn>
                  <a:cxn ang="0">
                    <a:pos x="12" y="10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12" y="10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2CED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0" name="Freeform 462"/>
              <p:cNvSpPr/>
              <p:nvPr/>
            </p:nvSpPr>
            <p:spPr bwMode="auto">
              <a:xfrm>
                <a:off x="4173538" y="1835150"/>
                <a:ext cx="22225" cy="1905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6" y="12"/>
                  </a:cxn>
                  <a:cxn ang="0">
                    <a:pos x="12" y="10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12" y="10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2"/>
                    </a:lnTo>
                    <a:lnTo>
                      <a:pt x="6" y="0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1" name="Freeform 463"/>
              <p:cNvSpPr/>
              <p:nvPr/>
            </p:nvSpPr>
            <p:spPr bwMode="auto">
              <a:xfrm>
                <a:off x="4662488" y="1558925"/>
                <a:ext cx="22225" cy="222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12" y="12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2" y="12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2CED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2" name="Freeform 464"/>
              <p:cNvSpPr/>
              <p:nvPr/>
            </p:nvSpPr>
            <p:spPr bwMode="auto">
              <a:xfrm>
                <a:off x="4662488" y="1558925"/>
                <a:ext cx="22225" cy="222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6" y="14"/>
                  </a:cxn>
                  <a:cxn ang="0">
                    <a:pos x="6" y="14"/>
                  </a:cxn>
                  <a:cxn ang="0">
                    <a:pos x="12" y="12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2" y="2"/>
                  </a:cxn>
                  <a:cxn ang="0">
                    <a:pos x="6" y="0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2" y="12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2"/>
                    </a:lnTo>
                    <a:lnTo>
                      <a:pt x="6" y="0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3" name="Freeform 993"/>
              <p:cNvSpPr/>
              <p:nvPr/>
            </p:nvSpPr>
            <p:spPr bwMode="auto">
              <a:xfrm>
                <a:off x="3960813" y="1349375"/>
                <a:ext cx="869950" cy="854075"/>
              </a:xfrm>
              <a:custGeom>
                <a:avLst/>
                <a:gdLst/>
                <a:ahLst/>
                <a:cxnLst>
                  <a:cxn ang="0">
                    <a:pos x="282" y="374"/>
                  </a:cxn>
                  <a:cxn ang="0">
                    <a:pos x="282" y="374"/>
                  </a:cxn>
                  <a:cxn ang="0">
                    <a:pos x="282" y="342"/>
                  </a:cxn>
                  <a:cxn ang="0">
                    <a:pos x="286" y="310"/>
                  </a:cxn>
                  <a:cxn ang="0">
                    <a:pos x="292" y="280"/>
                  </a:cxn>
                  <a:cxn ang="0">
                    <a:pos x="302" y="250"/>
                  </a:cxn>
                  <a:cxn ang="0">
                    <a:pos x="312" y="220"/>
                  </a:cxn>
                  <a:cxn ang="0">
                    <a:pos x="324" y="194"/>
                  </a:cxn>
                  <a:cxn ang="0">
                    <a:pos x="340" y="166"/>
                  </a:cxn>
                  <a:cxn ang="0">
                    <a:pos x="356" y="142"/>
                  </a:cxn>
                  <a:cxn ang="0">
                    <a:pos x="376" y="118"/>
                  </a:cxn>
                  <a:cxn ang="0">
                    <a:pos x="396" y="96"/>
                  </a:cxn>
                  <a:cxn ang="0">
                    <a:pos x="418" y="76"/>
                  </a:cxn>
                  <a:cxn ang="0">
                    <a:pos x="440" y="56"/>
                  </a:cxn>
                  <a:cxn ang="0">
                    <a:pos x="466" y="40"/>
                  </a:cxn>
                  <a:cxn ang="0">
                    <a:pos x="492" y="24"/>
                  </a:cxn>
                  <a:cxn ang="0">
                    <a:pos x="520" y="12"/>
                  </a:cxn>
                  <a:cxn ang="0">
                    <a:pos x="548" y="0"/>
                  </a:cxn>
                  <a:cxn ang="0">
                    <a:pos x="548" y="0"/>
                  </a:cxn>
                  <a:cxn ang="0">
                    <a:pos x="542" y="0"/>
                  </a:cxn>
                  <a:cxn ang="0">
                    <a:pos x="542" y="0"/>
                  </a:cxn>
                  <a:cxn ang="0">
                    <a:pos x="514" y="0"/>
                  </a:cxn>
                  <a:cxn ang="0">
                    <a:pos x="488" y="2"/>
                  </a:cxn>
                  <a:cxn ang="0">
                    <a:pos x="460" y="6"/>
                  </a:cxn>
                  <a:cxn ang="0">
                    <a:pos x="434" y="12"/>
                  </a:cxn>
                  <a:cxn ang="0">
                    <a:pos x="408" y="18"/>
                  </a:cxn>
                  <a:cxn ang="0">
                    <a:pos x="382" y="24"/>
                  </a:cxn>
                  <a:cxn ang="0">
                    <a:pos x="356" y="32"/>
                  </a:cxn>
                  <a:cxn ang="0">
                    <a:pos x="332" y="42"/>
                  </a:cxn>
                  <a:cxn ang="0">
                    <a:pos x="308" y="54"/>
                  </a:cxn>
                  <a:cxn ang="0">
                    <a:pos x="286" y="64"/>
                  </a:cxn>
                  <a:cxn ang="0">
                    <a:pos x="262" y="78"/>
                  </a:cxn>
                  <a:cxn ang="0">
                    <a:pos x="240" y="92"/>
                  </a:cxn>
                  <a:cxn ang="0">
                    <a:pos x="220" y="106"/>
                  </a:cxn>
                  <a:cxn ang="0">
                    <a:pos x="198" y="122"/>
                  </a:cxn>
                  <a:cxn ang="0">
                    <a:pos x="180" y="140"/>
                  </a:cxn>
                  <a:cxn ang="0">
                    <a:pos x="160" y="158"/>
                  </a:cxn>
                  <a:cxn ang="0">
                    <a:pos x="142" y="176"/>
                  </a:cxn>
                  <a:cxn ang="0">
                    <a:pos x="126" y="196"/>
                  </a:cxn>
                  <a:cxn ang="0">
                    <a:pos x="110" y="216"/>
                  </a:cxn>
                  <a:cxn ang="0">
                    <a:pos x="94" y="236"/>
                  </a:cxn>
                  <a:cxn ang="0">
                    <a:pos x="80" y="258"/>
                  </a:cxn>
                  <a:cxn ang="0">
                    <a:pos x="66" y="282"/>
                  </a:cxn>
                  <a:cxn ang="0">
                    <a:pos x="54" y="304"/>
                  </a:cxn>
                  <a:cxn ang="0">
                    <a:pos x="44" y="328"/>
                  </a:cxn>
                  <a:cxn ang="0">
                    <a:pos x="34" y="352"/>
                  </a:cxn>
                  <a:cxn ang="0">
                    <a:pos x="24" y="378"/>
                  </a:cxn>
                  <a:cxn ang="0">
                    <a:pos x="18" y="402"/>
                  </a:cxn>
                  <a:cxn ang="0">
                    <a:pos x="12" y="428"/>
                  </a:cxn>
                  <a:cxn ang="0">
                    <a:pos x="6" y="456"/>
                  </a:cxn>
                  <a:cxn ang="0">
                    <a:pos x="2" y="482"/>
                  </a:cxn>
                  <a:cxn ang="0">
                    <a:pos x="0" y="510"/>
                  </a:cxn>
                  <a:cxn ang="0">
                    <a:pos x="0" y="538"/>
                  </a:cxn>
                  <a:cxn ang="0">
                    <a:pos x="296" y="476"/>
                  </a:cxn>
                  <a:cxn ang="0">
                    <a:pos x="296" y="476"/>
                  </a:cxn>
                  <a:cxn ang="0">
                    <a:pos x="290" y="452"/>
                  </a:cxn>
                  <a:cxn ang="0">
                    <a:pos x="284" y="426"/>
                  </a:cxn>
                  <a:cxn ang="0">
                    <a:pos x="282" y="400"/>
                  </a:cxn>
                  <a:cxn ang="0">
                    <a:pos x="282" y="374"/>
                  </a:cxn>
                  <a:cxn ang="0">
                    <a:pos x="282" y="374"/>
                  </a:cxn>
                </a:cxnLst>
                <a:rect l="0" t="0" r="r" b="b"/>
                <a:pathLst>
                  <a:path w="548" h="538">
                    <a:moveTo>
                      <a:pt x="282" y="374"/>
                    </a:moveTo>
                    <a:lnTo>
                      <a:pt x="282" y="374"/>
                    </a:lnTo>
                    <a:lnTo>
                      <a:pt x="282" y="342"/>
                    </a:lnTo>
                    <a:lnTo>
                      <a:pt x="286" y="310"/>
                    </a:lnTo>
                    <a:lnTo>
                      <a:pt x="292" y="280"/>
                    </a:lnTo>
                    <a:lnTo>
                      <a:pt x="302" y="250"/>
                    </a:lnTo>
                    <a:lnTo>
                      <a:pt x="312" y="220"/>
                    </a:lnTo>
                    <a:lnTo>
                      <a:pt x="324" y="194"/>
                    </a:lnTo>
                    <a:lnTo>
                      <a:pt x="340" y="166"/>
                    </a:lnTo>
                    <a:lnTo>
                      <a:pt x="356" y="142"/>
                    </a:lnTo>
                    <a:lnTo>
                      <a:pt x="376" y="118"/>
                    </a:lnTo>
                    <a:lnTo>
                      <a:pt x="396" y="96"/>
                    </a:lnTo>
                    <a:lnTo>
                      <a:pt x="418" y="76"/>
                    </a:lnTo>
                    <a:lnTo>
                      <a:pt x="440" y="56"/>
                    </a:lnTo>
                    <a:lnTo>
                      <a:pt x="466" y="40"/>
                    </a:lnTo>
                    <a:lnTo>
                      <a:pt x="492" y="24"/>
                    </a:lnTo>
                    <a:lnTo>
                      <a:pt x="520" y="12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2" y="0"/>
                    </a:lnTo>
                    <a:lnTo>
                      <a:pt x="542" y="0"/>
                    </a:lnTo>
                    <a:lnTo>
                      <a:pt x="514" y="0"/>
                    </a:lnTo>
                    <a:lnTo>
                      <a:pt x="488" y="2"/>
                    </a:lnTo>
                    <a:lnTo>
                      <a:pt x="460" y="6"/>
                    </a:lnTo>
                    <a:lnTo>
                      <a:pt x="434" y="12"/>
                    </a:lnTo>
                    <a:lnTo>
                      <a:pt x="408" y="18"/>
                    </a:lnTo>
                    <a:lnTo>
                      <a:pt x="382" y="24"/>
                    </a:lnTo>
                    <a:lnTo>
                      <a:pt x="356" y="32"/>
                    </a:lnTo>
                    <a:lnTo>
                      <a:pt x="332" y="42"/>
                    </a:lnTo>
                    <a:lnTo>
                      <a:pt x="308" y="54"/>
                    </a:lnTo>
                    <a:lnTo>
                      <a:pt x="286" y="64"/>
                    </a:lnTo>
                    <a:lnTo>
                      <a:pt x="262" y="78"/>
                    </a:lnTo>
                    <a:lnTo>
                      <a:pt x="240" y="92"/>
                    </a:lnTo>
                    <a:lnTo>
                      <a:pt x="220" y="106"/>
                    </a:lnTo>
                    <a:lnTo>
                      <a:pt x="198" y="122"/>
                    </a:lnTo>
                    <a:lnTo>
                      <a:pt x="180" y="140"/>
                    </a:lnTo>
                    <a:lnTo>
                      <a:pt x="160" y="158"/>
                    </a:lnTo>
                    <a:lnTo>
                      <a:pt x="142" y="176"/>
                    </a:lnTo>
                    <a:lnTo>
                      <a:pt x="126" y="196"/>
                    </a:lnTo>
                    <a:lnTo>
                      <a:pt x="110" y="216"/>
                    </a:lnTo>
                    <a:lnTo>
                      <a:pt x="94" y="236"/>
                    </a:lnTo>
                    <a:lnTo>
                      <a:pt x="80" y="258"/>
                    </a:lnTo>
                    <a:lnTo>
                      <a:pt x="66" y="282"/>
                    </a:lnTo>
                    <a:lnTo>
                      <a:pt x="54" y="304"/>
                    </a:lnTo>
                    <a:lnTo>
                      <a:pt x="44" y="328"/>
                    </a:lnTo>
                    <a:lnTo>
                      <a:pt x="34" y="352"/>
                    </a:lnTo>
                    <a:lnTo>
                      <a:pt x="24" y="378"/>
                    </a:lnTo>
                    <a:lnTo>
                      <a:pt x="18" y="402"/>
                    </a:lnTo>
                    <a:lnTo>
                      <a:pt x="12" y="428"/>
                    </a:lnTo>
                    <a:lnTo>
                      <a:pt x="6" y="456"/>
                    </a:lnTo>
                    <a:lnTo>
                      <a:pt x="2" y="482"/>
                    </a:lnTo>
                    <a:lnTo>
                      <a:pt x="0" y="510"/>
                    </a:lnTo>
                    <a:lnTo>
                      <a:pt x="0" y="538"/>
                    </a:lnTo>
                    <a:lnTo>
                      <a:pt x="296" y="476"/>
                    </a:lnTo>
                    <a:lnTo>
                      <a:pt x="296" y="476"/>
                    </a:lnTo>
                    <a:lnTo>
                      <a:pt x="290" y="452"/>
                    </a:lnTo>
                    <a:lnTo>
                      <a:pt x="284" y="426"/>
                    </a:lnTo>
                    <a:lnTo>
                      <a:pt x="282" y="400"/>
                    </a:lnTo>
                    <a:lnTo>
                      <a:pt x="282" y="374"/>
                    </a:lnTo>
                    <a:lnTo>
                      <a:pt x="282" y="374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4" name="Freeform 994"/>
              <p:cNvSpPr/>
              <p:nvPr/>
            </p:nvSpPr>
            <p:spPr bwMode="auto">
              <a:xfrm>
                <a:off x="3957638" y="2105025"/>
                <a:ext cx="746125" cy="825500"/>
              </a:xfrm>
              <a:custGeom>
                <a:avLst/>
                <a:gdLst/>
                <a:ahLst/>
                <a:cxnLst>
                  <a:cxn ang="0">
                    <a:pos x="298" y="0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2" y="102"/>
                  </a:cxn>
                  <a:cxn ang="0">
                    <a:pos x="6" y="138"/>
                  </a:cxn>
                  <a:cxn ang="0">
                    <a:pos x="10" y="172"/>
                  </a:cxn>
                  <a:cxn ang="0">
                    <a:pos x="18" y="204"/>
                  </a:cxn>
                  <a:cxn ang="0">
                    <a:pos x="28" y="236"/>
                  </a:cxn>
                  <a:cxn ang="0">
                    <a:pos x="40" y="268"/>
                  </a:cxn>
                  <a:cxn ang="0">
                    <a:pos x="52" y="298"/>
                  </a:cxn>
                  <a:cxn ang="0">
                    <a:pos x="68" y="328"/>
                  </a:cxn>
                  <a:cxn ang="0">
                    <a:pos x="84" y="356"/>
                  </a:cxn>
                  <a:cxn ang="0">
                    <a:pos x="102" y="384"/>
                  </a:cxn>
                  <a:cxn ang="0">
                    <a:pos x="122" y="410"/>
                  </a:cxn>
                  <a:cxn ang="0">
                    <a:pos x="144" y="434"/>
                  </a:cxn>
                  <a:cxn ang="0">
                    <a:pos x="166" y="458"/>
                  </a:cxn>
                  <a:cxn ang="0">
                    <a:pos x="190" y="480"/>
                  </a:cxn>
                  <a:cxn ang="0">
                    <a:pos x="216" y="502"/>
                  </a:cxn>
                  <a:cxn ang="0">
                    <a:pos x="242" y="520"/>
                  </a:cxn>
                  <a:cxn ang="0">
                    <a:pos x="470" y="232"/>
                  </a:cxn>
                  <a:cxn ang="0">
                    <a:pos x="470" y="232"/>
                  </a:cxn>
                  <a:cxn ang="0">
                    <a:pos x="440" y="212"/>
                  </a:cxn>
                  <a:cxn ang="0">
                    <a:pos x="412" y="188"/>
                  </a:cxn>
                  <a:cxn ang="0">
                    <a:pos x="386" y="162"/>
                  </a:cxn>
                  <a:cxn ang="0">
                    <a:pos x="362" y="134"/>
                  </a:cxn>
                  <a:cxn ang="0">
                    <a:pos x="342" y="104"/>
                  </a:cxn>
                  <a:cxn ang="0">
                    <a:pos x="324" y="70"/>
                  </a:cxn>
                  <a:cxn ang="0">
                    <a:pos x="308" y="36"/>
                  </a:cxn>
                  <a:cxn ang="0">
                    <a:pos x="298" y="0"/>
                  </a:cxn>
                  <a:cxn ang="0">
                    <a:pos x="298" y="0"/>
                  </a:cxn>
                </a:cxnLst>
                <a:rect l="0" t="0" r="r" b="b"/>
                <a:pathLst>
                  <a:path w="470" h="520">
                    <a:moveTo>
                      <a:pt x="298" y="0"/>
                    </a:moveTo>
                    <a:lnTo>
                      <a:pt x="2" y="62"/>
                    </a:lnTo>
                    <a:lnTo>
                      <a:pt x="2" y="6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102"/>
                    </a:lnTo>
                    <a:lnTo>
                      <a:pt x="6" y="138"/>
                    </a:lnTo>
                    <a:lnTo>
                      <a:pt x="10" y="172"/>
                    </a:lnTo>
                    <a:lnTo>
                      <a:pt x="18" y="204"/>
                    </a:lnTo>
                    <a:lnTo>
                      <a:pt x="28" y="236"/>
                    </a:lnTo>
                    <a:lnTo>
                      <a:pt x="40" y="268"/>
                    </a:lnTo>
                    <a:lnTo>
                      <a:pt x="52" y="298"/>
                    </a:lnTo>
                    <a:lnTo>
                      <a:pt x="68" y="328"/>
                    </a:lnTo>
                    <a:lnTo>
                      <a:pt x="84" y="356"/>
                    </a:lnTo>
                    <a:lnTo>
                      <a:pt x="102" y="384"/>
                    </a:lnTo>
                    <a:lnTo>
                      <a:pt x="122" y="410"/>
                    </a:lnTo>
                    <a:lnTo>
                      <a:pt x="144" y="434"/>
                    </a:lnTo>
                    <a:lnTo>
                      <a:pt x="166" y="458"/>
                    </a:lnTo>
                    <a:lnTo>
                      <a:pt x="190" y="480"/>
                    </a:lnTo>
                    <a:lnTo>
                      <a:pt x="216" y="502"/>
                    </a:lnTo>
                    <a:lnTo>
                      <a:pt x="242" y="520"/>
                    </a:lnTo>
                    <a:lnTo>
                      <a:pt x="470" y="232"/>
                    </a:lnTo>
                    <a:lnTo>
                      <a:pt x="470" y="232"/>
                    </a:lnTo>
                    <a:lnTo>
                      <a:pt x="440" y="212"/>
                    </a:lnTo>
                    <a:lnTo>
                      <a:pt x="412" y="188"/>
                    </a:lnTo>
                    <a:lnTo>
                      <a:pt x="386" y="162"/>
                    </a:lnTo>
                    <a:lnTo>
                      <a:pt x="362" y="134"/>
                    </a:lnTo>
                    <a:lnTo>
                      <a:pt x="342" y="104"/>
                    </a:lnTo>
                    <a:lnTo>
                      <a:pt x="324" y="70"/>
                    </a:lnTo>
                    <a:lnTo>
                      <a:pt x="308" y="36"/>
                    </a:lnTo>
                    <a:lnTo>
                      <a:pt x="298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077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5" name="Freeform 995"/>
              <p:cNvSpPr/>
              <p:nvPr/>
            </p:nvSpPr>
            <p:spPr bwMode="auto">
              <a:xfrm>
                <a:off x="4719638" y="2482850"/>
                <a:ext cx="38100" cy="5905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70"/>
                  </a:cxn>
                  <a:cxn ang="0">
                    <a:pos x="0" y="370"/>
                  </a:cxn>
                  <a:cxn ang="0">
                    <a:pos x="24" y="372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372">
                    <a:moveTo>
                      <a:pt x="0" y="0"/>
                    </a:moveTo>
                    <a:lnTo>
                      <a:pt x="0" y="370"/>
                    </a:lnTo>
                    <a:lnTo>
                      <a:pt x="0" y="370"/>
                    </a:lnTo>
                    <a:lnTo>
                      <a:pt x="24" y="372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6" name="Freeform 996"/>
              <p:cNvSpPr/>
              <p:nvPr/>
            </p:nvSpPr>
            <p:spPr bwMode="auto">
              <a:xfrm>
                <a:off x="4757738" y="2505075"/>
                <a:ext cx="44450" cy="571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58"/>
                  </a:cxn>
                  <a:cxn ang="0">
                    <a:pos x="0" y="358"/>
                  </a:cxn>
                  <a:cxn ang="0">
                    <a:pos x="28" y="360"/>
                  </a:cxn>
                  <a:cxn ang="0">
                    <a:pos x="28" y="12"/>
                  </a:cxn>
                  <a:cxn ang="0">
                    <a:pos x="2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360">
                    <a:moveTo>
                      <a:pt x="0" y="0"/>
                    </a:moveTo>
                    <a:lnTo>
                      <a:pt x="0" y="358"/>
                    </a:lnTo>
                    <a:lnTo>
                      <a:pt x="0" y="358"/>
                    </a:lnTo>
                    <a:lnTo>
                      <a:pt x="28" y="360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7" name="Freeform 997"/>
              <p:cNvSpPr/>
              <p:nvPr/>
            </p:nvSpPr>
            <p:spPr bwMode="auto">
              <a:xfrm>
                <a:off x="4802188" y="2524125"/>
                <a:ext cx="34925" cy="5524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8"/>
                  </a:cxn>
                  <a:cxn ang="0">
                    <a:pos x="0" y="348"/>
                  </a:cxn>
                  <a:cxn ang="0">
                    <a:pos x="12" y="348"/>
                  </a:cxn>
                  <a:cxn ang="0">
                    <a:pos x="12" y="348"/>
                  </a:cxn>
                  <a:cxn ang="0">
                    <a:pos x="22" y="348"/>
                  </a:cxn>
                  <a:cxn ang="0">
                    <a:pos x="22" y="8"/>
                  </a:cxn>
                  <a:cxn ang="0">
                    <a:pos x="22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" h="348">
                    <a:moveTo>
                      <a:pt x="0" y="0"/>
                    </a:moveTo>
                    <a:lnTo>
                      <a:pt x="0" y="348"/>
                    </a:lnTo>
                    <a:lnTo>
                      <a:pt x="0" y="348"/>
                    </a:lnTo>
                    <a:lnTo>
                      <a:pt x="12" y="348"/>
                    </a:lnTo>
                    <a:lnTo>
                      <a:pt x="12" y="348"/>
                    </a:lnTo>
                    <a:lnTo>
                      <a:pt x="22" y="34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8" name="Freeform 998"/>
              <p:cNvSpPr/>
              <p:nvPr/>
            </p:nvSpPr>
            <p:spPr bwMode="auto">
              <a:xfrm>
                <a:off x="4837113" y="2536825"/>
                <a:ext cx="44450" cy="5397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0"/>
                  </a:cxn>
                  <a:cxn ang="0">
                    <a:pos x="0" y="340"/>
                  </a:cxn>
                  <a:cxn ang="0">
                    <a:pos x="28" y="338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340">
                    <a:moveTo>
                      <a:pt x="0" y="0"/>
                    </a:moveTo>
                    <a:lnTo>
                      <a:pt x="0" y="340"/>
                    </a:lnTo>
                    <a:lnTo>
                      <a:pt x="0" y="340"/>
                    </a:lnTo>
                    <a:lnTo>
                      <a:pt x="28" y="33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89" name="Freeform 999"/>
              <p:cNvSpPr/>
              <p:nvPr/>
            </p:nvSpPr>
            <p:spPr bwMode="auto">
              <a:xfrm>
                <a:off x="4881563" y="2549525"/>
                <a:ext cx="44450" cy="523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0"/>
                  </a:cxn>
                  <a:cxn ang="0">
                    <a:pos x="0" y="330"/>
                  </a:cxn>
                  <a:cxn ang="0">
                    <a:pos x="28" y="328"/>
                  </a:cxn>
                  <a:cxn ang="0">
                    <a:pos x="28" y="6"/>
                  </a:cxn>
                  <a:cxn ang="0">
                    <a:pos x="28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330">
                    <a:moveTo>
                      <a:pt x="0" y="0"/>
                    </a:moveTo>
                    <a:lnTo>
                      <a:pt x="0" y="330"/>
                    </a:lnTo>
                    <a:lnTo>
                      <a:pt x="0" y="330"/>
                    </a:lnTo>
                    <a:lnTo>
                      <a:pt x="28" y="328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0" name="Freeform 1000"/>
              <p:cNvSpPr/>
              <p:nvPr/>
            </p:nvSpPr>
            <p:spPr bwMode="auto">
              <a:xfrm>
                <a:off x="4926013" y="2559050"/>
                <a:ext cx="41275" cy="511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22"/>
                  </a:cxn>
                  <a:cxn ang="0">
                    <a:pos x="0" y="322"/>
                  </a:cxn>
                  <a:cxn ang="0">
                    <a:pos x="26" y="318"/>
                  </a:cxn>
                  <a:cxn ang="0">
                    <a:pos x="26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" h="322">
                    <a:moveTo>
                      <a:pt x="0" y="0"/>
                    </a:moveTo>
                    <a:lnTo>
                      <a:pt x="0" y="322"/>
                    </a:lnTo>
                    <a:lnTo>
                      <a:pt x="0" y="322"/>
                    </a:lnTo>
                    <a:lnTo>
                      <a:pt x="26" y="318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1" name="Freeform 1001"/>
              <p:cNvSpPr/>
              <p:nvPr/>
            </p:nvSpPr>
            <p:spPr bwMode="auto">
              <a:xfrm>
                <a:off x="4967288" y="2565400"/>
                <a:ext cx="44450" cy="4984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28" y="308"/>
                  </a:cxn>
                  <a:cxn ang="0">
                    <a:pos x="28" y="2"/>
                  </a:cxn>
                  <a:cxn ang="0">
                    <a:pos x="28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314">
                    <a:moveTo>
                      <a:pt x="0" y="0"/>
                    </a:moveTo>
                    <a:lnTo>
                      <a:pt x="0" y="314"/>
                    </a:lnTo>
                    <a:lnTo>
                      <a:pt x="0" y="314"/>
                    </a:lnTo>
                    <a:lnTo>
                      <a:pt x="28" y="308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2" name="Freeform 1002"/>
              <p:cNvSpPr/>
              <p:nvPr/>
            </p:nvSpPr>
            <p:spPr bwMode="auto">
              <a:xfrm>
                <a:off x="5049838" y="2565400"/>
                <a:ext cx="44450" cy="4794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302"/>
                  </a:cxn>
                  <a:cxn ang="0">
                    <a:pos x="0" y="302"/>
                  </a:cxn>
                  <a:cxn ang="0">
                    <a:pos x="28" y="294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8" h="302">
                    <a:moveTo>
                      <a:pt x="0" y="2"/>
                    </a:moveTo>
                    <a:lnTo>
                      <a:pt x="0" y="302"/>
                    </a:lnTo>
                    <a:lnTo>
                      <a:pt x="0" y="302"/>
                    </a:lnTo>
                    <a:lnTo>
                      <a:pt x="28" y="294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3" name="Freeform 1003"/>
              <p:cNvSpPr/>
              <p:nvPr/>
            </p:nvSpPr>
            <p:spPr bwMode="auto">
              <a:xfrm>
                <a:off x="5094288" y="2562225"/>
                <a:ext cx="47625" cy="46990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0"/>
                  </a:cxn>
                  <a:cxn ang="0">
                    <a:pos x="0" y="2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30" y="284"/>
                  </a:cxn>
                  <a:cxn ang="0">
                    <a:pos x="30" y="46"/>
                  </a:cxn>
                  <a:cxn ang="0">
                    <a:pos x="20" y="0"/>
                  </a:cxn>
                </a:cxnLst>
                <a:rect l="0" t="0" r="r" b="b"/>
                <a:pathLst>
                  <a:path w="30" h="296">
                    <a:moveTo>
                      <a:pt x="20" y="0"/>
                    </a:moveTo>
                    <a:lnTo>
                      <a:pt x="20" y="0"/>
                    </a:lnTo>
                    <a:lnTo>
                      <a:pt x="0" y="2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30" y="284"/>
                    </a:lnTo>
                    <a:lnTo>
                      <a:pt x="30" y="4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4" name="Freeform 1004"/>
              <p:cNvSpPr/>
              <p:nvPr/>
            </p:nvSpPr>
            <p:spPr bwMode="auto">
              <a:xfrm>
                <a:off x="5141913" y="2635250"/>
                <a:ext cx="34925" cy="3778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8"/>
                  </a:cxn>
                  <a:cxn ang="0">
                    <a:pos x="0" y="238"/>
                  </a:cxn>
                  <a:cxn ang="0">
                    <a:pos x="22" y="230"/>
                  </a:cxn>
                  <a:cxn ang="0">
                    <a:pos x="22" y="100"/>
                  </a:cxn>
                  <a:cxn ang="0">
                    <a:pos x="0" y="0"/>
                  </a:cxn>
                </a:cxnLst>
                <a:rect l="0" t="0" r="r" b="b"/>
                <a:pathLst>
                  <a:path w="22" h="238">
                    <a:moveTo>
                      <a:pt x="0" y="0"/>
                    </a:moveTo>
                    <a:lnTo>
                      <a:pt x="0" y="238"/>
                    </a:lnTo>
                    <a:lnTo>
                      <a:pt x="0" y="238"/>
                    </a:lnTo>
                    <a:lnTo>
                      <a:pt x="22" y="230"/>
                    </a:lnTo>
                    <a:lnTo>
                      <a:pt x="22" y="1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5" name="Freeform 1005"/>
              <p:cNvSpPr/>
              <p:nvPr/>
            </p:nvSpPr>
            <p:spPr bwMode="auto">
              <a:xfrm>
                <a:off x="5176838" y="2794000"/>
                <a:ext cx="41275" cy="206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0"/>
                  </a:cxn>
                  <a:cxn ang="0">
                    <a:pos x="0" y="130"/>
                  </a:cxn>
                  <a:cxn ang="0">
                    <a:pos x="26" y="116"/>
                  </a:cxn>
                  <a:cxn ang="0">
                    <a:pos x="0" y="0"/>
                  </a:cxn>
                </a:cxnLst>
                <a:rect l="0" t="0" r="r" b="b"/>
                <a:pathLst>
                  <a:path w="26" h="130">
                    <a:moveTo>
                      <a:pt x="0" y="0"/>
                    </a:moveTo>
                    <a:lnTo>
                      <a:pt x="0" y="130"/>
                    </a:lnTo>
                    <a:lnTo>
                      <a:pt x="0" y="130"/>
                    </a:lnTo>
                    <a:lnTo>
                      <a:pt x="26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6" name="Freeform 1006"/>
              <p:cNvSpPr/>
              <p:nvPr/>
            </p:nvSpPr>
            <p:spPr bwMode="auto">
              <a:xfrm>
                <a:off x="5011738" y="2568575"/>
                <a:ext cx="38100" cy="48577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24" y="30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4" h="306">
                    <a:moveTo>
                      <a:pt x="14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24" y="30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7" name="Freeform 1007"/>
              <p:cNvSpPr/>
              <p:nvPr/>
            </p:nvSpPr>
            <p:spPr bwMode="auto">
              <a:xfrm>
                <a:off x="4589463" y="2565400"/>
                <a:ext cx="41275" cy="4889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36"/>
                  </a:cxn>
                  <a:cxn ang="0">
                    <a:pos x="0" y="302"/>
                  </a:cxn>
                  <a:cxn ang="0">
                    <a:pos x="0" y="302"/>
                  </a:cxn>
                  <a:cxn ang="0">
                    <a:pos x="26" y="308"/>
                  </a:cxn>
                  <a:cxn ang="0">
                    <a:pos x="26" y="0"/>
                  </a:cxn>
                </a:cxnLst>
                <a:rect l="0" t="0" r="r" b="b"/>
                <a:pathLst>
                  <a:path w="26" h="308">
                    <a:moveTo>
                      <a:pt x="26" y="0"/>
                    </a:moveTo>
                    <a:lnTo>
                      <a:pt x="0" y="36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26" y="30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8" name="Freeform 1008"/>
              <p:cNvSpPr/>
              <p:nvPr/>
            </p:nvSpPr>
            <p:spPr bwMode="auto">
              <a:xfrm>
                <a:off x="4395788" y="2806700"/>
                <a:ext cx="47625" cy="180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38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30" y="114"/>
                  </a:cxn>
                  <a:cxn ang="0">
                    <a:pos x="30" y="0"/>
                  </a:cxn>
                </a:cxnLst>
                <a:rect l="0" t="0" r="r" b="b"/>
                <a:pathLst>
                  <a:path w="30" h="114">
                    <a:moveTo>
                      <a:pt x="30" y="0"/>
                    </a:moveTo>
                    <a:lnTo>
                      <a:pt x="0" y="3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30" y="11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799" name="Freeform 1010"/>
              <p:cNvSpPr/>
              <p:nvPr/>
            </p:nvSpPr>
            <p:spPr bwMode="auto">
              <a:xfrm>
                <a:off x="4341813" y="2867025"/>
                <a:ext cx="53975" cy="95250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0" y="40"/>
                  </a:cxn>
                  <a:cxn ang="0">
                    <a:pos x="34" y="60"/>
                  </a:cxn>
                  <a:cxn ang="0">
                    <a:pos x="34" y="0"/>
                  </a:cxn>
                  <a:cxn ang="0">
                    <a:pos x="0" y="40"/>
                  </a:cxn>
                </a:cxnLst>
                <a:rect l="0" t="0" r="r" b="b"/>
                <a:pathLst>
                  <a:path w="34" h="60">
                    <a:moveTo>
                      <a:pt x="0" y="40"/>
                    </a:moveTo>
                    <a:lnTo>
                      <a:pt x="0" y="40"/>
                    </a:lnTo>
                    <a:lnTo>
                      <a:pt x="34" y="60"/>
                    </a:lnTo>
                    <a:lnTo>
                      <a:pt x="3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0" name="Freeform 1011"/>
              <p:cNvSpPr/>
              <p:nvPr/>
            </p:nvSpPr>
            <p:spPr bwMode="auto">
              <a:xfrm>
                <a:off x="4443413" y="2765425"/>
                <a:ext cx="31750" cy="23812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6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20" y="150"/>
                  </a:cxn>
                  <a:cxn ang="0">
                    <a:pos x="20" y="0"/>
                  </a:cxn>
                </a:cxnLst>
                <a:rect l="0" t="0" r="r" b="b"/>
                <a:pathLst>
                  <a:path w="20" h="150">
                    <a:moveTo>
                      <a:pt x="20" y="0"/>
                    </a:moveTo>
                    <a:lnTo>
                      <a:pt x="0" y="2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0" y="15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1" name="Freeform 1012"/>
              <p:cNvSpPr/>
              <p:nvPr/>
            </p:nvSpPr>
            <p:spPr bwMode="auto">
              <a:xfrm>
                <a:off x="4475163" y="2714625"/>
                <a:ext cx="38100" cy="3048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32"/>
                  </a:cxn>
                  <a:cxn ang="0">
                    <a:pos x="0" y="182"/>
                  </a:cxn>
                  <a:cxn ang="0">
                    <a:pos x="0" y="182"/>
                  </a:cxn>
                  <a:cxn ang="0">
                    <a:pos x="24" y="192"/>
                  </a:cxn>
                  <a:cxn ang="0">
                    <a:pos x="24" y="0"/>
                  </a:cxn>
                </a:cxnLst>
                <a:rect l="0" t="0" r="r" b="b"/>
                <a:pathLst>
                  <a:path w="24" h="192">
                    <a:moveTo>
                      <a:pt x="24" y="0"/>
                    </a:moveTo>
                    <a:lnTo>
                      <a:pt x="0" y="3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24" y="19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2" name="Freeform 1013"/>
              <p:cNvSpPr/>
              <p:nvPr/>
            </p:nvSpPr>
            <p:spPr bwMode="auto">
              <a:xfrm>
                <a:off x="4513263" y="2676525"/>
                <a:ext cx="31750" cy="35242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4"/>
                  </a:cxn>
                  <a:cxn ang="0">
                    <a:pos x="0" y="216"/>
                  </a:cxn>
                  <a:cxn ang="0">
                    <a:pos x="0" y="216"/>
                  </a:cxn>
                  <a:cxn ang="0">
                    <a:pos x="20" y="222"/>
                  </a:cxn>
                  <a:cxn ang="0">
                    <a:pos x="20" y="0"/>
                  </a:cxn>
                </a:cxnLst>
                <a:rect l="0" t="0" r="r" b="b"/>
                <a:pathLst>
                  <a:path w="20" h="222">
                    <a:moveTo>
                      <a:pt x="20" y="0"/>
                    </a:moveTo>
                    <a:lnTo>
                      <a:pt x="0" y="24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20" y="22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3" name="Freeform 1014"/>
              <p:cNvSpPr/>
              <p:nvPr/>
            </p:nvSpPr>
            <p:spPr bwMode="auto">
              <a:xfrm>
                <a:off x="4545013" y="2622550"/>
                <a:ext cx="44450" cy="42227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34"/>
                  </a:cxn>
                  <a:cxn ang="0">
                    <a:pos x="0" y="256"/>
                  </a:cxn>
                  <a:cxn ang="0">
                    <a:pos x="0" y="256"/>
                  </a:cxn>
                  <a:cxn ang="0">
                    <a:pos x="28" y="266"/>
                  </a:cxn>
                  <a:cxn ang="0">
                    <a:pos x="28" y="0"/>
                  </a:cxn>
                </a:cxnLst>
                <a:rect l="0" t="0" r="r" b="b"/>
                <a:pathLst>
                  <a:path w="28" h="266">
                    <a:moveTo>
                      <a:pt x="28" y="0"/>
                    </a:moveTo>
                    <a:lnTo>
                      <a:pt x="0" y="34"/>
                    </a:lnTo>
                    <a:lnTo>
                      <a:pt x="0" y="256"/>
                    </a:lnTo>
                    <a:lnTo>
                      <a:pt x="0" y="256"/>
                    </a:lnTo>
                    <a:lnTo>
                      <a:pt x="28" y="26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4" name="Freeform 1015"/>
              <p:cNvSpPr/>
              <p:nvPr/>
            </p:nvSpPr>
            <p:spPr bwMode="auto">
              <a:xfrm>
                <a:off x="4630738" y="2505075"/>
                <a:ext cx="47625" cy="55880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38"/>
                  </a:cxn>
                  <a:cxn ang="0">
                    <a:pos x="0" y="346"/>
                  </a:cxn>
                  <a:cxn ang="0">
                    <a:pos x="0" y="346"/>
                  </a:cxn>
                  <a:cxn ang="0">
                    <a:pos x="30" y="352"/>
                  </a:cxn>
                  <a:cxn ang="0">
                    <a:pos x="30" y="0"/>
                  </a:cxn>
                </a:cxnLst>
                <a:rect l="0" t="0" r="r" b="b"/>
                <a:pathLst>
                  <a:path w="30" h="352">
                    <a:moveTo>
                      <a:pt x="30" y="0"/>
                    </a:moveTo>
                    <a:lnTo>
                      <a:pt x="0" y="38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30" y="3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2A79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5" name="Freeform 1016"/>
              <p:cNvSpPr/>
              <p:nvPr/>
            </p:nvSpPr>
            <p:spPr bwMode="auto">
              <a:xfrm>
                <a:off x="4678363" y="2473325"/>
                <a:ext cx="41275" cy="59690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26" y="6"/>
                  </a:cxn>
                  <a:cxn ang="0">
                    <a:pos x="16" y="0"/>
                  </a:cxn>
                  <a:cxn ang="0">
                    <a:pos x="0" y="20"/>
                  </a:cxn>
                  <a:cxn ang="0">
                    <a:pos x="0" y="372"/>
                  </a:cxn>
                  <a:cxn ang="0">
                    <a:pos x="0" y="372"/>
                  </a:cxn>
                  <a:cxn ang="0">
                    <a:pos x="26" y="376"/>
                  </a:cxn>
                  <a:cxn ang="0">
                    <a:pos x="26" y="6"/>
                  </a:cxn>
                </a:cxnLst>
                <a:rect l="0" t="0" r="r" b="b"/>
                <a:pathLst>
                  <a:path w="26" h="376">
                    <a:moveTo>
                      <a:pt x="26" y="6"/>
                    </a:moveTo>
                    <a:lnTo>
                      <a:pt x="26" y="6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26" y="37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6" name="Freeform 1017"/>
              <p:cNvSpPr/>
              <p:nvPr/>
            </p:nvSpPr>
            <p:spPr bwMode="auto">
              <a:xfrm>
                <a:off x="5126038" y="2565400"/>
                <a:ext cx="333375" cy="412750"/>
              </a:xfrm>
              <a:custGeom>
                <a:avLst/>
                <a:gdLst/>
                <a:ahLst/>
                <a:cxnLst>
                  <a:cxn ang="0">
                    <a:pos x="58" y="260"/>
                  </a:cxn>
                  <a:cxn ang="0">
                    <a:pos x="58" y="260"/>
                  </a:cxn>
                  <a:cxn ang="0">
                    <a:pos x="100" y="236"/>
                  </a:cxn>
                  <a:cxn ang="0">
                    <a:pos x="140" y="210"/>
                  </a:cxn>
                  <a:cxn ang="0">
                    <a:pos x="176" y="178"/>
                  </a:cxn>
                  <a:cxn ang="0">
                    <a:pos x="210" y="144"/>
                  </a:cxn>
                  <a:cxn ang="0">
                    <a:pos x="0" y="0"/>
                  </a:cxn>
                  <a:cxn ang="0">
                    <a:pos x="58" y="260"/>
                  </a:cxn>
                </a:cxnLst>
                <a:rect l="0" t="0" r="r" b="b"/>
                <a:pathLst>
                  <a:path w="210" h="260">
                    <a:moveTo>
                      <a:pt x="58" y="260"/>
                    </a:moveTo>
                    <a:lnTo>
                      <a:pt x="58" y="260"/>
                    </a:lnTo>
                    <a:lnTo>
                      <a:pt x="100" y="236"/>
                    </a:lnTo>
                    <a:lnTo>
                      <a:pt x="140" y="210"/>
                    </a:lnTo>
                    <a:lnTo>
                      <a:pt x="176" y="178"/>
                    </a:lnTo>
                    <a:lnTo>
                      <a:pt x="210" y="144"/>
                    </a:lnTo>
                    <a:lnTo>
                      <a:pt x="0" y="0"/>
                    </a:lnTo>
                    <a:lnTo>
                      <a:pt x="58" y="260"/>
                    </a:lnTo>
                    <a:close/>
                  </a:path>
                </a:pathLst>
              </a:custGeom>
              <a:solidFill>
                <a:srgbClr val="EB447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7" name="Freeform 1018"/>
              <p:cNvSpPr/>
              <p:nvPr/>
            </p:nvSpPr>
            <p:spPr bwMode="auto">
              <a:xfrm>
                <a:off x="5418138" y="2282825"/>
                <a:ext cx="215900" cy="222250"/>
              </a:xfrm>
              <a:custGeom>
                <a:avLst/>
                <a:gdLst/>
                <a:ahLst/>
                <a:cxnLst>
                  <a:cxn ang="0">
                    <a:pos x="0" y="96"/>
                  </a:cxn>
                  <a:cxn ang="0">
                    <a:pos x="136" y="140"/>
                  </a:cxn>
                  <a:cxn ang="0">
                    <a:pos x="136" y="138"/>
                  </a:cxn>
                  <a:cxn ang="0">
                    <a:pos x="88" y="0"/>
                  </a:cxn>
                  <a:cxn ang="0">
                    <a:pos x="88" y="0"/>
                  </a:cxn>
                  <a:cxn ang="0">
                    <a:pos x="70" y="26"/>
                  </a:cxn>
                  <a:cxn ang="0">
                    <a:pos x="48" y="52"/>
                  </a:cxn>
                  <a:cxn ang="0">
                    <a:pos x="26" y="74"/>
                  </a:cxn>
                  <a:cxn ang="0">
                    <a:pos x="0" y="96"/>
                  </a:cxn>
                  <a:cxn ang="0">
                    <a:pos x="0" y="96"/>
                  </a:cxn>
                </a:cxnLst>
                <a:rect l="0" t="0" r="r" b="b"/>
                <a:pathLst>
                  <a:path w="136" h="140">
                    <a:moveTo>
                      <a:pt x="0" y="96"/>
                    </a:moveTo>
                    <a:lnTo>
                      <a:pt x="136" y="140"/>
                    </a:lnTo>
                    <a:lnTo>
                      <a:pt x="136" y="13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0" y="26"/>
                    </a:lnTo>
                    <a:lnTo>
                      <a:pt x="48" y="52"/>
                    </a:lnTo>
                    <a:lnTo>
                      <a:pt x="26" y="74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AC609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8" name="Freeform 1019"/>
              <p:cNvSpPr/>
              <p:nvPr/>
            </p:nvSpPr>
            <p:spPr bwMode="auto">
              <a:xfrm>
                <a:off x="5634038" y="1993900"/>
                <a:ext cx="50800" cy="260350"/>
              </a:xfrm>
              <a:custGeom>
                <a:avLst/>
                <a:gdLst/>
                <a:ahLst/>
                <a:cxnLst>
                  <a:cxn ang="0">
                    <a:pos x="32" y="164"/>
                  </a:cxn>
                  <a:cxn ang="0">
                    <a:pos x="32" y="164"/>
                  </a:cxn>
                  <a:cxn ang="0">
                    <a:pos x="32" y="138"/>
                  </a:cxn>
                  <a:cxn ang="0">
                    <a:pos x="32" y="138"/>
                  </a:cxn>
                  <a:cxn ang="0">
                    <a:pos x="32" y="102"/>
                  </a:cxn>
                  <a:cxn ang="0">
                    <a:pos x="28" y="68"/>
                  </a:cxn>
                  <a:cxn ang="0">
                    <a:pos x="22" y="34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0" y="42"/>
                  </a:cxn>
                  <a:cxn ang="0">
                    <a:pos x="0" y="82"/>
                  </a:cxn>
                  <a:cxn ang="0">
                    <a:pos x="30" y="164"/>
                  </a:cxn>
                  <a:cxn ang="0">
                    <a:pos x="32" y="164"/>
                  </a:cxn>
                </a:cxnLst>
                <a:rect l="0" t="0" r="r" b="b"/>
                <a:pathLst>
                  <a:path w="32" h="164">
                    <a:moveTo>
                      <a:pt x="32" y="164"/>
                    </a:moveTo>
                    <a:lnTo>
                      <a:pt x="32" y="164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2" y="102"/>
                    </a:lnTo>
                    <a:lnTo>
                      <a:pt x="28" y="68"/>
                    </a:lnTo>
                    <a:lnTo>
                      <a:pt x="22" y="3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42"/>
                    </a:lnTo>
                    <a:lnTo>
                      <a:pt x="0" y="82"/>
                    </a:lnTo>
                    <a:lnTo>
                      <a:pt x="30" y="164"/>
                    </a:lnTo>
                    <a:lnTo>
                      <a:pt x="32" y="164"/>
                    </a:lnTo>
                    <a:close/>
                  </a:path>
                </a:pathLst>
              </a:custGeom>
              <a:solidFill>
                <a:srgbClr val="743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09" name="Freeform 1020"/>
              <p:cNvSpPr/>
              <p:nvPr/>
            </p:nvSpPr>
            <p:spPr bwMode="auto">
              <a:xfrm>
                <a:off x="5570538" y="2124075"/>
                <a:ext cx="111125" cy="139700"/>
              </a:xfrm>
              <a:custGeom>
                <a:avLst/>
                <a:gdLst/>
                <a:ahLst/>
                <a:cxnLst>
                  <a:cxn ang="0">
                    <a:pos x="70" y="82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32" y="24"/>
                  </a:cxn>
                  <a:cxn ang="0">
                    <a:pos x="22" y="46"/>
                  </a:cxn>
                  <a:cxn ang="0">
                    <a:pos x="12" y="68"/>
                  </a:cxn>
                  <a:cxn ang="0">
                    <a:pos x="0" y="88"/>
                  </a:cxn>
                  <a:cxn ang="0">
                    <a:pos x="70" y="82"/>
                  </a:cxn>
                </a:cxnLst>
                <a:rect l="0" t="0" r="r" b="b"/>
                <a:pathLst>
                  <a:path w="70" h="88">
                    <a:moveTo>
                      <a:pt x="70" y="82"/>
                    </a:moveTo>
                    <a:lnTo>
                      <a:pt x="40" y="0"/>
                    </a:lnTo>
                    <a:lnTo>
                      <a:pt x="40" y="0"/>
                    </a:lnTo>
                    <a:lnTo>
                      <a:pt x="32" y="24"/>
                    </a:lnTo>
                    <a:lnTo>
                      <a:pt x="22" y="46"/>
                    </a:lnTo>
                    <a:lnTo>
                      <a:pt x="12" y="68"/>
                    </a:lnTo>
                    <a:lnTo>
                      <a:pt x="0" y="88"/>
                    </a:lnTo>
                    <a:lnTo>
                      <a:pt x="70" y="82"/>
                    </a:lnTo>
                    <a:close/>
                  </a:path>
                </a:pathLst>
              </a:custGeom>
              <a:solidFill>
                <a:srgbClr val="FC773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0" name="Freeform 1021"/>
              <p:cNvSpPr/>
              <p:nvPr/>
            </p:nvSpPr>
            <p:spPr bwMode="auto">
              <a:xfrm>
                <a:off x="5557838" y="2254250"/>
                <a:ext cx="127000" cy="247650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0" y="18"/>
                  </a:cxn>
                  <a:cxn ang="0">
                    <a:pos x="48" y="156"/>
                  </a:cxn>
                  <a:cxn ang="0">
                    <a:pos x="48" y="156"/>
                  </a:cxn>
                  <a:cxn ang="0">
                    <a:pos x="60" y="120"/>
                  </a:cxn>
                  <a:cxn ang="0">
                    <a:pos x="70" y="82"/>
                  </a:cxn>
                  <a:cxn ang="0">
                    <a:pos x="76" y="42"/>
                  </a:cxn>
                  <a:cxn ang="0">
                    <a:pos x="80" y="2"/>
                  </a:cxn>
                  <a:cxn ang="0">
                    <a:pos x="78" y="0"/>
                  </a:cxn>
                </a:cxnLst>
                <a:rect l="0" t="0" r="r" b="b"/>
                <a:pathLst>
                  <a:path w="80" h="156">
                    <a:moveTo>
                      <a:pt x="78" y="0"/>
                    </a:moveTo>
                    <a:lnTo>
                      <a:pt x="8" y="6"/>
                    </a:lnTo>
                    <a:lnTo>
                      <a:pt x="8" y="6"/>
                    </a:lnTo>
                    <a:lnTo>
                      <a:pt x="0" y="18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60" y="120"/>
                    </a:lnTo>
                    <a:lnTo>
                      <a:pt x="70" y="82"/>
                    </a:lnTo>
                    <a:lnTo>
                      <a:pt x="76" y="4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FE6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1" name="Freeform 1023"/>
              <p:cNvSpPr/>
              <p:nvPr/>
            </p:nvSpPr>
            <p:spPr bwMode="auto">
              <a:xfrm>
                <a:off x="5408613" y="2435225"/>
                <a:ext cx="225425" cy="3524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222"/>
                  </a:cxn>
                  <a:cxn ang="0">
                    <a:pos x="36" y="222"/>
                  </a:cxn>
                  <a:cxn ang="0">
                    <a:pos x="52" y="202"/>
                  </a:cxn>
                  <a:cxn ang="0">
                    <a:pos x="68" y="182"/>
                  </a:cxn>
                  <a:cxn ang="0">
                    <a:pos x="84" y="160"/>
                  </a:cxn>
                  <a:cxn ang="0">
                    <a:pos x="98" y="138"/>
                  </a:cxn>
                  <a:cxn ang="0">
                    <a:pos x="110" y="116"/>
                  </a:cxn>
                  <a:cxn ang="0">
                    <a:pos x="122" y="92"/>
                  </a:cxn>
                  <a:cxn ang="0">
                    <a:pos x="132" y="70"/>
                  </a:cxn>
                  <a:cxn ang="0">
                    <a:pos x="142" y="4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42" h="222">
                    <a:moveTo>
                      <a:pt x="0" y="6"/>
                    </a:moveTo>
                    <a:lnTo>
                      <a:pt x="36" y="222"/>
                    </a:lnTo>
                    <a:lnTo>
                      <a:pt x="36" y="222"/>
                    </a:lnTo>
                    <a:lnTo>
                      <a:pt x="52" y="202"/>
                    </a:lnTo>
                    <a:lnTo>
                      <a:pt x="68" y="182"/>
                    </a:lnTo>
                    <a:lnTo>
                      <a:pt x="84" y="160"/>
                    </a:lnTo>
                    <a:lnTo>
                      <a:pt x="98" y="138"/>
                    </a:lnTo>
                    <a:lnTo>
                      <a:pt x="110" y="116"/>
                    </a:lnTo>
                    <a:lnTo>
                      <a:pt x="122" y="92"/>
                    </a:lnTo>
                    <a:lnTo>
                      <a:pt x="132" y="70"/>
                    </a:lnTo>
                    <a:lnTo>
                      <a:pt x="142" y="4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7EB3B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2" name="Freeform 1024"/>
              <p:cNvSpPr/>
              <p:nvPr/>
            </p:nvSpPr>
            <p:spPr bwMode="auto">
              <a:xfrm>
                <a:off x="5126038" y="2444750"/>
                <a:ext cx="339725" cy="349250"/>
              </a:xfrm>
              <a:custGeom>
                <a:avLst/>
                <a:gdLst/>
                <a:ahLst/>
                <a:cxnLst>
                  <a:cxn ang="0">
                    <a:pos x="0" y="74"/>
                  </a:cxn>
                  <a:cxn ang="0">
                    <a:pos x="0" y="76"/>
                  </a:cxn>
                  <a:cxn ang="0">
                    <a:pos x="210" y="220"/>
                  </a:cxn>
                  <a:cxn ang="0">
                    <a:pos x="210" y="220"/>
                  </a:cxn>
                  <a:cxn ang="0">
                    <a:pos x="214" y="216"/>
                  </a:cxn>
                  <a:cxn ang="0">
                    <a:pos x="178" y="0"/>
                  </a:cxn>
                  <a:cxn ang="0">
                    <a:pos x="178" y="0"/>
                  </a:cxn>
                  <a:cxn ang="0">
                    <a:pos x="158" y="14"/>
                  </a:cxn>
                  <a:cxn ang="0">
                    <a:pos x="138" y="26"/>
                  </a:cxn>
                  <a:cxn ang="0">
                    <a:pos x="116" y="38"/>
                  </a:cxn>
                  <a:cxn ang="0">
                    <a:pos x="94" y="48"/>
                  </a:cxn>
                  <a:cxn ang="0">
                    <a:pos x="72" y="56"/>
                  </a:cxn>
                  <a:cxn ang="0">
                    <a:pos x="48" y="64"/>
                  </a:cxn>
                  <a:cxn ang="0">
                    <a:pos x="24" y="70"/>
                  </a:cxn>
                  <a:cxn ang="0">
                    <a:pos x="0" y="74"/>
                  </a:cxn>
                  <a:cxn ang="0">
                    <a:pos x="0" y="74"/>
                  </a:cxn>
                </a:cxnLst>
                <a:rect l="0" t="0" r="r" b="b"/>
                <a:pathLst>
                  <a:path w="214" h="220">
                    <a:moveTo>
                      <a:pt x="0" y="74"/>
                    </a:moveTo>
                    <a:lnTo>
                      <a:pt x="0" y="76"/>
                    </a:lnTo>
                    <a:lnTo>
                      <a:pt x="210" y="220"/>
                    </a:lnTo>
                    <a:lnTo>
                      <a:pt x="210" y="220"/>
                    </a:lnTo>
                    <a:lnTo>
                      <a:pt x="214" y="216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58" y="14"/>
                    </a:lnTo>
                    <a:lnTo>
                      <a:pt x="138" y="26"/>
                    </a:lnTo>
                    <a:lnTo>
                      <a:pt x="116" y="38"/>
                    </a:lnTo>
                    <a:lnTo>
                      <a:pt x="94" y="48"/>
                    </a:lnTo>
                    <a:lnTo>
                      <a:pt x="72" y="56"/>
                    </a:lnTo>
                    <a:lnTo>
                      <a:pt x="48" y="64"/>
                    </a:lnTo>
                    <a:lnTo>
                      <a:pt x="24" y="70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909F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3" name="Freeform 1025"/>
              <p:cNvSpPr/>
              <p:nvPr/>
            </p:nvSpPr>
            <p:spPr bwMode="auto">
              <a:xfrm>
                <a:off x="3960813" y="1349375"/>
                <a:ext cx="781050" cy="854075"/>
              </a:xfrm>
              <a:custGeom>
                <a:avLst/>
                <a:gdLst/>
                <a:ahLst/>
                <a:cxnLst>
                  <a:cxn ang="0">
                    <a:pos x="386" y="22"/>
                  </a:cxn>
                  <a:cxn ang="0">
                    <a:pos x="360" y="92"/>
                  </a:cxn>
                  <a:cxn ang="0">
                    <a:pos x="264" y="78"/>
                  </a:cxn>
                  <a:cxn ang="0">
                    <a:pos x="268" y="180"/>
                  </a:cxn>
                  <a:cxn ang="0">
                    <a:pos x="148" y="168"/>
                  </a:cxn>
                  <a:cxn ang="0">
                    <a:pos x="164" y="280"/>
                  </a:cxn>
                  <a:cxn ang="0">
                    <a:pos x="56" y="294"/>
                  </a:cxn>
                  <a:cxn ang="0">
                    <a:pos x="116" y="380"/>
                  </a:cxn>
                  <a:cxn ang="0">
                    <a:pos x="12" y="438"/>
                  </a:cxn>
                  <a:cxn ang="0">
                    <a:pos x="70" y="524"/>
                  </a:cxn>
                  <a:cxn ang="0">
                    <a:pos x="0" y="538"/>
                  </a:cxn>
                  <a:cxn ang="0">
                    <a:pos x="0" y="538"/>
                  </a:cxn>
                  <a:cxn ang="0">
                    <a:pos x="0" y="510"/>
                  </a:cxn>
                  <a:cxn ang="0">
                    <a:pos x="2" y="480"/>
                  </a:cxn>
                  <a:cxn ang="0">
                    <a:pos x="8" y="440"/>
                  </a:cxn>
                  <a:cxn ang="0">
                    <a:pos x="20" y="394"/>
                  </a:cxn>
                  <a:cxn ang="0">
                    <a:pos x="26" y="370"/>
                  </a:cxn>
                  <a:cxn ang="0">
                    <a:pos x="36" y="344"/>
                  </a:cxn>
                  <a:cxn ang="0">
                    <a:pos x="48" y="318"/>
                  </a:cxn>
                  <a:cxn ang="0">
                    <a:pos x="60" y="290"/>
                  </a:cxn>
                  <a:cxn ang="0">
                    <a:pos x="76" y="264"/>
                  </a:cxn>
                  <a:cxn ang="0">
                    <a:pos x="94" y="238"/>
                  </a:cxn>
                  <a:cxn ang="0">
                    <a:pos x="94" y="238"/>
                  </a:cxn>
                  <a:cxn ang="0">
                    <a:pos x="114" y="212"/>
                  </a:cxn>
                  <a:cxn ang="0">
                    <a:pos x="134" y="186"/>
                  </a:cxn>
                  <a:cxn ang="0">
                    <a:pos x="154" y="164"/>
                  </a:cxn>
                  <a:cxn ang="0">
                    <a:pos x="176" y="142"/>
                  </a:cxn>
                  <a:cxn ang="0">
                    <a:pos x="198" y="122"/>
                  </a:cxn>
                  <a:cxn ang="0">
                    <a:pos x="222" y="104"/>
                  </a:cxn>
                  <a:cxn ang="0">
                    <a:pos x="244" y="86"/>
                  </a:cxn>
                  <a:cxn ang="0">
                    <a:pos x="270" y="72"/>
                  </a:cxn>
                  <a:cxn ang="0">
                    <a:pos x="294" y="58"/>
                  </a:cxn>
                  <a:cxn ang="0">
                    <a:pos x="320" y="44"/>
                  </a:cxn>
                  <a:cxn ang="0">
                    <a:pos x="346" y="34"/>
                  </a:cxn>
                  <a:cxn ang="0">
                    <a:pos x="374" y="24"/>
                  </a:cxn>
                  <a:cxn ang="0">
                    <a:pos x="402" y="16"/>
                  </a:cxn>
                  <a:cxn ang="0">
                    <a:pos x="432" y="10"/>
                  </a:cxn>
                  <a:cxn ang="0">
                    <a:pos x="462" y="4"/>
                  </a:cxn>
                  <a:cxn ang="0">
                    <a:pos x="492" y="0"/>
                  </a:cxn>
                  <a:cxn ang="0">
                    <a:pos x="462" y="48"/>
                  </a:cxn>
                  <a:cxn ang="0">
                    <a:pos x="386" y="22"/>
                  </a:cxn>
                </a:cxnLst>
                <a:rect l="0" t="0" r="r" b="b"/>
                <a:pathLst>
                  <a:path w="492" h="538">
                    <a:moveTo>
                      <a:pt x="386" y="22"/>
                    </a:moveTo>
                    <a:lnTo>
                      <a:pt x="360" y="92"/>
                    </a:lnTo>
                    <a:lnTo>
                      <a:pt x="264" y="78"/>
                    </a:lnTo>
                    <a:lnTo>
                      <a:pt x="268" y="180"/>
                    </a:lnTo>
                    <a:lnTo>
                      <a:pt x="148" y="168"/>
                    </a:lnTo>
                    <a:lnTo>
                      <a:pt x="164" y="280"/>
                    </a:lnTo>
                    <a:lnTo>
                      <a:pt x="56" y="294"/>
                    </a:lnTo>
                    <a:lnTo>
                      <a:pt x="116" y="380"/>
                    </a:lnTo>
                    <a:lnTo>
                      <a:pt x="12" y="438"/>
                    </a:lnTo>
                    <a:lnTo>
                      <a:pt x="70" y="524"/>
                    </a:lnTo>
                    <a:lnTo>
                      <a:pt x="0" y="538"/>
                    </a:lnTo>
                    <a:lnTo>
                      <a:pt x="0" y="538"/>
                    </a:lnTo>
                    <a:lnTo>
                      <a:pt x="0" y="510"/>
                    </a:lnTo>
                    <a:lnTo>
                      <a:pt x="2" y="480"/>
                    </a:lnTo>
                    <a:lnTo>
                      <a:pt x="8" y="440"/>
                    </a:lnTo>
                    <a:lnTo>
                      <a:pt x="20" y="394"/>
                    </a:lnTo>
                    <a:lnTo>
                      <a:pt x="26" y="370"/>
                    </a:lnTo>
                    <a:lnTo>
                      <a:pt x="36" y="344"/>
                    </a:lnTo>
                    <a:lnTo>
                      <a:pt x="48" y="318"/>
                    </a:lnTo>
                    <a:lnTo>
                      <a:pt x="60" y="290"/>
                    </a:lnTo>
                    <a:lnTo>
                      <a:pt x="76" y="264"/>
                    </a:lnTo>
                    <a:lnTo>
                      <a:pt x="94" y="238"/>
                    </a:lnTo>
                    <a:lnTo>
                      <a:pt x="94" y="238"/>
                    </a:lnTo>
                    <a:lnTo>
                      <a:pt x="114" y="212"/>
                    </a:lnTo>
                    <a:lnTo>
                      <a:pt x="134" y="186"/>
                    </a:lnTo>
                    <a:lnTo>
                      <a:pt x="154" y="164"/>
                    </a:lnTo>
                    <a:lnTo>
                      <a:pt x="176" y="142"/>
                    </a:lnTo>
                    <a:lnTo>
                      <a:pt x="198" y="122"/>
                    </a:lnTo>
                    <a:lnTo>
                      <a:pt x="222" y="104"/>
                    </a:lnTo>
                    <a:lnTo>
                      <a:pt x="244" y="86"/>
                    </a:lnTo>
                    <a:lnTo>
                      <a:pt x="270" y="72"/>
                    </a:lnTo>
                    <a:lnTo>
                      <a:pt x="294" y="58"/>
                    </a:lnTo>
                    <a:lnTo>
                      <a:pt x="320" y="44"/>
                    </a:lnTo>
                    <a:lnTo>
                      <a:pt x="346" y="34"/>
                    </a:lnTo>
                    <a:lnTo>
                      <a:pt x="374" y="24"/>
                    </a:lnTo>
                    <a:lnTo>
                      <a:pt x="402" y="16"/>
                    </a:lnTo>
                    <a:lnTo>
                      <a:pt x="432" y="10"/>
                    </a:lnTo>
                    <a:lnTo>
                      <a:pt x="462" y="4"/>
                    </a:lnTo>
                    <a:lnTo>
                      <a:pt x="492" y="0"/>
                    </a:lnTo>
                    <a:lnTo>
                      <a:pt x="462" y="48"/>
                    </a:lnTo>
                    <a:lnTo>
                      <a:pt x="386" y="22"/>
                    </a:lnTo>
                    <a:close/>
                  </a:path>
                </a:pathLst>
              </a:custGeom>
              <a:solidFill>
                <a:srgbClr val="F0CD6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4" name="Freeform 1026"/>
              <p:cNvSpPr/>
              <p:nvPr/>
            </p:nvSpPr>
            <p:spPr bwMode="auto">
              <a:xfrm>
                <a:off x="4071938" y="1422400"/>
                <a:ext cx="612775" cy="758825"/>
              </a:xfrm>
              <a:custGeom>
                <a:avLst/>
                <a:gdLst/>
                <a:ahLst/>
                <a:cxnLst>
                  <a:cxn ang="0">
                    <a:pos x="0" y="478"/>
                  </a:cxn>
                  <a:cxn ang="0">
                    <a:pos x="0" y="478"/>
                  </a:cxn>
                  <a:cxn ang="0">
                    <a:pos x="10" y="442"/>
                  </a:cxn>
                  <a:cxn ang="0">
                    <a:pos x="24" y="402"/>
                  </a:cxn>
                  <a:cxn ang="0">
                    <a:pos x="46" y="352"/>
                  </a:cxn>
                  <a:cxn ang="0">
                    <a:pos x="58" y="324"/>
                  </a:cxn>
                  <a:cxn ang="0">
                    <a:pos x="74" y="296"/>
                  </a:cxn>
                  <a:cxn ang="0">
                    <a:pos x="90" y="268"/>
                  </a:cxn>
                  <a:cxn ang="0">
                    <a:pos x="110" y="238"/>
                  </a:cxn>
                  <a:cxn ang="0">
                    <a:pos x="130" y="210"/>
                  </a:cxn>
                  <a:cxn ang="0">
                    <a:pos x="154" y="182"/>
                  </a:cxn>
                  <a:cxn ang="0">
                    <a:pos x="178" y="154"/>
                  </a:cxn>
                  <a:cxn ang="0">
                    <a:pos x="206" y="128"/>
                  </a:cxn>
                  <a:cxn ang="0">
                    <a:pos x="206" y="128"/>
                  </a:cxn>
                  <a:cxn ang="0">
                    <a:pos x="224" y="112"/>
                  </a:cxn>
                  <a:cxn ang="0">
                    <a:pos x="242" y="94"/>
                  </a:cxn>
                  <a:cxn ang="0">
                    <a:pos x="268" y="72"/>
                  </a:cxn>
                  <a:cxn ang="0">
                    <a:pos x="296" y="50"/>
                  </a:cxn>
                  <a:cxn ang="0">
                    <a:pos x="326" y="28"/>
                  </a:cxn>
                  <a:cxn ang="0">
                    <a:pos x="356" y="10"/>
                  </a:cxn>
                  <a:cxn ang="0">
                    <a:pos x="370" y="4"/>
                  </a:cxn>
                  <a:cxn ang="0">
                    <a:pos x="386" y="0"/>
                  </a:cxn>
                  <a:cxn ang="0">
                    <a:pos x="386" y="0"/>
                  </a:cxn>
                  <a:cxn ang="0">
                    <a:pos x="368" y="14"/>
                  </a:cxn>
                  <a:cxn ang="0">
                    <a:pos x="330" y="50"/>
                  </a:cxn>
                  <a:cxn ang="0">
                    <a:pos x="308" y="72"/>
                  </a:cxn>
                  <a:cxn ang="0">
                    <a:pos x="288" y="98"/>
                  </a:cxn>
                  <a:cxn ang="0">
                    <a:pos x="270" y="122"/>
                  </a:cxn>
                  <a:cxn ang="0">
                    <a:pos x="264" y="132"/>
                  </a:cxn>
                  <a:cxn ang="0">
                    <a:pos x="258" y="144"/>
                  </a:cxn>
                  <a:cxn ang="0">
                    <a:pos x="206" y="144"/>
                  </a:cxn>
                  <a:cxn ang="0">
                    <a:pos x="206" y="240"/>
                  </a:cxn>
                  <a:cxn ang="0">
                    <a:pos x="116" y="246"/>
                  </a:cxn>
                  <a:cxn ang="0">
                    <a:pos x="154" y="328"/>
                  </a:cxn>
                  <a:cxn ang="0">
                    <a:pos x="58" y="346"/>
                  </a:cxn>
                  <a:cxn ang="0">
                    <a:pos x="86" y="458"/>
                  </a:cxn>
                  <a:cxn ang="0">
                    <a:pos x="0" y="478"/>
                  </a:cxn>
                </a:cxnLst>
                <a:rect l="0" t="0" r="r" b="b"/>
                <a:pathLst>
                  <a:path w="386" h="478">
                    <a:moveTo>
                      <a:pt x="0" y="478"/>
                    </a:moveTo>
                    <a:lnTo>
                      <a:pt x="0" y="478"/>
                    </a:lnTo>
                    <a:lnTo>
                      <a:pt x="10" y="442"/>
                    </a:lnTo>
                    <a:lnTo>
                      <a:pt x="24" y="402"/>
                    </a:lnTo>
                    <a:lnTo>
                      <a:pt x="46" y="352"/>
                    </a:lnTo>
                    <a:lnTo>
                      <a:pt x="58" y="324"/>
                    </a:lnTo>
                    <a:lnTo>
                      <a:pt x="74" y="296"/>
                    </a:lnTo>
                    <a:lnTo>
                      <a:pt x="90" y="268"/>
                    </a:lnTo>
                    <a:lnTo>
                      <a:pt x="110" y="238"/>
                    </a:lnTo>
                    <a:lnTo>
                      <a:pt x="130" y="210"/>
                    </a:lnTo>
                    <a:lnTo>
                      <a:pt x="154" y="182"/>
                    </a:lnTo>
                    <a:lnTo>
                      <a:pt x="178" y="154"/>
                    </a:lnTo>
                    <a:lnTo>
                      <a:pt x="206" y="128"/>
                    </a:lnTo>
                    <a:lnTo>
                      <a:pt x="206" y="128"/>
                    </a:lnTo>
                    <a:lnTo>
                      <a:pt x="224" y="112"/>
                    </a:lnTo>
                    <a:lnTo>
                      <a:pt x="242" y="94"/>
                    </a:lnTo>
                    <a:lnTo>
                      <a:pt x="268" y="72"/>
                    </a:lnTo>
                    <a:lnTo>
                      <a:pt x="296" y="50"/>
                    </a:lnTo>
                    <a:lnTo>
                      <a:pt x="326" y="28"/>
                    </a:lnTo>
                    <a:lnTo>
                      <a:pt x="356" y="10"/>
                    </a:lnTo>
                    <a:lnTo>
                      <a:pt x="370" y="4"/>
                    </a:lnTo>
                    <a:lnTo>
                      <a:pt x="386" y="0"/>
                    </a:lnTo>
                    <a:lnTo>
                      <a:pt x="386" y="0"/>
                    </a:lnTo>
                    <a:lnTo>
                      <a:pt x="368" y="14"/>
                    </a:lnTo>
                    <a:lnTo>
                      <a:pt x="330" y="50"/>
                    </a:lnTo>
                    <a:lnTo>
                      <a:pt x="308" y="72"/>
                    </a:lnTo>
                    <a:lnTo>
                      <a:pt x="288" y="98"/>
                    </a:lnTo>
                    <a:lnTo>
                      <a:pt x="270" y="122"/>
                    </a:lnTo>
                    <a:lnTo>
                      <a:pt x="264" y="132"/>
                    </a:lnTo>
                    <a:lnTo>
                      <a:pt x="258" y="144"/>
                    </a:lnTo>
                    <a:lnTo>
                      <a:pt x="206" y="144"/>
                    </a:lnTo>
                    <a:lnTo>
                      <a:pt x="206" y="240"/>
                    </a:lnTo>
                    <a:lnTo>
                      <a:pt x="116" y="246"/>
                    </a:lnTo>
                    <a:lnTo>
                      <a:pt x="154" y="328"/>
                    </a:lnTo>
                    <a:lnTo>
                      <a:pt x="58" y="346"/>
                    </a:lnTo>
                    <a:lnTo>
                      <a:pt x="86" y="458"/>
                    </a:lnTo>
                    <a:lnTo>
                      <a:pt x="0" y="478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5" name="Freeform 1027"/>
              <p:cNvSpPr/>
              <p:nvPr/>
            </p:nvSpPr>
            <p:spPr bwMode="auto">
              <a:xfrm>
                <a:off x="4294188" y="1730375"/>
                <a:ext cx="155575" cy="403225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8" y="0"/>
                  </a:cxn>
                  <a:cxn ang="0">
                    <a:pos x="82" y="22"/>
                  </a:cxn>
                  <a:cxn ang="0">
                    <a:pos x="64" y="48"/>
                  </a:cxn>
                  <a:cxn ang="0">
                    <a:pos x="46" y="82"/>
                  </a:cxn>
                  <a:cxn ang="0">
                    <a:pos x="28" y="120"/>
                  </a:cxn>
                  <a:cxn ang="0">
                    <a:pos x="20" y="142"/>
                  </a:cxn>
                  <a:cxn ang="0">
                    <a:pos x="12" y="164"/>
                  </a:cxn>
                  <a:cxn ang="0">
                    <a:pos x="6" y="186"/>
                  </a:cxn>
                  <a:cxn ang="0">
                    <a:pos x="2" y="208"/>
                  </a:cxn>
                  <a:cxn ang="0">
                    <a:pos x="0" y="232"/>
                  </a:cxn>
                  <a:cxn ang="0">
                    <a:pos x="2" y="254"/>
                  </a:cxn>
                  <a:cxn ang="0">
                    <a:pos x="88" y="238"/>
                  </a:cxn>
                  <a:cxn ang="0">
                    <a:pos x="28" y="140"/>
                  </a:cxn>
                  <a:cxn ang="0">
                    <a:pos x="72" y="134"/>
                  </a:cxn>
                  <a:cxn ang="0">
                    <a:pos x="68" y="66"/>
                  </a:cxn>
                  <a:cxn ang="0">
                    <a:pos x="68" y="66"/>
                  </a:cxn>
                  <a:cxn ang="0">
                    <a:pos x="98" y="0"/>
                  </a:cxn>
                  <a:cxn ang="0">
                    <a:pos x="98" y="0"/>
                  </a:cxn>
                </a:cxnLst>
                <a:rect l="0" t="0" r="r" b="b"/>
                <a:pathLst>
                  <a:path w="98" h="254">
                    <a:moveTo>
                      <a:pt x="98" y="0"/>
                    </a:moveTo>
                    <a:lnTo>
                      <a:pt x="98" y="0"/>
                    </a:lnTo>
                    <a:lnTo>
                      <a:pt x="82" y="22"/>
                    </a:lnTo>
                    <a:lnTo>
                      <a:pt x="64" y="48"/>
                    </a:lnTo>
                    <a:lnTo>
                      <a:pt x="46" y="82"/>
                    </a:lnTo>
                    <a:lnTo>
                      <a:pt x="28" y="120"/>
                    </a:lnTo>
                    <a:lnTo>
                      <a:pt x="20" y="142"/>
                    </a:lnTo>
                    <a:lnTo>
                      <a:pt x="12" y="164"/>
                    </a:lnTo>
                    <a:lnTo>
                      <a:pt x="6" y="186"/>
                    </a:lnTo>
                    <a:lnTo>
                      <a:pt x="2" y="208"/>
                    </a:lnTo>
                    <a:lnTo>
                      <a:pt x="0" y="232"/>
                    </a:lnTo>
                    <a:lnTo>
                      <a:pt x="2" y="254"/>
                    </a:lnTo>
                    <a:lnTo>
                      <a:pt x="88" y="238"/>
                    </a:lnTo>
                    <a:lnTo>
                      <a:pt x="28" y="140"/>
                    </a:lnTo>
                    <a:lnTo>
                      <a:pt x="72" y="134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98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6FA4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6" name="Freeform 1028"/>
              <p:cNvSpPr/>
              <p:nvPr/>
            </p:nvSpPr>
            <p:spPr bwMode="auto">
              <a:xfrm>
                <a:off x="4154488" y="1730375"/>
                <a:ext cx="31750" cy="3175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14"/>
                  </a:cxn>
                  <a:cxn ang="0">
                    <a:pos x="16" y="16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10" y="20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6"/>
                  </a:cxn>
                  <a:cxn ang="0">
                    <a:pos x="20" y="1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7" name="Freeform 1029"/>
              <p:cNvSpPr/>
              <p:nvPr/>
            </p:nvSpPr>
            <p:spPr bwMode="auto">
              <a:xfrm>
                <a:off x="4049713" y="1920875"/>
                <a:ext cx="31750" cy="3175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20" y="14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10" y="20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8" y="2"/>
                  </a:cxn>
                  <a:cxn ang="0">
                    <a:pos x="20" y="6"/>
                  </a:cxn>
                  <a:cxn ang="0">
                    <a:pos x="20" y="1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8" name="Freeform 1030"/>
              <p:cNvSpPr/>
              <p:nvPr/>
            </p:nvSpPr>
            <p:spPr bwMode="auto">
              <a:xfrm>
                <a:off x="3995738" y="2165350"/>
                <a:ext cx="31750" cy="3175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14"/>
                  </a:cxn>
                  <a:cxn ang="0">
                    <a:pos x="16" y="16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10" y="20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6"/>
                  </a:cxn>
                  <a:cxn ang="0">
                    <a:pos x="20" y="1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19" name="Freeform 1031"/>
              <p:cNvSpPr/>
              <p:nvPr/>
            </p:nvSpPr>
            <p:spPr bwMode="auto">
              <a:xfrm>
                <a:off x="4319588" y="1565275"/>
                <a:ext cx="31750" cy="28575"/>
              </a:xfrm>
              <a:custGeom>
                <a:avLst/>
                <a:gdLst/>
                <a:ahLst/>
                <a:cxnLst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0" y="18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8" y="2"/>
                  </a:cxn>
                  <a:cxn ang="0">
                    <a:pos x="20" y="6"/>
                  </a:cxn>
                  <a:cxn ang="0">
                    <a:pos x="20" y="8"/>
                  </a:cxn>
                  <a:cxn ang="0">
                    <a:pos x="20" y="8"/>
                  </a:cxn>
                </a:cxnLst>
                <a:rect l="0" t="0" r="r" b="b"/>
                <a:pathLst>
                  <a:path w="20" h="18">
                    <a:moveTo>
                      <a:pt x="20" y="8"/>
                    </a:moveTo>
                    <a:lnTo>
                      <a:pt x="20" y="8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0" name="Freeform 1032"/>
              <p:cNvSpPr/>
              <p:nvPr/>
            </p:nvSpPr>
            <p:spPr bwMode="auto">
              <a:xfrm>
                <a:off x="4491038" y="1438275"/>
                <a:ext cx="31750" cy="3175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14"/>
                  </a:cxn>
                  <a:cxn ang="0">
                    <a:pos x="16" y="16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10" y="20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6"/>
                  </a:cxn>
                  <a:cxn ang="0">
                    <a:pos x="20" y="1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1" name="Freeform 1033"/>
              <p:cNvSpPr/>
              <p:nvPr/>
            </p:nvSpPr>
            <p:spPr bwMode="auto">
              <a:xfrm>
                <a:off x="4668838" y="1374775"/>
                <a:ext cx="31750" cy="31750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14"/>
                  </a:cxn>
                  <a:cxn ang="0">
                    <a:pos x="16" y="16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10" y="20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6"/>
                  </a:cxn>
                  <a:cxn ang="0">
                    <a:pos x="20" y="10"/>
                  </a:cxn>
                  <a:cxn ang="0">
                    <a:pos x="20" y="10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10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6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0533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2" name="Freeform 1034"/>
              <p:cNvSpPr/>
              <p:nvPr/>
            </p:nvSpPr>
            <p:spPr bwMode="auto">
              <a:xfrm>
                <a:off x="4341813" y="1746250"/>
                <a:ext cx="28575" cy="28575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0"/>
                  </a:cxn>
                  <a:cxn ang="0">
                    <a:pos x="16" y="12"/>
                  </a:cxn>
                  <a:cxn ang="0">
                    <a:pos x="14" y="16"/>
                  </a:cxn>
                  <a:cxn ang="0">
                    <a:pos x="12" y="18"/>
                  </a:cxn>
                  <a:cxn ang="0">
                    <a:pos x="8" y="18"/>
                  </a:cxn>
                  <a:cxn ang="0">
                    <a:pos x="8" y="18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6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6" y="6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18" h="18">
                    <a:moveTo>
                      <a:pt x="18" y="10"/>
                    </a:moveTo>
                    <a:lnTo>
                      <a:pt x="18" y="10"/>
                    </a:lnTo>
                    <a:lnTo>
                      <a:pt x="16" y="12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DD7C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3" name="Freeform 1035"/>
              <p:cNvSpPr/>
              <p:nvPr/>
            </p:nvSpPr>
            <p:spPr bwMode="auto">
              <a:xfrm>
                <a:off x="4237038" y="1895475"/>
                <a:ext cx="28575" cy="25400"/>
              </a:xfrm>
              <a:custGeom>
                <a:avLst/>
                <a:gdLst/>
                <a:ahLst/>
                <a:cxnLst>
                  <a:cxn ang="0">
                    <a:pos x="18" y="8"/>
                  </a:cxn>
                  <a:cxn ang="0">
                    <a:pos x="18" y="8"/>
                  </a:cxn>
                  <a:cxn ang="0">
                    <a:pos x="18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10" y="16"/>
                  </a:cxn>
                  <a:cxn ang="0">
                    <a:pos x="10" y="16"/>
                  </a:cxn>
                  <a:cxn ang="0">
                    <a:pos x="6" y="16"/>
                  </a:cxn>
                  <a:cxn ang="0">
                    <a:pos x="4" y="14"/>
                  </a:cxn>
                  <a:cxn ang="0">
                    <a:pos x="2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8" y="8"/>
                  </a:cxn>
                  <a:cxn ang="0">
                    <a:pos x="18" y="8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6DD7C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4" name="Freeform 1036"/>
              <p:cNvSpPr/>
              <p:nvPr/>
            </p:nvSpPr>
            <p:spPr bwMode="auto">
              <a:xfrm>
                <a:off x="4132263" y="2130425"/>
                <a:ext cx="28575" cy="28575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0"/>
                  </a:cxn>
                  <a:cxn ang="0">
                    <a:pos x="16" y="12"/>
                  </a:cxn>
                  <a:cxn ang="0">
                    <a:pos x="14" y="16"/>
                  </a:cxn>
                  <a:cxn ang="0">
                    <a:pos x="12" y="18"/>
                  </a:cxn>
                  <a:cxn ang="0">
                    <a:pos x="8" y="18"/>
                  </a:cxn>
                  <a:cxn ang="0">
                    <a:pos x="8" y="18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6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6" y="6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18" h="18">
                    <a:moveTo>
                      <a:pt x="18" y="10"/>
                    </a:moveTo>
                    <a:lnTo>
                      <a:pt x="18" y="10"/>
                    </a:lnTo>
                    <a:lnTo>
                      <a:pt x="16" y="12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DD7C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5" name="Freeform 1037"/>
              <p:cNvSpPr/>
              <p:nvPr/>
            </p:nvSpPr>
            <p:spPr bwMode="auto">
              <a:xfrm>
                <a:off x="4360863" y="2073275"/>
                <a:ext cx="28575" cy="25400"/>
              </a:xfrm>
              <a:custGeom>
                <a:avLst/>
                <a:gdLst/>
                <a:ahLst/>
                <a:cxnLst>
                  <a:cxn ang="0">
                    <a:pos x="18" y="8"/>
                  </a:cxn>
                  <a:cxn ang="0">
                    <a:pos x="18" y="8"/>
                  </a:cxn>
                  <a:cxn ang="0">
                    <a:pos x="16" y="12"/>
                  </a:cxn>
                  <a:cxn ang="0">
                    <a:pos x="16" y="14"/>
                  </a:cxn>
                  <a:cxn ang="0">
                    <a:pos x="12" y="16"/>
                  </a:cxn>
                  <a:cxn ang="0">
                    <a:pos x="8" y="16"/>
                  </a:cxn>
                  <a:cxn ang="0">
                    <a:pos x="8" y="16"/>
                  </a:cxn>
                  <a:cxn ang="0">
                    <a:pos x="6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8" y="8"/>
                  </a:cxn>
                  <a:cxn ang="0">
                    <a:pos x="18" y="8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2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8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88517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6" name="Freeform 1038"/>
              <p:cNvSpPr/>
              <p:nvPr/>
            </p:nvSpPr>
            <p:spPr bwMode="auto">
              <a:xfrm>
                <a:off x="4364038" y="1889125"/>
                <a:ext cx="28575" cy="28575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0"/>
                  </a:cxn>
                  <a:cxn ang="0">
                    <a:pos x="18" y="12"/>
                  </a:cxn>
                  <a:cxn ang="0">
                    <a:pos x="16" y="16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2" y="6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6" y="4"/>
                  </a:cxn>
                  <a:cxn ang="0">
                    <a:pos x="18" y="6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18" h="18">
                    <a:moveTo>
                      <a:pt x="18" y="10"/>
                    </a:moveTo>
                    <a:lnTo>
                      <a:pt x="18" y="10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88517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7" name="Freeform 1039"/>
              <p:cNvSpPr/>
              <p:nvPr/>
            </p:nvSpPr>
            <p:spPr bwMode="auto">
              <a:xfrm>
                <a:off x="3957638" y="2117725"/>
                <a:ext cx="539750" cy="304800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82" y="140"/>
                  </a:cxn>
                  <a:cxn ang="0">
                    <a:pos x="118" y="26"/>
                  </a:cxn>
                  <a:cxn ang="0">
                    <a:pos x="228" y="100"/>
                  </a:cxn>
                  <a:cxn ang="0">
                    <a:pos x="252" y="0"/>
                  </a:cxn>
                  <a:cxn ang="0">
                    <a:pos x="322" y="58"/>
                  </a:cxn>
                  <a:cxn ang="0">
                    <a:pos x="340" y="92"/>
                  </a:cxn>
                  <a:cxn ang="0">
                    <a:pos x="266" y="42"/>
                  </a:cxn>
                  <a:cxn ang="0">
                    <a:pos x="252" y="150"/>
                  </a:cxn>
                  <a:cxn ang="0">
                    <a:pos x="134" y="72"/>
                  </a:cxn>
                  <a:cxn ang="0">
                    <a:pos x="94" y="192"/>
                  </a:cxn>
                  <a:cxn ang="0">
                    <a:pos x="2" y="100"/>
                  </a:cxn>
                  <a:cxn ang="0">
                    <a:pos x="0" y="60"/>
                  </a:cxn>
                </a:cxnLst>
                <a:rect l="0" t="0" r="r" b="b"/>
                <a:pathLst>
                  <a:path w="340" h="192">
                    <a:moveTo>
                      <a:pt x="0" y="60"/>
                    </a:moveTo>
                    <a:lnTo>
                      <a:pt x="82" y="140"/>
                    </a:lnTo>
                    <a:lnTo>
                      <a:pt x="118" y="26"/>
                    </a:lnTo>
                    <a:lnTo>
                      <a:pt x="228" y="100"/>
                    </a:lnTo>
                    <a:lnTo>
                      <a:pt x="252" y="0"/>
                    </a:lnTo>
                    <a:lnTo>
                      <a:pt x="322" y="58"/>
                    </a:lnTo>
                    <a:lnTo>
                      <a:pt x="340" y="92"/>
                    </a:lnTo>
                    <a:lnTo>
                      <a:pt x="266" y="42"/>
                    </a:lnTo>
                    <a:lnTo>
                      <a:pt x="252" y="150"/>
                    </a:lnTo>
                    <a:lnTo>
                      <a:pt x="134" y="72"/>
                    </a:lnTo>
                    <a:lnTo>
                      <a:pt x="94" y="192"/>
                    </a:lnTo>
                    <a:lnTo>
                      <a:pt x="2" y="10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BDCA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8" name="Freeform 1040"/>
              <p:cNvSpPr/>
              <p:nvPr/>
            </p:nvSpPr>
            <p:spPr bwMode="auto">
              <a:xfrm>
                <a:off x="3986213" y="2292350"/>
                <a:ext cx="606425" cy="342900"/>
              </a:xfrm>
              <a:custGeom>
                <a:avLst/>
                <a:gdLst/>
                <a:ahLst/>
                <a:cxnLst>
                  <a:cxn ang="0">
                    <a:pos x="0" y="94"/>
                  </a:cxn>
                  <a:cxn ang="0">
                    <a:pos x="106" y="162"/>
                  </a:cxn>
                  <a:cxn ang="0">
                    <a:pos x="140" y="34"/>
                  </a:cxn>
                  <a:cxn ang="0">
                    <a:pos x="268" y="104"/>
                  </a:cxn>
                  <a:cxn ang="0">
                    <a:pos x="278" y="0"/>
                  </a:cxn>
                  <a:cxn ang="0">
                    <a:pos x="350" y="26"/>
                  </a:cxn>
                  <a:cxn ang="0">
                    <a:pos x="382" y="60"/>
                  </a:cxn>
                  <a:cxn ang="0">
                    <a:pos x="300" y="36"/>
                  </a:cxn>
                  <a:cxn ang="0">
                    <a:pos x="294" y="152"/>
                  </a:cxn>
                  <a:cxn ang="0">
                    <a:pos x="158" y="82"/>
                  </a:cxn>
                  <a:cxn ang="0">
                    <a:pos x="130" y="216"/>
                  </a:cxn>
                  <a:cxn ang="0">
                    <a:pos x="20" y="144"/>
                  </a:cxn>
                  <a:cxn ang="0">
                    <a:pos x="0" y="94"/>
                  </a:cxn>
                </a:cxnLst>
                <a:rect l="0" t="0" r="r" b="b"/>
                <a:pathLst>
                  <a:path w="382" h="216">
                    <a:moveTo>
                      <a:pt x="0" y="94"/>
                    </a:moveTo>
                    <a:lnTo>
                      <a:pt x="106" y="162"/>
                    </a:lnTo>
                    <a:lnTo>
                      <a:pt x="140" y="34"/>
                    </a:lnTo>
                    <a:lnTo>
                      <a:pt x="268" y="104"/>
                    </a:lnTo>
                    <a:lnTo>
                      <a:pt x="278" y="0"/>
                    </a:lnTo>
                    <a:lnTo>
                      <a:pt x="350" y="26"/>
                    </a:lnTo>
                    <a:lnTo>
                      <a:pt x="382" y="60"/>
                    </a:lnTo>
                    <a:lnTo>
                      <a:pt x="300" y="36"/>
                    </a:lnTo>
                    <a:lnTo>
                      <a:pt x="294" y="152"/>
                    </a:lnTo>
                    <a:lnTo>
                      <a:pt x="158" y="82"/>
                    </a:lnTo>
                    <a:lnTo>
                      <a:pt x="130" y="216"/>
                    </a:lnTo>
                    <a:lnTo>
                      <a:pt x="20" y="14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682D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29" name="Freeform 1041"/>
              <p:cNvSpPr/>
              <p:nvPr/>
            </p:nvSpPr>
            <p:spPr bwMode="auto">
              <a:xfrm>
                <a:off x="4103688" y="2435225"/>
                <a:ext cx="600075" cy="403225"/>
              </a:xfrm>
              <a:custGeom>
                <a:avLst/>
                <a:gdLst/>
                <a:ahLst/>
                <a:cxnLst>
                  <a:cxn ang="0">
                    <a:pos x="0" y="158"/>
                  </a:cxn>
                  <a:cxn ang="0">
                    <a:pos x="94" y="208"/>
                  </a:cxn>
                  <a:cxn ang="0">
                    <a:pos x="116" y="66"/>
                  </a:cxn>
                  <a:cxn ang="0">
                    <a:pos x="256" y="132"/>
                  </a:cxn>
                  <a:cxn ang="0">
                    <a:pos x="264" y="0"/>
                  </a:cxn>
                  <a:cxn ang="0">
                    <a:pos x="342" y="2"/>
                  </a:cxn>
                  <a:cxn ang="0">
                    <a:pos x="378" y="24"/>
                  </a:cxn>
                  <a:cxn ang="0">
                    <a:pos x="288" y="30"/>
                  </a:cxn>
                  <a:cxn ang="0">
                    <a:pos x="286" y="142"/>
                  </a:cxn>
                  <a:cxn ang="0">
                    <a:pos x="260" y="174"/>
                  </a:cxn>
                  <a:cxn ang="0">
                    <a:pos x="136" y="108"/>
                  </a:cxn>
                  <a:cxn ang="0">
                    <a:pos x="124" y="254"/>
                  </a:cxn>
                  <a:cxn ang="0">
                    <a:pos x="34" y="208"/>
                  </a:cxn>
                  <a:cxn ang="0">
                    <a:pos x="0" y="158"/>
                  </a:cxn>
                </a:cxnLst>
                <a:rect l="0" t="0" r="r" b="b"/>
                <a:pathLst>
                  <a:path w="378" h="254">
                    <a:moveTo>
                      <a:pt x="0" y="158"/>
                    </a:moveTo>
                    <a:lnTo>
                      <a:pt x="94" y="208"/>
                    </a:lnTo>
                    <a:lnTo>
                      <a:pt x="116" y="66"/>
                    </a:lnTo>
                    <a:lnTo>
                      <a:pt x="256" y="132"/>
                    </a:lnTo>
                    <a:lnTo>
                      <a:pt x="264" y="0"/>
                    </a:lnTo>
                    <a:lnTo>
                      <a:pt x="342" y="2"/>
                    </a:lnTo>
                    <a:lnTo>
                      <a:pt x="378" y="24"/>
                    </a:lnTo>
                    <a:lnTo>
                      <a:pt x="288" y="30"/>
                    </a:lnTo>
                    <a:lnTo>
                      <a:pt x="286" y="142"/>
                    </a:lnTo>
                    <a:lnTo>
                      <a:pt x="260" y="174"/>
                    </a:lnTo>
                    <a:lnTo>
                      <a:pt x="136" y="108"/>
                    </a:lnTo>
                    <a:lnTo>
                      <a:pt x="124" y="254"/>
                    </a:lnTo>
                    <a:lnTo>
                      <a:pt x="34" y="208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FDE3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0" name="Freeform 1042"/>
              <p:cNvSpPr/>
              <p:nvPr/>
            </p:nvSpPr>
            <p:spPr bwMode="auto">
              <a:xfrm>
                <a:off x="5186363" y="2670175"/>
                <a:ext cx="200025" cy="241300"/>
              </a:xfrm>
              <a:custGeom>
                <a:avLst/>
                <a:gdLst/>
                <a:ahLst/>
                <a:cxnLst>
                  <a:cxn ang="0">
                    <a:pos x="42" y="152"/>
                  </a:cxn>
                  <a:cxn ang="0">
                    <a:pos x="0" y="0"/>
                  </a:cxn>
                  <a:cxn ang="0">
                    <a:pos x="126" y="80"/>
                  </a:cxn>
                  <a:cxn ang="0">
                    <a:pos x="42" y="152"/>
                  </a:cxn>
                </a:cxnLst>
                <a:rect l="0" t="0" r="r" b="b"/>
                <a:pathLst>
                  <a:path w="126" h="152">
                    <a:moveTo>
                      <a:pt x="42" y="152"/>
                    </a:moveTo>
                    <a:lnTo>
                      <a:pt x="0" y="0"/>
                    </a:lnTo>
                    <a:lnTo>
                      <a:pt x="126" y="80"/>
                    </a:lnTo>
                    <a:lnTo>
                      <a:pt x="42" y="152"/>
                    </a:lnTo>
                    <a:close/>
                  </a:path>
                </a:pathLst>
              </a:custGeom>
              <a:solidFill>
                <a:srgbClr val="FFDE6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1" name="Freeform 1043"/>
              <p:cNvSpPr/>
              <p:nvPr/>
            </p:nvSpPr>
            <p:spPr bwMode="auto">
              <a:xfrm>
                <a:off x="5230813" y="2517775"/>
                <a:ext cx="196850" cy="20955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124" y="132"/>
                  </a:cxn>
                  <a:cxn ang="0">
                    <a:pos x="92" y="0"/>
                  </a:cxn>
                  <a:cxn ang="0">
                    <a:pos x="92" y="0"/>
                  </a:cxn>
                  <a:cxn ang="0">
                    <a:pos x="52" y="18"/>
                  </a:cxn>
                  <a:cxn ang="0">
                    <a:pos x="22" y="34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124" h="132">
                    <a:moveTo>
                      <a:pt x="0" y="42"/>
                    </a:moveTo>
                    <a:lnTo>
                      <a:pt x="124" y="132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52" y="18"/>
                    </a:lnTo>
                    <a:lnTo>
                      <a:pt x="22" y="34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6D4C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2" name="Freeform 1044"/>
              <p:cNvSpPr/>
              <p:nvPr/>
            </p:nvSpPr>
            <p:spPr bwMode="auto">
              <a:xfrm>
                <a:off x="5462588" y="2508250"/>
                <a:ext cx="123825" cy="206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130"/>
                  </a:cxn>
                  <a:cxn ang="0">
                    <a:pos x="18" y="130"/>
                  </a:cxn>
                  <a:cxn ang="0">
                    <a:pos x="44" y="86"/>
                  </a:cxn>
                  <a:cxn ang="0">
                    <a:pos x="64" y="50"/>
                  </a:cxn>
                  <a:cxn ang="0">
                    <a:pos x="72" y="32"/>
                  </a:cxn>
                  <a:cxn ang="0">
                    <a:pos x="78" y="18"/>
                  </a:cxn>
                  <a:cxn ang="0">
                    <a:pos x="0" y="0"/>
                  </a:cxn>
                </a:cxnLst>
                <a:rect l="0" t="0" r="r" b="b"/>
                <a:pathLst>
                  <a:path w="78" h="130">
                    <a:moveTo>
                      <a:pt x="0" y="0"/>
                    </a:moveTo>
                    <a:lnTo>
                      <a:pt x="18" y="130"/>
                    </a:lnTo>
                    <a:lnTo>
                      <a:pt x="18" y="130"/>
                    </a:lnTo>
                    <a:lnTo>
                      <a:pt x="44" y="86"/>
                    </a:lnTo>
                    <a:lnTo>
                      <a:pt x="64" y="50"/>
                    </a:lnTo>
                    <a:lnTo>
                      <a:pt x="72" y="32"/>
                    </a:lnTo>
                    <a:lnTo>
                      <a:pt x="7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6A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3" name="Freeform 1045"/>
              <p:cNvSpPr/>
              <p:nvPr/>
            </p:nvSpPr>
            <p:spPr bwMode="auto">
              <a:xfrm>
                <a:off x="5481638" y="2349500"/>
                <a:ext cx="104775" cy="10477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66" y="66"/>
                  </a:cxn>
                  <a:cxn ang="0">
                    <a:pos x="0" y="48"/>
                  </a:cxn>
                  <a:cxn ang="0">
                    <a:pos x="42" y="0"/>
                  </a:cxn>
                </a:cxnLst>
                <a:rect l="0" t="0" r="r" b="b"/>
                <a:pathLst>
                  <a:path w="66" h="66">
                    <a:moveTo>
                      <a:pt x="42" y="0"/>
                    </a:moveTo>
                    <a:lnTo>
                      <a:pt x="66" y="66"/>
                    </a:lnTo>
                    <a:lnTo>
                      <a:pt x="0" y="4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81B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4" name="Freeform 1046"/>
              <p:cNvSpPr/>
              <p:nvPr/>
            </p:nvSpPr>
            <p:spPr bwMode="auto">
              <a:xfrm>
                <a:off x="5592763" y="2298700"/>
                <a:ext cx="66675" cy="142875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0" y="0"/>
                  </a:cxn>
                  <a:cxn ang="0">
                    <a:pos x="28" y="90"/>
                  </a:cxn>
                  <a:cxn ang="0">
                    <a:pos x="28" y="90"/>
                  </a:cxn>
                  <a:cxn ang="0">
                    <a:pos x="36" y="50"/>
                  </a:cxn>
                  <a:cxn ang="0">
                    <a:pos x="42" y="20"/>
                  </a:cxn>
                  <a:cxn ang="0">
                    <a:pos x="42" y="2"/>
                  </a:cxn>
                  <a:cxn ang="0">
                    <a:pos x="42" y="2"/>
                  </a:cxn>
                </a:cxnLst>
                <a:rect l="0" t="0" r="r" b="b"/>
                <a:pathLst>
                  <a:path w="42" h="90">
                    <a:moveTo>
                      <a:pt x="42" y="2"/>
                    </a:moveTo>
                    <a:lnTo>
                      <a:pt x="0" y="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36" y="50"/>
                    </a:lnTo>
                    <a:lnTo>
                      <a:pt x="42" y="20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79B3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5" name="Freeform 1047"/>
              <p:cNvSpPr/>
              <p:nvPr/>
            </p:nvSpPr>
            <p:spPr bwMode="auto">
              <a:xfrm>
                <a:off x="5611813" y="2187575"/>
                <a:ext cx="41275" cy="5397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4"/>
                  </a:cxn>
                  <a:cxn ang="0">
                    <a:pos x="26" y="30"/>
                  </a:cxn>
                  <a:cxn ang="0">
                    <a:pos x="16" y="0"/>
                  </a:cxn>
                </a:cxnLst>
                <a:rect l="0" t="0" r="r" b="b"/>
                <a:pathLst>
                  <a:path w="26" h="34">
                    <a:moveTo>
                      <a:pt x="16" y="0"/>
                    </a:moveTo>
                    <a:lnTo>
                      <a:pt x="0" y="34"/>
                    </a:lnTo>
                    <a:lnTo>
                      <a:pt x="26" y="3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79B3C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6" name="Freeform 1048"/>
              <p:cNvSpPr/>
              <p:nvPr/>
            </p:nvSpPr>
            <p:spPr bwMode="auto">
              <a:xfrm>
                <a:off x="4367213" y="1631950"/>
                <a:ext cx="381000" cy="473075"/>
              </a:xfrm>
              <a:custGeom>
                <a:avLst/>
                <a:gdLst/>
                <a:ahLst/>
                <a:cxnLst>
                  <a:cxn ang="0">
                    <a:pos x="232" y="280"/>
                  </a:cxn>
                  <a:cxn ang="0">
                    <a:pos x="202" y="258"/>
                  </a:cxn>
                  <a:cxn ang="0">
                    <a:pos x="174" y="238"/>
                  </a:cxn>
                  <a:cxn ang="0">
                    <a:pos x="160" y="226"/>
                  </a:cxn>
                  <a:cxn ang="0">
                    <a:pos x="128" y="182"/>
                  </a:cxn>
                  <a:cxn ang="0">
                    <a:pos x="118" y="164"/>
                  </a:cxn>
                  <a:cxn ang="0">
                    <a:pos x="104" y="126"/>
                  </a:cxn>
                  <a:cxn ang="0">
                    <a:pos x="98" y="106"/>
                  </a:cxn>
                  <a:cxn ang="0">
                    <a:pos x="98" y="88"/>
                  </a:cxn>
                  <a:cxn ang="0">
                    <a:pos x="104" y="70"/>
                  </a:cxn>
                  <a:cxn ang="0">
                    <a:pos x="112" y="62"/>
                  </a:cxn>
                  <a:cxn ang="0">
                    <a:pos x="124" y="44"/>
                  </a:cxn>
                  <a:cxn ang="0">
                    <a:pos x="124" y="34"/>
                  </a:cxn>
                  <a:cxn ang="0">
                    <a:pos x="118" y="30"/>
                  </a:cxn>
                  <a:cxn ang="0">
                    <a:pos x="110" y="32"/>
                  </a:cxn>
                  <a:cxn ang="0">
                    <a:pos x="90" y="48"/>
                  </a:cxn>
                  <a:cxn ang="0">
                    <a:pos x="86" y="42"/>
                  </a:cxn>
                  <a:cxn ang="0">
                    <a:pos x="84" y="22"/>
                  </a:cxn>
                  <a:cxn ang="0">
                    <a:pos x="80" y="8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2" y="10"/>
                  </a:cxn>
                  <a:cxn ang="0">
                    <a:pos x="60" y="34"/>
                  </a:cxn>
                  <a:cxn ang="0">
                    <a:pos x="58" y="44"/>
                  </a:cxn>
                  <a:cxn ang="0">
                    <a:pos x="50" y="32"/>
                  </a:cxn>
                  <a:cxn ang="0">
                    <a:pos x="40" y="22"/>
                  </a:cxn>
                  <a:cxn ang="0">
                    <a:pos x="26" y="14"/>
                  </a:cxn>
                  <a:cxn ang="0">
                    <a:pos x="20" y="16"/>
                  </a:cxn>
                  <a:cxn ang="0">
                    <a:pos x="16" y="26"/>
                  </a:cxn>
                  <a:cxn ang="0">
                    <a:pos x="22" y="38"/>
                  </a:cxn>
                  <a:cxn ang="0">
                    <a:pos x="36" y="60"/>
                  </a:cxn>
                  <a:cxn ang="0">
                    <a:pos x="26" y="58"/>
                  </a:cxn>
                  <a:cxn ang="0">
                    <a:pos x="10" y="54"/>
                  </a:cxn>
                  <a:cxn ang="0">
                    <a:pos x="2" y="58"/>
                  </a:cxn>
                  <a:cxn ang="0">
                    <a:pos x="0" y="62"/>
                  </a:cxn>
                  <a:cxn ang="0">
                    <a:pos x="2" y="70"/>
                  </a:cxn>
                  <a:cxn ang="0">
                    <a:pos x="22" y="80"/>
                  </a:cxn>
                  <a:cxn ang="0">
                    <a:pos x="30" y="82"/>
                  </a:cxn>
                  <a:cxn ang="0">
                    <a:pos x="12" y="88"/>
                  </a:cxn>
                  <a:cxn ang="0">
                    <a:pos x="8" y="94"/>
                  </a:cxn>
                  <a:cxn ang="0">
                    <a:pos x="10" y="100"/>
                  </a:cxn>
                  <a:cxn ang="0">
                    <a:pos x="20" y="104"/>
                  </a:cxn>
                  <a:cxn ang="0">
                    <a:pos x="26" y="104"/>
                  </a:cxn>
                  <a:cxn ang="0">
                    <a:pos x="48" y="108"/>
                  </a:cxn>
                  <a:cxn ang="0">
                    <a:pos x="54" y="106"/>
                  </a:cxn>
                  <a:cxn ang="0">
                    <a:pos x="70" y="144"/>
                  </a:cxn>
                  <a:cxn ang="0">
                    <a:pos x="80" y="164"/>
                  </a:cxn>
                  <a:cxn ang="0">
                    <a:pos x="92" y="184"/>
                  </a:cxn>
                  <a:cxn ang="0">
                    <a:pos x="118" y="220"/>
                  </a:cxn>
                  <a:cxn ang="0">
                    <a:pos x="136" y="238"/>
                  </a:cxn>
                  <a:cxn ang="0">
                    <a:pos x="158" y="260"/>
                  </a:cxn>
                  <a:cxn ang="0">
                    <a:pos x="182" y="278"/>
                  </a:cxn>
                  <a:cxn ang="0">
                    <a:pos x="210" y="292"/>
                  </a:cxn>
                  <a:cxn ang="0">
                    <a:pos x="240" y="298"/>
                  </a:cxn>
                </a:cxnLst>
                <a:rect l="0" t="0" r="r" b="b"/>
                <a:pathLst>
                  <a:path w="240" h="298">
                    <a:moveTo>
                      <a:pt x="232" y="280"/>
                    </a:moveTo>
                    <a:lnTo>
                      <a:pt x="232" y="280"/>
                    </a:lnTo>
                    <a:lnTo>
                      <a:pt x="218" y="268"/>
                    </a:lnTo>
                    <a:lnTo>
                      <a:pt x="202" y="258"/>
                    </a:lnTo>
                    <a:lnTo>
                      <a:pt x="188" y="250"/>
                    </a:lnTo>
                    <a:lnTo>
                      <a:pt x="174" y="238"/>
                    </a:lnTo>
                    <a:lnTo>
                      <a:pt x="174" y="238"/>
                    </a:lnTo>
                    <a:lnTo>
                      <a:pt x="160" y="226"/>
                    </a:lnTo>
                    <a:lnTo>
                      <a:pt x="150" y="21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18" y="164"/>
                    </a:lnTo>
                    <a:lnTo>
                      <a:pt x="110" y="146"/>
                    </a:lnTo>
                    <a:lnTo>
                      <a:pt x="104" y="126"/>
                    </a:lnTo>
                    <a:lnTo>
                      <a:pt x="98" y="106"/>
                    </a:lnTo>
                    <a:lnTo>
                      <a:pt x="98" y="106"/>
                    </a:lnTo>
                    <a:lnTo>
                      <a:pt x="98" y="96"/>
                    </a:lnTo>
                    <a:lnTo>
                      <a:pt x="98" y="88"/>
                    </a:lnTo>
                    <a:lnTo>
                      <a:pt x="100" y="78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12" y="62"/>
                    </a:lnTo>
                    <a:lnTo>
                      <a:pt x="120" y="50"/>
                    </a:lnTo>
                    <a:lnTo>
                      <a:pt x="124" y="44"/>
                    </a:lnTo>
                    <a:lnTo>
                      <a:pt x="124" y="38"/>
                    </a:lnTo>
                    <a:lnTo>
                      <a:pt x="124" y="34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4" y="30"/>
                    </a:lnTo>
                    <a:lnTo>
                      <a:pt x="110" y="32"/>
                    </a:lnTo>
                    <a:lnTo>
                      <a:pt x="102" y="36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86" y="42"/>
                    </a:lnTo>
                    <a:lnTo>
                      <a:pt x="86" y="3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0" y="8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4" y="4"/>
                    </a:lnTo>
                    <a:lnTo>
                      <a:pt x="62" y="10"/>
                    </a:lnTo>
                    <a:lnTo>
                      <a:pt x="60" y="18"/>
                    </a:lnTo>
                    <a:lnTo>
                      <a:pt x="60" y="3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6" y="40"/>
                    </a:lnTo>
                    <a:lnTo>
                      <a:pt x="50" y="3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22" y="38"/>
                    </a:lnTo>
                    <a:lnTo>
                      <a:pt x="30" y="50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26" y="58"/>
                    </a:lnTo>
                    <a:lnTo>
                      <a:pt x="16" y="54"/>
                    </a:lnTo>
                    <a:lnTo>
                      <a:pt x="10" y="54"/>
                    </a:lnTo>
                    <a:lnTo>
                      <a:pt x="4" y="54"/>
                    </a:lnTo>
                    <a:lnTo>
                      <a:pt x="2" y="5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70"/>
                    </a:lnTo>
                    <a:lnTo>
                      <a:pt x="12" y="76"/>
                    </a:lnTo>
                    <a:lnTo>
                      <a:pt x="22" y="80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18" y="86"/>
                    </a:lnTo>
                    <a:lnTo>
                      <a:pt x="12" y="88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6"/>
                    </a:lnTo>
                    <a:lnTo>
                      <a:pt x="10" y="100"/>
                    </a:lnTo>
                    <a:lnTo>
                      <a:pt x="14" y="102"/>
                    </a:lnTo>
                    <a:lnTo>
                      <a:pt x="20" y="104"/>
                    </a:lnTo>
                    <a:lnTo>
                      <a:pt x="26" y="104"/>
                    </a:lnTo>
                    <a:lnTo>
                      <a:pt x="26" y="104"/>
                    </a:lnTo>
                    <a:lnTo>
                      <a:pt x="40" y="108"/>
                    </a:lnTo>
                    <a:lnTo>
                      <a:pt x="48" y="108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64" y="12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80" y="16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104" y="202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36" y="238"/>
                    </a:lnTo>
                    <a:lnTo>
                      <a:pt x="136" y="238"/>
                    </a:lnTo>
                    <a:lnTo>
                      <a:pt x="158" y="260"/>
                    </a:lnTo>
                    <a:lnTo>
                      <a:pt x="170" y="270"/>
                    </a:lnTo>
                    <a:lnTo>
                      <a:pt x="182" y="278"/>
                    </a:lnTo>
                    <a:lnTo>
                      <a:pt x="196" y="286"/>
                    </a:lnTo>
                    <a:lnTo>
                      <a:pt x="210" y="292"/>
                    </a:lnTo>
                    <a:lnTo>
                      <a:pt x="224" y="296"/>
                    </a:lnTo>
                    <a:lnTo>
                      <a:pt x="240" y="298"/>
                    </a:lnTo>
                    <a:lnTo>
                      <a:pt x="232" y="280"/>
                    </a:lnTo>
                    <a:close/>
                  </a:path>
                </a:pathLst>
              </a:custGeom>
              <a:solidFill>
                <a:srgbClr val="FF3D8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7" name="Freeform 1049"/>
              <p:cNvSpPr/>
              <p:nvPr/>
            </p:nvSpPr>
            <p:spPr bwMode="auto">
              <a:xfrm>
                <a:off x="4367213" y="1631950"/>
                <a:ext cx="381000" cy="473075"/>
              </a:xfrm>
              <a:custGeom>
                <a:avLst/>
                <a:gdLst/>
                <a:ahLst/>
                <a:cxnLst>
                  <a:cxn ang="0">
                    <a:pos x="232" y="280"/>
                  </a:cxn>
                  <a:cxn ang="0">
                    <a:pos x="202" y="258"/>
                  </a:cxn>
                  <a:cxn ang="0">
                    <a:pos x="174" y="238"/>
                  </a:cxn>
                  <a:cxn ang="0">
                    <a:pos x="160" y="226"/>
                  </a:cxn>
                  <a:cxn ang="0">
                    <a:pos x="128" y="182"/>
                  </a:cxn>
                  <a:cxn ang="0">
                    <a:pos x="118" y="164"/>
                  </a:cxn>
                  <a:cxn ang="0">
                    <a:pos x="104" y="126"/>
                  </a:cxn>
                  <a:cxn ang="0">
                    <a:pos x="98" y="106"/>
                  </a:cxn>
                  <a:cxn ang="0">
                    <a:pos x="98" y="88"/>
                  </a:cxn>
                  <a:cxn ang="0">
                    <a:pos x="104" y="70"/>
                  </a:cxn>
                  <a:cxn ang="0">
                    <a:pos x="112" y="62"/>
                  </a:cxn>
                  <a:cxn ang="0">
                    <a:pos x="124" y="44"/>
                  </a:cxn>
                  <a:cxn ang="0">
                    <a:pos x="124" y="34"/>
                  </a:cxn>
                  <a:cxn ang="0">
                    <a:pos x="118" y="30"/>
                  </a:cxn>
                  <a:cxn ang="0">
                    <a:pos x="110" y="32"/>
                  </a:cxn>
                  <a:cxn ang="0">
                    <a:pos x="90" y="48"/>
                  </a:cxn>
                  <a:cxn ang="0">
                    <a:pos x="86" y="42"/>
                  </a:cxn>
                  <a:cxn ang="0">
                    <a:pos x="84" y="22"/>
                  </a:cxn>
                  <a:cxn ang="0">
                    <a:pos x="80" y="8"/>
                  </a:cxn>
                  <a:cxn ang="0">
                    <a:pos x="72" y="0"/>
                  </a:cxn>
                  <a:cxn ang="0">
                    <a:pos x="68" y="0"/>
                  </a:cxn>
                  <a:cxn ang="0">
                    <a:pos x="62" y="10"/>
                  </a:cxn>
                  <a:cxn ang="0">
                    <a:pos x="60" y="34"/>
                  </a:cxn>
                  <a:cxn ang="0">
                    <a:pos x="58" y="44"/>
                  </a:cxn>
                  <a:cxn ang="0">
                    <a:pos x="50" y="32"/>
                  </a:cxn>
                  <a:cxn ang="0">
                    <a:pos x="40" y="22"/>
                  </a:cxn>
                  <a:cxn ang="0">
                    <a:pos x="26" y="14"/>
                  </a:cxn>
                  <a:cxn ang="0">
                    <a:pos x="20" y="16"/>
                  </a:cxn>
                  <a:cxn ang="0">
                    <a:pos x="16" y="26"/>
                  </a:cxn>
                  <a:cxn ang="0">
                    <a:pos x="22" y="38"/>
                  </a:cxn>
                  <a:cxn ang="0">
                    <a:pos x="36" y="60"/>
                  </a:cxn>
                  <a:cxn ang="0">
                    <a:pos x="26" y="58"/>
                  </a:cxn>
                  <a:cxn ang="0">
                    <a:pos x="10" y="54"/>
                  </a:cxn>
                  <a:cxn ang="0">
                    <a:pos x="2" y="58"/>
                  </a:cxn>
                  <a:cxn ang="0">
                    <a:pos x="0" y="62"/>
                  </a:cxn>
                  <a:cxn ang="0">
                    <a:pos x="2" y="70"/>
                  </a:cxn>
                  <a:cxn ang="0">
                    <a:pos x="22" y="80"/>
                  </a:cxn>
                  <a:cxn ang="0">
                    <a:pos x="30" y="82"/>
                  </a:cxn>
                  <a:cxn ang="0">
                    <a:pos x="12" y="88"/>
                  </a:cxn>
                  <a:cxn ang="0">
                    <a:pos x="8" y="94"/>
                  </a:cxn>
                  <a:cxn ang="0">
                    <a:pos x="10" y="100"/>
                  </a:cxn>
                  <a:cxn ang="0">
                    <a:pos x="20" y="104"/>
                  </a:cxn>
                  <a:cxn ang="0">
                    <a:pos x="26" y="104"/>
                  </a:cxn>
                  <a:cxn ang="0">
                    <a:pos x="48" y="108"/>
                  </a:cxn>
                  <a:cxn ang="0">
                    <a:pos x="54" y="106"/>
                  </a:cxn>
                  <a:cxn ang="0">
                    <a:pos x="70" y="144"/>
                  </a:cxn>
                  <a:cxn ang="0">
                    <a:pos x="80" y="164"/>
                  </a:cxn>
                  <a:cxn ang="0">
                    <a:pos x="92" y="184"/>
                  </a:cxn>
                  <a:cxn ang="0">
                    <a:pos x="118" y="220"/>
                  </a:cxn>
                  <a:cxn ang="0">
                    <a:pos x="136" y="238"/>
                  </a:cxn>
                  <a:cxn ang="0">
                    <a:pos x="158" y="260"/>
                  </a:cxn>
                  <a:cxn ang="0">
                    <a:pos x="182" y="278"/>
                  </a:cxn>
                  <a:cxn ang="0">
                    <a:pos x="210" y="292"/>
                  </a:cxn>
                  <a:cxn ang="0">
                    <a:pos x="240" y="298"/>
                  </a:cxn>
                </a:cxnLst>
                <a:rect l="0" t="0" r="r" b="b"/>
                <a:pathLst>
                  <a:path w="240" h="298">
                    <a:moveTo>
                      <a:pt x="232" y="280"/>
                    </a:moveTo>
                    <a:lnTo>
                      <a:pt x="232" y="280"/>
                    </a:lnTo>
                    <a:lnTo>
                      <a:pt x="218" y="268"/>
                    </a:lnTo>
                    <a:lnTo>
                      <a:pt x="202" y="258"/>
                    </a:lnTo>
                    <a:lnTo>
                      <a:pt x="188" y="250"/>
                    </a:lnTo>
                    <a:lnTo>
                      <a:pt x="174" y="238"/>
                    </a:lnTo>
                    <a:lnTo>
                      <a:pt x="174" y="238"/>
                    </a:lnTo>
                    <a:lnTo>
                      <a:pt x="160" y="226"/>
                    </a:lnTo>
                    <a:lnTo>
                      <a:pt x="150" y="21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18" y="164"/>
                    </a:lnTo>
                    <a:lnTo>
                      <a:pt x="110" y="146"/>
                    </a:lnTo>
                    <a:lnTo>
                      <a:pt x="104" y="126"/>
                    </a:lnTo>
                    <a:lnTo>
                      <a:pt x="98" y="106"/>
                    </a:lnTo>
                    <a:lnTo>
                      <a:pt x="98" y="106"/>
                    </a:lnTo>
                    <a:lnTo>
                      <a:pt x="98" y="96"/>
                    </a:lnTo>
                    <a:lnTo>
                      <a:pt x="98" y="88"/>
                    </a:lnTo>
                    <a:lnTo>
                      <a:pt x="100" y="78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12" y="62"/>
                    </a:lnTo>
                    <a:lnTo>
                      <a:pt x="120" y="50"/>
                    </a:lnTo>
                    <a:lnTo>
                      <a:pt x="124" y="44"/>
                    </a:lnTo>
                    <a:lnTo>
                      <a:pt x="124" y="38"/>
                    </a:lnTo>
                    <a:lnTo>
                      <a:pt x="124" y="34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4" y="30"/>
                    </a:lnTo>
                    <a:lnTo>
                      <a:pt x="110" y="32"/>
                    </a:lnTo>
                    <a:lnTo>
                      <a:pt x="102" y="36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86" y="42"/>
                    </a:lnTo>
                    <a:lnTo>
                      <a:pt x="86" y="34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0" y="8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4" y="4"/>
                    </a:lnTo>
                    <a:lnTo>
                      <a:pt x="62" y="10"/>
                    </a:lnTo>
                    <a:lnTo>
                      <a:pt x="60" y="18"/>
                    </a:lnTo>
                    <a:lnTo>
                      <a:pt x="60" y="3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6" y="40"/>
                    </a:lnTo>
                    <a:lnTo>
                      <a:pt x="50" y="3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0" y="16"/>
                    </a:lnTo>
                    <a:lnTo>
                      <a:pt x="26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32"/>
                    </a:lnTo>
                    <a:lnTo>
                      <a:pt x="22" y="38"/>
                    </a:lnTo>
                    <a:lnTo>
                      <a:pt x="30" y="50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26" y="58"/>
                    </a:lnTo>
                    <a:lnTo>
                      <a:pt x="16" y="54"/>
                    </a:lnTo>
                    <a:lnTo>
                      <a:pt x="10" y="54"/>
                    </a:lnTo>
                    <a:lnTo>
                      <a:pt x="4" y="54"/>
                    </a:lnTo>
                    <a:lnTo>
                      <a:pt x="2" y="5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70"/>
                    </a:lnTo>
                    <a:lnTo>
                      <a:pt x="12" y="76"/>
                    </a:lnTo>
                    <a:lnTo>
                      <a:pt x="22" y="80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18" y="86"/>
                    </a:lnTo>
                    <a:lnTo>
                      <a:pt x="12" y="88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6"/>
                    </a:lnTo>
                    <a:lnTo>
                      <a:pt x="10" y="100"/>
                    </a:lnTo>
                    <a:lnTo>
                      <a:pt x="14" y="102"/>
                    </a:lnTo>
                    <a:lnTo>
                      <a:pt x="20" y="104"/>
                    </a:lnTo>
                    <a:lnTo>
                      <a:pt x="26" y="104"/>
                    </a:lnTo>
                    <a:lnTo>
                      <a:pt x="26" y="104"/>
                    </a:lnTo>
                    <a:lnTo>
                      <a:pt x="40" y="108"/>
                    </a:lnTo>
                    <a:lnTo>
                      <a:pt x="48" y="108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64" y="12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80" y="16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104" y="202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36" y="238"/>
                    </a:lnTo>
                    <a:lnTo>
                      <a:pt x="136" y="238"/>
                    </a:lnTo>
                    <a:lnTo>
                      <a:pt x="158" y="260"/>
                    </a:lnTo>
                    <a:lnTo>
                      <a:pt x="170" y="270"/>
                    </a:lnTo>
                    <a:lnTo>
                      <a:pt x="182" y="278"/>
                    </a:lnTo>
                    <a:lnTo>
                      <a:pt x="196" y="286"/>
                    </a:lnTo>
                    <a:lnTo>
                      <a:pt x="210" y="292"/>
                    </a:lnTo>
                    <a:lnTo>
                      <a:pt x="224" y="296"/>
                    </a:lnTo>
                    <a:lnTo>
                      <a:pt x="240" y="298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8" name="Freeform 1050"/>
              <p:cNvSpPr/>
              <p:nvPr/>
            </p:nvSpPr>
            <p:spPr bwMode="auto">
              <a:xfrm>
                <a:off x="4691063" y="1765300"/>
                <a:ext cx="530225" cy="720725"/>
              </a:xfrm>
              <a:custGeom>
                <a:avLst/>
                <a:gdLst/>
                <a:ahLst/>
                <a:cxnLst>
                  <a:cxn ang="0">
                    <a:pos x="4" y="420"/>
                  </a:cxn>
                  <a:cxn ang="0">
                    <a:pos x="4" y="420"/>
                  </a:cxn>
                  <a:cxn ang="0">
                    <a:pos x="8" y="390"/>
                  </a:cxn>
                  <a:cxn ang="0">
                    <a:pos x="12" y="358"/>
                  </a:cxn>
                  <a:cxn ang="0">
                    <a:pos x="14" y="326"/>
                  </a:cxn>
                  <a:cxn ang="0">
                    <a:pos x="12" y="296"/>
                  </a:cxn>
                  <a:cxn ang="0">
                    <a:pos x="12" y="296"/>
                  </a:cxn>
                  <a:cxn ang="0">
                    <a:pos x="4" y="228"/>
                  </a:cxn>
                  <a:cxn ang="0">
                    <a:pos x="0" y="194"/>
                  </a:cxn>
                  <a:cxn ang="0">
                    <a:pos x="0" y="160"/>
                  </a:cxn>
                  <a:cxn ang="0">
                    <a:pos x="0" y="160"/>
                  </a:cxn>
                  <a:cxn ang="0">
                    <a:pos x="2" y="140"/>
                  </a:cxn>
                  <a:cxn ang="0">
                    <a:pos x="6" y="120"/>
                  </a:cxn>
                  <a:cxn ang="0">
                    <a:pos x="12" y="102"/>
                  </a:cxn>
                  <a:cxn ang="0">
                    <a:pos x="18" y="84"/>
                  </a:cxn>
                  <a:cxn ang="0">
                    <a:pos x="28" y="68"/>
                  </a:cxn>
                  <a:cxn ang="0">
                    <a:pos x="38" y="54"/>
                  </a:cxn>
                  <a:cxn ang="0">
                    <a:pos x="50" y="40"/>
                  </a:cxn>
                  <a:cxn ang="0">
                    <a:pos x="62" y="30"/>
                  </a:cxn>
                  <a:cxn ang="0">
                    <a:pos x="76" y="20"/>
                  </a:cxn>
                  <a:cxn ang="0">
                    <a:pos x="92" y="12"/>
                  </a:cxn>
                  <a:cxn ang="0">
                    <a:pos x="108" y="4"/>
                  </a:cxn>
                  <a:cxn ang="0">
                    <a:pos x="124" y="2"/>
                  </a:cxn>
                  <a:cxn ang="0">
                    <a:pos x="142" y="0"/>
                  </a:cxn>
                  <a:cxn ang="0">
                    <a:pos x="162" y="0"/>
                  </a:cxn>
                  <a:cxn ang="0">
                    <a:pos x="182" y="4"/>
                  </a:cxn>
                  <a:cxn ang="0">
                    <a:pos x="202" y="10"/>
                  </a:cxn>
                  <a:cxn ang="0">
                    <a:pos x="202" y="10"/>
                  </a:cxn>
                  <a:cxn ang="0">
                    <a:pos x="216" y="16"/>
                  </a:cxn>
                  <a:cxn ang="0">
                    <a:pos x="230" y="22"/>
                  </a:cxn>
                  <a:cxn ang="0">
                    <a:pos x="240" y="30"/>
                  </a:cxn>
                  <a:cxn ang="0">
                    <a:pos x="252" y="38"/>
                  </a:cxn>
                  <a:cxn ang="0">
                    <a:pos x="270" y="58"/>
                  </a:cxn>
                  <a:cxn ang="0">
                    <a:pos x="286" y="78"/>
                  </a:cxn>
                  <a:cxn ang="0">
                    <a:pos x="300" y="102"/>
                  </a:cxn>
                  <a:cxn ang="0">
                    <a:pos x="310" y="128"/>
                  </a:cxn>
                  <a:cxn ang="0">
                    <a:pos x="318" y="154"/>
                  </a:cxn>
                  <a:cxn ang="0">
                    <a:pos x="326" y="182"/>
                  </a:cxn>
                  <a:cxn ang="0">
                    <a:pos x="326" y="182"/>
                  </a:cxn>
                  <a:cxn ang="0">
                    <a:pos x="330" y="208"/>
                  </a:cxn>
                  <a:cxn ang="0">
                    <a:pos x="332" y="236"/>
                  </a:cxn>
                  <a:cxn ang="0">
                    <a:pos x="334" y="262"/>
                  </a:cxn>
                  <a:cxn ang="0">
                    <a:pos x="332" y="288"/>
                  </a:cxn>
                  <a:cxn ang="0">
                    <a:pos x="332" y="288"/>
                  </a:cxn>
                  <a:cxn ang="0">
                    <a:pos x="328" y="310"/>
                  </a:cxn>
                  <a:cxn ang="0">
                    <a:pos x="324" y="330"/>
                  </a:cxn>
                  <a:cxn ang="0">
                    <a:pos x="312" y="374"/>
                  </a:cxn>
                  <a:cxn ang="0">
                    <a:pos x="296" y="414"/>
                  </a:cxn>
                  <a:cxn ang="0">
                    <a:pos x="278" y="454"/>
                  </a:cxn>
                  <a:cxn ang="0">
                    <a:pos x="278" y="454"/>
                  </a:cxn>
                  <a:cxn ang="0">
                    <a:pos x="244" y="454"/>
                  </a:cxn>
                  <a:cxn ang="0">
                    <a:pos x="208" y="454"/>
                  </a:cxn>
                  <a:cxn ang="0">
                    <a:pos x="140" y="446"/>
                  </a:cxn>
                  <a:cxn ang="0">
                    <a:pos x="72" y="436"/>
                  </a:cxn>
                  <a:cxn ang="0">
                    <a:pos x="2" y="424"/>
                  </a:cxn>
                  <a:cxn ang="0">
                    <a:pos x="2" y="424"/>
                  </a:cxn>
                  <a:cxn ang="0">
                    <a:pos x="4" y="420"/>
                  </a:cxn>
                  <a:cxn ang="0">
                    <a:pos x="4" y="420"/>
                  </a:cxn>
                </a:cxnLst>
                <a:rect l="0" t="0" r="r" b="b"/>
                <a:pathLst>
                  <a:path w="334" h="454">
                    <a:moveTo>
                      <a:pt x="4" y="420"/>
                    </a:moveTo>
                    <a:lnTo>
                      <a:pt x="4" y="420"/>
                    </a:lnTo>
                    <a:lnTo>
                      <a:pt x="8" y="390"/>
                    </a:lnTo>
                    <a:lnTo>
                      <a:pt x="12" y="358"/>
                    </a:lnTo>
                    <a:lnTo>
                      <a:pt x="14" y="326"/>
                    </a:lnTo>
                    <a:lnTo>
                      <a:pt x="12" y="296"/>
                    </a:lnTo>
                    <a:lnTo>
                      <a:pt x="12" y="296"/>
                    </a:lnTo>
                    <a:lnTo>
                      <a:pt x="4" y="228"/>
                    </a:lnTo>
                    <a:lnTo>
                      <a:pt x="0" y="194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2" y="140"/>
                    </a:lnTo>
                    <a:lnTo>
                      <a:pt x="6" y="120"/>
                    </a:lnTo>
                    <a:lnTo>
                      <a:pt x="12" y="102"/>
                    </a:lnTo>
                    <a:lnTo>
                      <a:pt x="18" y="84"/>
                    </a:lnTo>
                    <a:lnTo>
                      <a:pt x="28" y="68"/>
                    </a:lnTo>
                    <a:lnTo>
                      <a:pt x="38" y="54"/>
                    </a:lnTo>
                    <a:lnTo>
                      <a:pt x="50" y="40"/>
                    </a:lnTo>
                    <a:lnTo>
                      <a:pt x="62" y="30"/>
                    </a:lnTo>
                    <a:lnTo>
                      <a:pt x="76" y="20"/>
                    </a:lnTo>
                    <a:lnTo>
                      <a:pt x="92" y="12"/>
                    </a:lnTo>
                    <a:lnTo>
                      <a:pt x="108" y="4"/>
                    </a:lnTo>
                    <a:lnTo>
                      <a:pt x="124" y="2"/>
                    </a:lnTo>
                    <a:lnTo>
                      <a:pt x="142" y="0"/>
                    </a:lnTo>
                    <a:lnTo>
                      <a:pt x="162" y="0"/>
                    </a:lnTo>
                    <a:lnTo>
                      <a:pt x="182" y="4"/>
                    </a:lnTo>
                    <a:lnTo>
                      <a:pt x="202" y="10"/>
                    </a:lnTo>
                    <a:lnTo>
                      <a:pt x="202" y="10"/>
                    </a:lnTo>
                    <a:lnTo>
                      <a:pt x="216" y="16"/>
                    </a:lnTo>
                    <a:lnTo>
                      <a:pt x="230" y="22"/>
                    </a:lnTo>
                    <a:lnTo>
                      <a:pt x="240" y="30"/>
                    </a:lnTo>
                    <a:lnTo>
                      <a:pt x="252" y="38"/>
                    </a:lnTo>
                    <a:lnTo>
                      <a:pt x="270" y="58"/>
                    </a:lnTo>
                    <a:lnTo>
                      <a:pt x="286" y="78"/>
                    </a:lnTo>
                    <a:lnTo>
                      <a:pt x="300" y="102"/>
                    </a:lnTo>
                    <a:lnTo>
                      <a:pt x="310" y="128"/>
                    </a:lnTo>
                    <a:lnTo>
                      <a:pt x="318" y="154"/>
                    </a:lnTo>
                    <a:lnTo>
                      <a:pt x="326" y="182"/>
                    </a:lnTo>
                    <a:lnTo>
                      <a:pt x="326" y="182"/>
                    </a:lnTo>
                    <a:lnTo>
                      <a:pt x="330" y="208"/>
                    </a:lnTo>
                    <a:lnTo>
                      <a:pt x="332" y="236"/>
                    </a:lnTo>
                    <a:lnTo>
                      <a:pt x="334" y="262"/>
                    </a:lnTo>
                    <a:lnTo>
                      <a:pt x="332" y="288"/>
                    </a:lnTo>
                    <a:lnTo>
                      <a:pt x="332" y="288"/>
                    </a:lnTo>
                    <a:lnTo>
                      <a:pt x="328" y="310"/>
                    </a:lnTo>
                    <a:lnTo>
                      <a:pt x="324" y="330"/>
                    </a:lnTo>
                    <a:lnTo>
                      <a:pt x="312" y="374"/>
                    </a:lnTo>
                    <a:lnTo>
                      <a:pt x="296" y="414"/>
                    </a:lnTo>
                    <a:lnTo>
                      <a:pt x="278" y="454"/>
                    </a:lnTo>
                    <a:lnTo>
                      <a:pt x="278" y="454"/>
                    </a:lnTo>
                    <a:lnTo>
                      <a:pt x="244" y="454"/>
                    </a:lnTo>
                    <a:lnTo>
                      <a:pt x="208" y="454"/>
                    </a:lnTo>
                    <a:lnTo>
                      <a:pt x="140" y="446"/>
                    </a:lnTo>
                    <a:lnTo>
                      <a:pt x="72" y="436"/>
                    </a:lnTo>
                    <a:lnTo>
                      <a:pt x="2" y="424"/>
                    </a:lnTo>
                    <a:lnTo>
                      <a:pt x="2" y="424"/>
                    </a:lnTo>
                    <a:lnTo>
                      <a:pt x="4" y="420"/>
                    </a:lnTo>
                    <a:lnTo>
                      <a:pt x="4" y="420"/>
                    </a:lnTo>
                    <a:close/>
                  </a:path>
                </a:pathLst>
              </a:custGeom>
              <a:solidFill>
                <a:srgbClr val="FF3D8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39" name="Freeform 1051"/>
              <p:cNvSpPr/>
              <p:nvPr/>
            </p:nvSpPr>
            <p:spPr bwMode="auto">
              <a:xfrm>
                <a:off x="4668838" y="2498725"/>
                <a:ext cx="419100" cy="9525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6" y="10"/>
                  </a:cxn>
                  <a:cxn ang="0">
                    <a:pos x="68" y="18"/>
                  </a:cxn>
                  <a:cxn ang="0">
                    <a:pos x="100" y="24"/>
                  </a:cxn>
                  <a:cxn ang="0">
                    <a:pos x="132" y="28"/>
                  </a:cxn>
                  <a:cxn ang="0">
                    <a:pos x="166" y="32"/>
                  </a:cxn>
                  <a:cxn ang="0">
                    <a:pos x="198" y="34"/>
                  </a:cxn>
                  <a:cxn ang="0">
                    <a:pos x="232" y="34"/>
                  </a:cxn>
                  <a:cxn ang="0">
                    <a:pos x="264" y="34"/>
                  </a:cxn>
                  <a:cxn ang="0">
                    <a:pos x="264" y="34"/>
                  </a:cxn>
                  <a:cxn ang="0">
                    <a:pos x="238" y="60"/>
                  </a:cxn>
                  <a:cxn ang="0">
                    <a:pos x="238" y="60"/>
                  </a:cxn>
                  <a:cxn ang="0">
                    <a:pos x="178" y="58"/>
                  </a:cxn>
                  <a:cxn ang="0">
                    <a:pos x="116" y="52"/>
                  </a:cxn>
                  <a:cxn ang="0">
                    <a:pos x="86" y="46"/>
                  </a:cxn>
                  <a:cxn ang="0">
                    <a:pos x="56" y="40"/>
                  </a:cxn>
                  <a:cxn ang="0">
                    <a:pos x="28" y="3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264" h="60">
                    <a:moveTo>
                      <a:pt x="6" y="0"/>
                    </a:moveTo>
                    <a:lnTo>
                      <a:pt x="6" y="0"/>
                    </a:lnTo>
                    <a:lnTo>
                      <a:pt x="36" y="10"/>
                    </a:lnTo>
                    <a:lnTo>
                      <a:pt x="68" y="18"/>
                    </a:lnTo>
                    <a:lnTo>
                      <a:pt x="100" y="24"/>
                    </a:lnTo>
                    <a:lnTo>
                      <a:pt x="132" y="28"/>
                    </a:lnTo>
                    <a:lnTo>
                      <a:pt x="166" y="32"/>
                    </a:lnTo>
                    <a:lnTo>
                      <a:pt x="198" y="34"/>
                    </a:lnTo>
                    <a:lnTo>
                      <a:pt x="232" y="34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38" y="60"/>
                    </a:lnTo>
                    <a:lnTo>
                      <a:pt x="238" y="60"/>
                    </a:lnTo>
                    <a:lnTo>
                      <a:pt x="178" y="58"/>
                    </a:lnTo>
                    <a:lnTo>
                      <a:pt x="116" y="52"/>
                    </a:lnTo>
                    <a:lnTo>
                      <a:pt x="86" y="46"/>
                    </a:lnTo>
                    <a:lnTo>
                      <a:pt x="56" y="40"/>
                    </a:lnTo>
                    <a:lnTo>
                      <a:pt x="28" y="3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0" name="Freeform 1052"/>
              <p:cNvSpPr/>
              <p:nvPr/>
            </p:nvSpPr>
            <p:spPr bwMode="auto">
              <a:xfrm>
                <a:off x="4662488" y="2530475"/>
                <a:ext cx="384175" cy="88900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2" y="12"/>
                  </a:cxn>
                  <a:cxn ang="0">
                    <a:pos x="60" y="20"/>
                  </a:cxn>
                  <a:cxn ang="0">
                    <a:pos x="90" y="26"/>
                  </a:cxn>
                  <a:cxn ang="0">
                    <a:pos x="120" y="32"/>
                  </a:cxn>
                  <a:cxn ang="0">
                    <a:pos x="182" y="38"/>
                  </a:cxn>
                  <a:cxn ang="0">
                    <a:pos x="242" y="40"/>
                  </a:cxn>
                  <a:cxn ang="0">
                    <a:pos x="242" y="40"/>
                  </a:cxn>
                  <a:cxn ang="0">
                    <a:pos x="226" y="56"/>
                  </a:cxn>
                  <a:cxn ang="0">
                    <a:pos x="226" y="56"/>
                  </a:cxn>
                  <a:cxn ang="0">
                    <a:pos x="198" y="56"/>
                  </a:cxn>
                  <a:cxn ang="0">
                    <a:pos x="168" y="56"/>
                  </a:cxn>
                  <a:cxn ang="0">
                    <a:pos x="112" y="48"/>
                  </a:cxn>
                  <a:cxn ang="0">
                    <a:pos x="56" y="38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242" h="56">
                    <a:moveTo>
                      <a:pt x="0" y="18"/>
                    </a:moveTo>
                    <a:lnTo>
                      <a:pt x="0" y="1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2" y="12"/>
                    </a:lnTo>
                    <a:lnTo>
                      <a:pt x="60" y="20"/>
                    </a:lnTo>
                    <a:lnTo>
                      <a:pt x="90" y="26"/>
                    </a:lnTo>
                    <a:lnTo>
                      <a:pt x="120" y="32"/>
                    </a:lnTo>
                    <a:lnTo>
                      <a:pt x="182" y="38"/>
                    </a:lnTo>
                    <a:lnTo>
                      <a:pt x="242" y="40"/>
                    </a:lnTo>
                    <a:lnTo>
                      <a:pt x="242" y="40"/>
                    </a:lnTo>
                    <a:lnTo>
                      <a:pt x="226" y="56"/>
                    </a:lnTo>
                    <a:lnTo>
                      <a:pt x="226" y="56"/>
                    </a:lnTo>
                    <a:lnTo>
                      <a:pt x="198" y="56"/>
                    </a:lnTo>
                    <a:lnTo>
                      <a:pt x="168" y="56"/>
                    </a:lnTo>
                    <a:lnTo>
                      <a:pt x="112" y="48"/>
                    </a:lnTo>
                    <a:lnTo>
                      <a:pt x="56" y="3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1" name="Freeform 1053"/>
              <p:cNvSpPr/>
              <p:nvPr/>
            </p:nvSpPr>
            <p:spPr bwMode="auto">
              <a:xfrm>
                <a:off x="4894263" y="2673350"/>
                <a:ext cx="92075" cy="41275"/>
              </a:xfrm>
              <a:custGeom>
                <a:avLst/>
                <a:gdLst/>
                <a:ahLst/>
                <a:cxnLst>
                  <a:cxn ang="0">
                    <a:pos x="2" y="22"/>
                  </a:cxn>
                  <a:cxn ang="0">
                    <a:pos x="2" y="2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8" y="2"/>
                  </a:cxn>
                  <a:cxn ang="0">
                    <a:pos x="58" y="2"/>
                  </a:cxn>
                  <a:cxn ang="0">
                    <a:pos x="58" y="2"/>
                  </a:cxn>
                  <a:cxn ang="0">
                    <a:pos x="54" y="26"/>
                  </a:cxn>
                  <a:cxn ang="0">
                    <a:pos x="54" y="26"/>
                  </a:cxn>
                  <a:cxn ang="0">
                    <a:pos x="2" y="22"/>
                  </a:cxn>
                  <a:cxn ang="0">
                    <a:pos x="2" y="22"/>
                  </a:cxn>
                </a:cxnLst>
                <a:rect l="0" t="0" r="r" b="b"/>
                <a:pathLst>
                  <a:path w="58" h="26">
                    <a:moveTo>
                      <a:pt x="2" y="22"/>
                    </a:moveTo>
                    <a:lnTo>
                      <a:pt x="2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2" y="22"/>
                    </a:ln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2" name="Freeform 1054"/>
              <p:cNvSpPr/>
              <p:nvPr/>
            </p:nvSpPr>
            <p:spPr bwMode="auto">
              <a:xfrm>
                <a:off x="4906963" y="2768600"/>
                <a:ext cx="60325" cy="31750"/>
              </a:xfrm>
              <a:custGeom>
                <a:avLst/>
                <a:gdLst/>
                <a:ahLst/>
                <a:cxnLst>
                  <a:cxn ang="0">
                    <a:pos x="18" y="20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2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4" y="14"/>
                  </a:cxn>
                  <a:cxn ang="0">
                    <a:pos x="30" y="18"/>
                  </a:cxn>
                  <a:cxn ang="0">
                    <a:pos x="24" y="20"/>
                  </a:cxn>
                  <a:cxn ang="0">
                    <a:pos x="18" y="20"/>
                  </a:cxn>
                  <a:cxn ang="0">
                    <a:pos x="18" y="20"/>
                  </a:cxn>
                </a:cxnLst>
                <a:rect l="0" t="0" r="r" b="b"/>
                <a:pathLst>
                  <a:path w="38" h="20">
                    <a:moveTo>
                      <a:pt x="18" y="20"/>
                    </a:moveTo>
                    <a:lnTo>
                      <a:pt x="18" y="20"/>
                    </a:lnTo>
                    <a:lnTo>
                      <a:pt x="12" y="18"/>
                    </a:lnTo>
                    <a:lnTo>
                      <a:pt x="6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4" y="14"/>
                    </a:lnTo>
                    <a:lnTo>
                      <a:pt x="30" y="18"/>
                    </a:lnTo>
                    <a:lnTo>
                      <a:pt x="24" y="20"/>
                    </a:lnTo>
                    <a:lnTo>
                      <a:pt x="18" y="20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3" name="Freeform 1055"/>
              <p:cNvSpPr/>
              <p:nvPr/>
            </p:nvSpPr>
            <p:spPr bwMode="auto">
              <a:xfrm>
                <a:off x="4900613" y="2736850"/>
                <a:ext cx="76200" cy="41275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48" y="6"/>
                  </a:cxn>
                  <a:cxn ang="0">
                    <a:pos x="44" y="18"/>
                  </a:cxn>
                  <a:cxn ang="0">
                    <a:pos x="42" y="26"/>
                  </a:cxn>
                  <a:cxn ang="0">
                    <a:pos x="42" y="26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8" y="6"/>
                  </a:cxn>
                  <a:cxn ang="0">
                    <a:pos x="48" y="6"/>
                  </a:cxn>
                </a:cxnLst>
                <a:rect l="0" t="0" r="r" b="b"/>
                <a:pathLst>
                  <a:path w="48" h="26">
                    <a:moveTo>
                      <a:pt x="48" y="6"/>
                    </a:moveTo>
                    <a:lnTo>
                      <a:pt x="48" y="6"/>
                    </a:lnTo>
                    <a:lnTo>
                      <a:pt x="44" y="1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8" y="6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4" name="Freeform 1056"/>
              <p:cNvSpPr/>
              <p:nvPr/>
            </p:nvSpPr>
            <p:spPr bwMode="auto">
              <a:xfrm>
                <a:off x="4897438" y="2708275"/>
                <a:ext cx="82550" cy="38100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24"/>
                  </a:cxn>
                  <a:cxn ang="0">
                    <a:pos x="50" y="24"/>
                  </a:cxn>
                  <a:cxn ang="0">
                    <a:pos x="2" y="18"/>
                  </a:cxn>
                  <a:cxn ang="0">
                    <a:pos x="2" y="18"/>
                  </a:cxn>
                </a:cxnLst>
                <a:rect l="0" t="0" r="r" b="b"/>
                <a:pathLst>
                  <a:path w="52" h="24">
                    <a:moveTo>
                      <a:pt x="2" y="18"/>
                    </a:moveTo>
                    <a:lnTo>
                      <a:pt x="2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2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5" name="Freeform 1057"/>
              <p:cNvSpPr/>
              <p:nvPr/>
            </p:nvSpPr>
            <p:spPr bwMode="auto">
              <a:xfrm>
                <a:off x="4868863" y="2641600"/>
                <a:ext cx="133350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2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74" y="20"/>
                  </a:cxn>
                  <a:cxn ang="0">
                    <a:pos x="74" y="20"/>
                  </a:cxn>
                  <a:cxn ang="0">
                    <a:pos x="74" y="22"/>
                  </a:cxn>
                  <a:cxn ang="0">
                    <a:pos x="74" y="22"/>
                  </a:cxn>
                  <a:cxn ang="0">
                    <a:pos x="44" y="22"/>
                  </a:cxn>
                  <a:cxn ang="0">
                    <a:pos x="16" y="20"/>
                  </a:cxn>
                  <a:cxn ang="0">
                    <a:pos x="16" y="20"/>
                  </a:cxn>
                  <a:cxn ang="0">
                    <a:pos x="12" y="10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22">
                    <a:moveTo>
                      <a:pt x="0" y="0"/>
                    </a:moveTo>
                    <a:lnTo>
                      <a:pt x="0" y="0"/>
                    </a:lnTo>
                    <a:lnTo>
                      <a:pt x="42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44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2" y="1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6" name="Freeform 1058"/>
              <p:cNvSpPr/>
              <p:nvPr/>
            </p:nvSpPr>
            <p:spPr bwMode="auto">
              <a:xfrm>
                <a:off x="4662488" y="2600325"/>
                <a:ext cx="155575" cy="60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0" y="12"/>
                  </a:cxn>
                  <a:cxn ang="0">
                    <a:pos x="98" y="22"/>
                  </a:cxn>
                  <a:cxn ang="0">
                    <a:pos x="98" y="22"/>
                  </a:cxn>
                  <a:cxn ang="0">
                    <a:pos x="86" y="22"/>
                  </a:cxn>
                  <a:cxn ang="0">
                    <a:pos x="86" y="22"/>
                  </a:cxn>
                  <a:cxn ang="0">
                    <a:pos x="78" y="24"/>
                  </a:cxn>
                  <a:cxn ang="0">
                    <a:pos x="72" y="28"/>
                  </a:cxn>
                  <a:cxn ang="0">
                    <a:pos x="68" y="32"/>
                  </a:cxn>
                  <a:cxn ang="0">
                    <a:pos x="66" y="38"/>
                  </a:cxn>
                  <a:cxn ang="0">
                    <a:pos x="66" y="38"/>
                  </a:cxn>
                  <a:cxn ang="0">
                    <a:pos x="36" y="34"/>
                  </a:cxn>
                  <a:cxn ang="0">
                    <a:pos x="4" y="34"/>
                  </a:cxn>
                  <a:cxn ang="0">
                    <a:pos x="4" y="34"/>
                  </a:cxn>
                  <a:cxn ang="0">
                    <a:pos x="2" y="1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8" h="38">
                    <a:moveTo>
                      <a:pt x="0" y="0"/>
                    </a:moveTo>
                    <a:lnTo>
                      <a:pt x="0" y="0"/>
                    </a:lnTo>
                    <a:lnTo>
                      <a:pt x="50" y="1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78" y="24"/>
                    </a:lnTo>
                    <a:lnTo>
                      <a:pt x="72" y="28"/>
                    </a:lnTo>
                    <a:lnTo>
                      <a:pt x="68" y="32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36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2" y="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7" name="Freeform 1059"/>
              <p:cNvSpPr/>
              <p:nvPr/>
            </p:nvSpPr>
            <p:spPr bwMode="auto">
              <a:xfrm>
                <a:off x="4678363" y="2692400"/>
                <a:ext cx="79375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50" y="0"/>
                  </a:cxn>
                  <a:cxn ang="0">
                    <a:pos x="50" y="0"/>
                  </a:cxn>
                  <a:cxn ang="0">
                    <a:pos x="48" y="18"/>
                  </a:cxn>
                  <a:cxn ang="0">
                    <a:pos x="48" y="18"/>
                  </a:cxn>
                  <a:cxn ang="0">
                    <a:pos x="26" y="16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0" h="18">
                    <a:moveTo>
                      <a:pt x="0" y="0"/>
                    </a:moveTo>
                    <a:lnTo>
                      <a:pt x="0" y="0"/>
                    </a:lnTo>
                    <a:lnTo>
                      <a:pt x="24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2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8" name="Freeform 1060"/>
              <p:cNvSpPr/>
              <p:nvPr/>
            </p:nvSpPr>
            <p:spPr bwMode="auto">
              <a:xfrm>
                <a:off x="4687888" y="2752725"/>
                <a:ext cx="57150" cy="285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0"/>
                  </a:cxn>
                  <a:cxn ang="0">
                    <a:pos x="32" y="8"/>
                  </a:cxn>
                  <a:cxn ang="0">
                    <a:pos x="28" y="14"/>
                  </a:cxn>
                  <a:cxn ang="0">
                    <a:pos x="22" y="16"/>
                  </a:cxn>
                  <a:cxn ang="0">
                    <a:pos x="14" y="18"/>
                  </a:cxn>
                  <a:cxn ang="0">
                    <a:pos x="14" y="18"/>
                  </a:cxn>
                  <a:cxn ang="0">
                    <a:pos x="6" y="16"/>
                  </a:cxn>
                  <a:cxn ang="0">
                    <a:pos x="2" y="12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lnTo>
                      <a:pt x="36" y="0"/>
                    </a:lnTo>
                    <a:lnTo>
                      <a:pt x="32" y="8"/>
                    </a:lnTo>
                    <a:lnTo>
                      <a:pt x="28" y="14"/>
                    </a:lnTo>
                    <a:lnTo>
                      <a:pt x="22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6" y="16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49" name="Freeform 1061"/>
              <p:cNvSpPr/>
              <p:nvPr/>
            </p:nvSpPr>
            <p:spPr bwMode="auto">
              <a:xfrm>
                <a:off x="4684713" y="2717800"/>
                <a:ext cx="69850" cy="38100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2" y="24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44" y="2"/>
                  </a:cxn>
                  <a:cxn ang="0">
                    <a:pos x="44" y="2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38" y="22"/>
                  </a:cxn>
                  <a:cxn ang="0">
                    <a:pos x="38" y="22"/>
                  </a:cxn>
                  <a:cxn ang="0">
                    <a:pos x="2" y="24"/>
                  </a:cxn>
                  <a:cxn ang="0">
                    <a:pos x="2" y="24"/>
                  </a:cxn>
                </a:cxnLst>
                <a:rect l="0" t="0" r="r" b="b"/>
                <a:pathLst>
                  <a:path w="44" h="24">
                    <a:moveTo>
                      <a:pt x="2" y="24"/>
                    </a:moveTo>
                    <a:lnTo>
                      <a:pt x="2" y="2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0" name="Freeform 1062"/>
              <p:cNvSpPr/>
              <p:nvPr/>
            </p:nvSpPr>
            <p:spPr bwMode="auto">
              <a:xfrm>
                <a:off x="4668838" y="2654300"/>
                <a:ext cx="98425" cy="38100"/>
              </a:xfrm>
              <a:custGeom>
                <a:avLst/>
                <a:gdLst/>
                <a:ahLst/>
                <a:cxnLst>
                  <a:cxn ang="0">
                    <a:pos x="6" y="24"/>
                  </a:cxn>
                  <a:cxn ang="0">
                    <a:pos x="6" y="2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2" y="0"/>
                  </a:cxn>
                  <a:cxn ang="0">
                    <a:pos x="62" y="4"/>
                  </a:cxn>
                  <a:cxn ang="0">
                    <a:pos x="62" y="4"/>
                  </a:cxn>
                  <a:cxn ang="0">
                    <a:pos x="58" y="14"/>
                  </a:cxn>
                  <a:cxn ang="0">
                    <a:pos x="56" y="24"/>
                  </a:cxn>
                  <a:cxn ang="0">
                    <a:pos x="56" y="24"/>
                  </a:cxn>
                  <a:cxn ang="0">
                    <a:pos x="30" y="24"/>
                  </a:cxn>
                  <a:cxn ang="0">
                    <a:pos x="6" y="24"/>
                  </a:cxn>
                  <a:cxn ang="0">
                    <a:pos x="6" y="24"/>
                  </a:cxn>
                </a:cxnLst>
                <a:rect l="0" t="0" r="r" b="b"/>
                <a:pathLst>
                  <a:path w="62" h="24">
                    <a:moveTo>
                      <a:pt x="6" y="24"/>
                    </a:moveTo>
                    <a:lnTo>
                      <a:pt x="6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58" y="1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30" y="24"/>
                    </a:lnTo>
                    <a:lnTo>
                      <a:pt x="6" y="24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1" name="Freeform 1063"/>
              <p:cNvSpPr/>
              <p:nvPr/>
            </p:nvSpPr>
            <p:spPr bwMode="auto">
              <a:xfrm>
                <a:off x="4662488" y="2571750"/>
                <a:ext cx="358775" cy="76200"/>
              </a:xfrm>
              <a:custGeom>
                <a:avLst/>
                <a:gdLst/>
                <a:ahLst/>
                <a:cxnLst>
                  <a:cxn ang="0">
                    <a:pos x="130" y="44"/>
                  </a:cxn>
                  <a:cxn ang="0">
                    <a:pos x="130" y="44"/>
                  </a:cxn>
                  <a:cxn ang="0">
                    <a:pos x="116" y="40"/>
                  </a:cxn>
                  <a:cxn ang="0">
                    <a:pos x="98" y="40"/>
                  </a:cxn>
                  <a:cxn ang="0">
                    <a:pos x="98" y="40"/>
                  </a:cxn>
                  <a:cxn ang="0">
                    <a:pos x="50" y="30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56" y="12"/>
                  </a:cxn>
                  <a:cxn ang="0">
                    <a:pos x="112" y="22"/>
                  </a:cxn>
                  <a:cxn ang="0">
                    <a:pos x="168" y="30"/>
                  </a:cxn>
                  <a:cxn ang="0">
                    <a:pos x="198" y="30"/>
                  </a:cxn>
                  <a:cxn ang="0">
                    <a:pos x="226" y="30"/>
                  </a:cxn>
                  <a:cxn ang="0">
                    <a:pos x="226" y="30"/>
                  </a:cxn>
                  <a:cxn ang="0">
                    <a:pos x="214" y="46"/>
                  </a:cxn>
                  <a:cxn ang="0">
                    <a:pos x="214" y="46"/>
                  </a:cxn>
                  <a:cxn ang="0">
                    <a:pos x="172" y="48"/>
                  </a:cxn>
                  <a:cxn ang="0">
                    <a:pos x="130" y="44"/>
                  </a:cxn>
                  <a:cxn ang="0">
                    <a:pos x="130" y="44"/>
                  </a:cxn>
                </a:cxnLst>
                <a:rect l="0" t="0" r="r" b="b"/>
                <a:pathLst>
                  <a:path w="226" h="48">
                    <a:moveTo>
                      <a:pt x="130" y="44"/>
                    </a:moveTo>
                    <a:lnTo>
                      <a:pt x="130" y="44"/>
                    </a:lnTo>
                    <a:lnTo>
                      <a:pt x="116" y="40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50" y="3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12"/>
                    </a:lnTo>
                    <a:lnTo>
                      <a:pt x="112" y="22"/>
                    </a:lnTo>
                    <a:lnTo>
                      <a:pt x="168" y="30"/>
                    </a:lnTo>
                    <a:lnTo>
                      <a:pt x="198" y="30"/>
                    </a:lnTo>
                    <a:lnTo>
                      <a:pt x="226" y="30"/>
                    </a:lnTo>
                    <a:lnTo>
                      <a:pt x="226" y="30"/>
                    </a:lnTo>
                    <a:lnTo>
                      <a:pt x="214" y="46"/>
                    </a:lnTo>
                    <a:lnTo>
                      <a:pt x="214" y="46"/>
                    </a:lnTo>
                    <a:lnTo>
                      <a:pt x="172" y="48"/>
                    </a:lnTo>
                    <a:lnTo>
                      <a:pt x="130" y="44"/>
                    </a:lnTo>
                    <a:lnTo>
                      <a:pt x="130" y="44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2" name="Freeform 1064"/>
              <p:cNvSpPr/>
              <p:nvPr/>
            </p:nvSpPr>
            <p:spPr bwMode="auto">
              <a:xfrm>
                <a:off x="4678363" y="2470150"/>
                <a:ext cx="428625" cy="8255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8" y="10"/>
                  </a:cxn>
                  <a:cxn ang="0">
                    <a:pos x="70" y="18"/>
                  </a:cxn>
                  <a:cxn ang="0">
                    <a:pos x="104" y="24"/>
                  </a:cxn>
                  <a:cxn ang="0">
                    <a:pos x="136" y="28"/>
                  </a:cxn>
                  <a:cxn ang="0">
                    <a:pos x="170" y="32"/>
                  </a:cxn>
                  <a:cxn ang="0">
                    <a:pos x="204" y="34"/>
                  </a:cxn>
                  <a:cxn ang="0">
                    <a:pos x="270" y="36"/>
                  </a:cxn>
                  <a:cxn ang="0">
                    <a:pos x="270" y="36"/>
                  </a:cxn>
                  <a:cxn ang="0">
                    <a:pos x="258" y="52"/>
                  </a:cxn>
                  <a:cxn ang="0">
                    <a:pos x="258" y="52"/>
                  </a:cxn>
                  <a:cxn ang="0">
                    <a:pos x="226" y="52"/>
                  </a:cxn>
                  <a:cxn ang="0">
                    <a:pos x="192" y="52"/>
                  </a:cxn>
                  <a:cxn ang="0">
                    <a:pos x="160" y="50"/>
                  </a:cxn>
                  <a:cxn ang="0">
                    <a:pos x="126" y="46"/>
                  </a:cxn>
                  <a:cxn ang="0">
                    <a:pos x="94" y="42"/>
                  </a:cxn>
                  <a:cxn ang="0">
                    <a:pos x="62" y="36"/>
                  </a:cxn>
                  <a:cxn ang="0">
                    <a:pos x="30" y="2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270" h="52">
                    <a:moveTo>
                      <a:pt x="6" y="0"/>
                    </a:moveTo>
                    <a:lnTo>
                      <a:pt x="6" y="0"/>
                    </a:lnTo>
                    <a:lnTo>
                      <a:pt x="38" y="10"/>
                    </a:lnTo>
                    <a:lnTo>
                      <a:pt x="70" y="18"/>
                    </a:lnTo>
                    <a:lnTo>
                      <a:pt x="104" y="24"/>
                    </a:lnTo>
                    <a:lnTo>
                      <a:pt x="136" y="28"/>
                    </a:lnTo>
                    <a:lnTo>
                      <a:pt x="170" y="32"/>
                    </a:lnTo>
                    <a:lnTo>
                      <a:pt x="204" y="34"/>
                    </a:lnTo>
                    <a:lnTo>
                      <a:pt x="270" y="36"/>
                    </a:lnTo>
                    <a:lnTo>
                      <a:pt x="270" y="36"/>
                    </a:lnTo>
                    <a:lnTo>
                      <a:pt x="258" y="52"/>
                    </a:lnTo>
                    <a:lnTo>
                      <a:pt x="258" y="52"/>
                    </a:lnTo>
                    <a:lnTo>
                      <a:pt x="226" y="52"/>
                    </a:lnTo>
                    <a:lnTo>
                      <a:pt x="192" y="52"/>
                    </a:lnTo>
                    <a:lnTo>
                      <a:pt x="160" y="50"/>
                    </a:lnTo>
                    <a:lnTo>
                      <a:pt x="126" y="46"/>
                    </a:lnTo>
                    <a:lnTo>
                      <a:pt x="94" y="42"/>
                    </a:lnTo>
                    <a:lnTo>
                      <a:pt x="62" y="36"/>
                    </a:lnTo>
                    <a:lnTo>
                      <a:pt x="30" y="2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3A99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3" name="Freeform 1065"/>
              <p:cNvSpPr/>
              <p:nvPr/>
            </p:nvSpPr>
            <p:spPr bwMode="auto">
              <a:xfrm>
                <a:off x="4687888" y="2438400"/>
                <a:ext cx="444500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74" y="12"/>
                  </a:cxn>
                  <a:cxn ang="0">
                    <a:pos x="142" y="22"/>
                  </a:cxn>
                  <a:cxn ang="0">
                    <a:pos x="210" y="30"/>
                  </a:cxn>
                  <a:cxn ang="0">
                    <a:pos x="246" y="30"/>
                  </a:cxn>
                  <a:cxn ang="0">
                    <a:pos x="280" y="30"/>
                  </a:cxn>
                  <a:cxn ang="0">
                    <a:pos x="280" y="30"/>
                  </a:cxn>
                  <a:cxn ang="0">
                    <a:pos x="270" y="48"/>
                  </a:cxn>
                  <a:cxn ang="0">
                    <a:pos x="270" y="48"/>
                  </a:cxn>
                  <a:cxn ang="0">
                    <a:pos x="264" y="56"/>
                  </a:cxn>
                  <a:cxn ang="0">
                    <a:pos x="264" y="56"/>
                  </a:cxn>
                  <a:cxn ang="0">
                    <a:pos x="198" y="54"/>
                  </a:cxn>
                  <a:cxn ang="0">
                    <a:pos x="164" y="52"/>
                  </a:cxn>
                  <a:cxn ang="0">
                    <a:pos x="130" y="48"/>
                  </a:cxn>
                  <a:cxn ang="0">
                    <a:pos x="98" y="44"/>
                  </a:cxn>
                  <a:cxn ang="0">
                    <a:pos x="64" y="38"/>
                  </a:cxn>
                  <a:cxn ang="0">
                    <a:pos x="32" y="3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280" h="56">
                    <a:moveTo>
                      <a:pt x="4" y="0"/>
                    </a:moveTo>
                    <a:lnTo>
                      <a:pt x="4" y="0"/>
                    </a:lnTo>
                    <a:lnTo>
                      <a:pt x="74" y="12"/>
                    </a:lnTo>
                    <a:lnTo>
                      <a:pt x="142" y="22"/>
                    </a:lnTo>
                    <a:lnTo>
                      <a:pt x="210" y="30"/>
                    </a:lnTo>
                    <a:lnTo>
                      <a:pt x="246" y="30"/>
                    </a:lnTo>
                    <a:lnTo>
                      <a:pt x="280" y="30"/>
                    </a:lnTo>
                    <a:lnTo>
                      <a:pt x="280" y="30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264" y="56"/>
                    </a:lnTo>
                    <a:lnTo>
                      <a:pt x="264" y="56"/>
                    </a:lnTo>
                    <a:lnTo>
                      <a:pt x="198" y="54"/>
                    </a:lnTo>
                    <a:lnTo>
                      <a:pt x="164" y="52"/>
                    </a:lnTo>
                    <a:lnTo>
                      <a:pt x="130" y="48"/>
                    </a:lnTo>
                    <a:lnTo>
                      <a:pt x="98" y="44"/>
                    </a:lnTo>
                    <a:lnTo>
                      <a:pt x="64" y="38"/>
                    </a:lnTo>
                    <a:lnTo>
                      <a:pt x="32" y="3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4656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4" name="Freeform 1066"/>
              <p:cNvSpPr/>
              <p:nvPr/>
            </p:nvSpPr>
            <p:spPr bwMode="auto">
              <a:xfrm>
                <a:off x="4738688" y="1882775"/>
                <a:ext cx="371475" cy="358775"/>
              </a:xfrm>
              <a:custGeom>
                <a:avLst/>
                <a:gdLst/>
                <a:ahLst/>
                <a:cxnLst>
                  <a:cxn ang="0">
                    <a:pos x="150" y="2"/>
                  </a:cxn>
                  <a:cxn ang="0">
                    <a:pos x="150" y="2"/>
                  </a:cxn>
                  <a:cxn ang="0">
                    <a:pos x="132" y="0"/>
                  </a:cxn>
                  <a:cxn ang="0">
                    <a:pos x="116" y="0"/>
                  </a:cxn>
                  <a:cxn ang="0">
                    <a:pos x="98" y="4"/>
                  </a:cxn>
                  <a:cxn ang="0">
                    <a:pos x="82" y="8"/>
                  </a:cxn>
                  <a:cxn ang="0">
                    <a:pos x="66" y="14"/>
                  </a:cxn>
                  <a:cxn ang="0">
                    <a:pos x="52" y="24"/>
                  </a:cxn>
                  <a:cxn ang="0">
                    <a:pos x="38" y="34"/>
                  </a:cxn>
                  <a:cxn ang="0">
                    <a:pos x="26" y="46"/>
                  </a:cxn>
                  <a:cxn ang="0">
                    <a:pos x="26" y="46"/>
                  </a:cxn>
                  <a:cxn ang="0">
                    <a:pos x="16" y="62"/>
                  </a:cxn>
                  <a:cxn ang="0">
                    <a:pos x="8" y="78"/>
                  </a:cxn>
                  <a:cxn ang="0">
                    <a:pos x="2" y="96"/>
                  </a:cxn>
                  <a:cxn ang="0">
                    <a:pos x="0" y="112"/>
                  </a:cxn>
                  <a:cxn ang="0">
                    <a:pos x="2" y="130"/>
                  </a:cxn>
                  <a:cxn ang="0">
                    <a:pos x="6" y="148"/>
                  </a:cxn>
                  <a:cxn ang="0">
                    <a:pos x="12" y="166"/>
                  </a:cxn>
                  <a:cxn ang="0">
                    <a:pos x="22" y="182"/>
                  </a:cxn>
                  <a:cxn ang="0">
                    <a:pos x="22" y="182"/>
                  </a:cxn>
                  <a:cxn ang="0">
                    <a:pos x="34" y="196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66" y="218"/>
                  </a:cxn>
                  <a:cxn ang="0">
                    <a:pos x="84" y="224"/>
                  </a:cxn>
                  <a:cxn ang="0">
                    <a:pos x="102" y="226"/>
                  </a:cxn>
                  <a:cxn ang="0">
                    <a:pos x="122" y="226"/>
                  </a:cxn>
                  <a:cxn ang="0">
                    <a:pos x="122" y="226"/>
                  </a:cxn>
                  <a:cxn ang="0">
                    <a:pos x="138" y="224"/>
                  </a:cxn>
                  <a:cxn ang="0">
                    <a:pos x="156" y="218"/>
                  </a:cxn>
                  <a:cxn ang="0">
                    <a:pos x="174" y="208"/>
                  </a:cxn>
                  <a:cxn ang="0">
                    <a:pos x="192" y="196"/>
                  </a:cxn>
                  <a:cxn ang="0">
                    <a:pos x="206" y="184"/>
                  </a:cxn>
                  <a:cxn ang="0">
                    <a:pos x="220" y="168"/>
                  </a:cxn>
                  <a:cxn ang="0">
                    <a:pos x="228" y="152"/>
                  </a:cxn>
                  <a:cxn ang="0">
                    <a:pos x="232" y="142"/>
                  </a:cxn>
                  <a:cxn ang="0">
                    <a:pos x="232" y="134"/>
                  </a:cxn>
                  <a:cxn ang="0">
                    <a:pos x="232" y="134"/>
                  </a:cxn>
                  <a:cxn ang="0">
                    <a:pos x="234" y="118"/>
                  </a:cxn>
                  <a:cxn ang="0">
                    <a:pos x="234" y="102"/>
                  </a:cxn>
                  <a:cxn ang="0">
                    <a:pos x="232" y="86"/>
                  </a:cxn>
                  <a:cxn ang="0">
                    <a:pos x="230" y="70"/>
                  </a:cxn>
                  <a:cxn ang="0">
                    <a:pos x="224" y="58"/>
                  </a:cxn>
                  <a:cxn ang="0">
                    <a:pos x="216" y="44"/>
                  </a:cxn>
                  <a:cxn ang="0">
                    <a:pos x="206" y="32"/>
                  </a:cxn>
                  <a:cxn ang="0">
                    <a:pos x="192" y="22"/>
                  </a:cxn>
                  <a:cxn ang="0">
                    <a:pos x="192" y="22"/>
                  </a:cxn>
                  <a:cxn ang="0">
                    <a:pos x="170" y="10"/>
                  </a:cxn>
                  <a:cxn ang="0">
                    <a:pos x="160" y="6"/>
                  </a:cxn>
                  <a:cxn ang="0">
                    <a:pos x="150" y="2"/>
                  </a:cxn>
                  <a:cxn ang="0">
                    <a:pos x="150" y="2"/>
                  </a:cxn>
                </a:cxnLst>
                <a:rect l="0" t="0" r="r" b="b"/>
                <a:pathLst>
                  <a:path w="234" h="226">
                    <a:moveTo>
                      <a:pt x="150" y="2"/>
                    </a:moveTo>
                    <a:lnTo>
                      <a:pt x="150" y="2"/>
                    </a:lnTo>
                    <a:lnTo>
                      <a:pt x="132" y="0"/>
                    </a:lnTo>
                    <a:lnTo>
                      <a:pt x="116" y="0"/>
                    </a:lnTo>
                    <a:lnTo>
                      <a:pt x="98" y="4"/>
                    </a:lnTo>
                    <a:lnTo>
                      <a:pt x="82" y="8"/>
                    </a:lnTo>
                    <a:lnTo>
                      <a:pt x="66" y="14"/>
                    </a:lnTo>
                    <a:lnTo>
                      <a:pt x="52" y="24"/>
                    </a:lnTo>
                    <a:lnTo>
                      <a:pt x="38" y="34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16" y="62"/>
                    </a:lnTo>
                    <a:lnTo>
                      <a:pt x="8" y="78"/>
                    </a:lnTo>
                    <a:lnTo>
                      <a:pt x="2" y="96"/>
                    </a:lnTo>
                    <a:lnTo>
                      <a:pt x="0" y="112"/>
                    </a:lnTo>
                    <a:lnTo>
                      <a:pt x="2" y="130"/>
                    </a:lnTo>
                    <a:lnTo>
                      <a:pt x="6" y="148"/>
                    </a:lnTo>
                    <a:lnTo>
                      <a:pt x="12" y="166"/>
                    </a:lnTo>
                    <a:lnTo>
                      <a:pt x="22" y="182"/>
                    </a:lnTo>
                    <a:lnTo>
                      <a:pt x="22" y="182"/>
                    </a:lnTo>
                    <a:lnTo>
                      <a:pt x="34" y="196"/>
                    </a:lnTo>
                    <a:lnTo>
                      <a:pt x="50" y="208"/>
                    </a:lnTo>
                    <a:lnTo>
                      <a:pt x="50" y="208"/>
                    </a:lnTo>
                    <a:lnTo>
                      <a:pt x="66" y="218"/>
                    </a:lnTo>
                    <a:lnTo>
                      <a:pt x="84" y="224"/>
                    </a:lnTo>
                    <a:lnTo>
                      <a:pt x="102" y="226"/>
                    </a:lnTo>
                    <a:lnTo>
                      <a:pt x="122" y="226"/>
                    </a:lnTo>
                    <a:lnTo>
                      <a:pt x="122" y="226"/>
                    </a:lnTo>
                    <a:lnTo>
                      <a:pt x="138" y="224"/>
                    </a:lnTo>
                    <a:lnTo>
                      <a:pt x="156" y="218"/>
                    </a:lnTo>
                    <a:lnTo>
                      <a:pt x="174" y="208"/>
                    </a:lnTo>
                    <a:lnTo>
                      <a:pt x="192" y="196"/>
                    </a:lnTo>
                    <a:lnTo>
                      <a:pt x="206" y="184"/>
                    </a:lnTo>
                    <a:lnTo>
                      <a:pt x="220" y="168"/>
                    </a:lnTo>
                    <a:lnTo>
                      <a:pt x="228" y="152"/>
                    </a:lnTo>
                    <a:lnTo>
                      <a:pt x="232" y="142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18"/>
                    </a:lnTo>
                    <a:lnTo>
                      <a:pt x="234" y="102"/>
                    </a:lnTo>
                    <a:lnTo>
                      <a:pt x="232" y="86"/>
                    </a:lnTo>
                    <a:lnTo>
                      <a:pt x="230" y="70"/>
                    </a:lnTo>
                    <a:lnTo>
                      <a:pt x="224" y="58"/>
                    </a:lnTo>
                    <a:lnTo>
                      <a:pt x="216" y="44"/>
                    </a:lnTo>
                    <a:lnTo>
                      <a:pt x="206" y="32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70" y="10"/>
                    </a:lnTo>
                    <a:lnTo>
                      <a:pt x="160" y="6"/>
                    </a:lnTo>
                    <a:lnTo>
                      <a:pt x="150" y="2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D9C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5" name="Freeform 1067"/>
              <p:cNvSpPr/>
              <p:nvPr/>
            </p:nvSpPr>
            <p:spPr bwMode="auto">
              <a:xfrm>
                <a:off x="4789488" y="1978025"/>
                <a:ext cx="19050" cy="19050"/>
              </a:xfrm>
              <a:custGeom>
                <a:avLst/>
                <a:gdLst/>
                <a:ahLst/>
                <a:cxnLst>
                  <a:cxn ang="0">
                    <a:pos x="12" y="8"/>
                  </a:cxn>
                  <a:cxn ang="0">
                    <a:pos x="12" y="8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0" y="12"/>
                  </a:cxn>
                  <a:cxn ang="0">
                    <a:pos x="12" y="8"/>
                  </a:cxn>
                  <a:cxn ang="0">
                    <a:pos x="12" y="8"/>
                  </a:cxn>
                </a:cxnLst>
                <a:rect l="0" t="0" r="r" b="b"/>
                <a:pathLst>
                  <a:path w="12" h="12">
                    <a:moveTo>
                      <a:pt x="12" y="8"/>
                    </a:moveTo>
                    <a:lnTo>
                      <a:pt x="12" y="8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7E3F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6" name="Freeform 1068"/>
              <p:cNvSpPr/>
              <p:nvPr/>
            </p:nvSpPr>
            <p:spPr bwMode="auto">
              <a:xfrm>
                <a:off x="5027613" y="1984375"/>
                <a:ext cx="19050" cy="190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4" y="12"/>
                  </a:cxn>
                  <a:cxn ang="0">
                    <a:pos x="6" y="12"/>
                  </a:cxn>
                  <a:cxn ang="0">
                    <a:pos x="10" y="10"/>
                  </a:cxn>
                  <a:cxn ang="0">
                    <a:pos x="12" y="8"/>
                  </a:cxn>
                  <a:cxn ang="0">
                    <a:pos x="12" y="4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lnTo>
                      <a:pt x="2" y="2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E3F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7" name="Freeform 1069"/>
              <p:cNvSpPr/>
              <p:nvPr/>
            </p:nvSpPr>
            <p:spPr bwMode="auto">
              <a:xfrm>
                <a:off x="5027613" y="1984375"/>
                <a:ext cx="19050" cy="190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4" y="12"/>
                  </a:cxn>
                  <a:cxn ang="0">
                    <a:pos x="6" y="12"/>
                  </a:cxn>
                  <a:cxn ang="0">
                    <a:pos x="10" y="10"/>
                  </a:cxn>
                  <a:cxn ang="0">
                    <a:pos x="12" y="8"/>
                  </a:cxn>
                  <a:cxn ang="0">
                    <a:pos x="12" y="4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0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lnTo>
                      <a:pt x="2" y="2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8" name="Freeform 1070"/>
              <p:cNvSpPr/>
              <p:nvPr/>
            </p:nvSpPr>
            <p:spPr bwMode="auto">
              <a:xfrm>
                <a:off x="4865688" y="1974850"/>
                <a:ext cx="60325" cy="92075"/>
              </a:xfrm>
              <a:custGeom>
                <a:avLst/>
                <a:gdLst/>
                <a:ahLst/>
                <a:cxnLst>
                  <a:cxn ang="0">
                    <a:pos x="32" y="56"/>
                  </a:cxn>
                  <a:cxn ang="0">
                    <a:pos x="32" y="56"/>
                  </a:cxn>
                  <a:cxn ang="0">
                    <a:pos x="34" y="52"/>
                  </a:cxn>
                  <a:cxn ang="0">
                    <a:pos x="36" y="46"/>
                  </a:cxn>
                  <a:cxn ang="0">
                    <a:pos x="36" y="32"/>
                  </a:cxn>
                  <a:cxn ang="0">
                    <a:pos x="36" y="32"/>
                  </a:cxn>
                  <a:cxn ang="0">
                    <a:pos x="38" y="12"/>
                  </a:cxn>
                  <a:cxn ang="0">
                    <a:pos x="36" y="4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20" y="4"/>
                  </a:cxn>
                  <a:cxn ang="0">
                    <a:pos x="12" y="14"/>
                  </a:cxn>
                  <a:cxn ang="0">
                    <a:pos x="4" y="26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50"/>
                  </a:cxn>
                  <a:cxn ang="0">
                    <a:pos x="4" y="52"/>
                  </a:cxn>
                  <a:cxn ang="0">
                    <a:pos x="12" y="56"/>
                  </a:cxn>
                  <a:cxn ang="0">
                    <a:pos x="22" y="58"/>
                  </a:cxn>
                  <a:cxn ang="0">
                    <a:pos x="22" y="58"/>
                  </a:cxn>
                  <a:cxn ang="0">
                    <a:pos x="28" y="58"/>
                  </a:cxn>
                  <a:cxn ang="0">
                    <a:pos x="32" y="56"/>
                  </a:cxn>
                  <a:cxn ang="0">
                    <a:pos x="32" y="56"/>
                  </a:cxn>
                </a:cxnLst>
                <a:rect l="0" t="0" r="r" b="b"/>
                <a:pathLst>
                  <a:path w="38" h="58">
                    <a:moveTo>
                      <a:pt x="32" y="56"/>
                    </a:moveTo>
                    <a:lnTo>
                      <a:pt x="32" y="56"/>
                    </a:lnTo>
                    <a:lnTo>
                      <a:pt x="34" y="52"/>
                    </a:lnTo>
                    <a:lnTo>
                      <a:pt x="36" y="46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12"/>
                    </a:lnTo>
                    <a:lnTo>
                      <a:pt x="36" y="4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2" y="14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12" y="56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8" y="58"/>
                    </a:lnTo>
                    <a:lnTo>
                      <a:pt x="32" y="56"/>
                    </a:lnTo>
                    <a:lnTo>
                      <a:pt x="32" y="56"/>
                    </a:lnTo>
                    <a:close/>
                  </a:path>
                </a:pathLst>
              </a:custGeom>
              <a:solidFill>
                <a:srgbClr val="7E3F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59" name="Freeform 1071"/>
              <p:cNvSpPr/>
              <p:nvPr/>
            </p:nvSpPr>
            <p:spPr bwMode="auto">
              <a:xfrm>
                <a:off x="4824413" y="1876425"/>
                <a:ext cx="250825" cy="82550"/>
              </a:xfrm>
              <a:custGeom>
                <a:avLst/>
                <a:gdLst/>
                <a:ahLst/>
                <a:cxnLst>
                  <a:cxn ang="0">
                    <a:pos x="24" y="34"/>
                  </a:cxn>
                  <a:cxn ang="0">
                    <a:pos x="24" y="34"/>
                  </a:cxn>
                  <a:cxn ang="0">
                    <a:pos x="38" y="26"/>
                  </a:cxn>
                  <a:cxn ang="0">
                    <a:pos x="46" y="22"/>
                  </a:cxn>
                  <a:cxn ang="0">
                    <a:pos x="54" y="22"/>
                  </a:cxn>
                  <a:cxn ang="0">
                    <a:pos x="54" y="22"/>
                  </a:cxn>
                  <a:cxn ang="0">
                    <a:pos x="58" y="26"/>
                  </a:cxn>
                  <a:cxn ang="0">
                    <a:pos x="60" y="32"/>
                  </a:cxn>
                  <a:cxn ang="0">
                    <a:pos x="62" y="38"/>
                  </a:cxn>
                  <a:cxn ang="0">
                    <a:pos x="66" y="42"/>
                  </a:cxn>
                  <a:cxn ang="0">
                    <a:pos x="66" y="42"/>
                  </a:cxn>
                  <a:cxn ang="0">
                    <a:pos x="74" y="46"/>
                  </a:cxn>
                  <a:cxn ang="0">
                    <a:pos x="80" y="46"/>
                  </a:cxn>
                  <a:cxn ang="0">
                    <a:pos x="84" y="44"/>
                  </a:cxn>
                  <a:cxn ang="0">
                    <a:pos x="90" y="38"/>
                  </a:cxn>
                  <a:cxn ang="0">
                    <a:pos x="100" y="30"/>
                  </a:cxn>
                  <a:cxn ang="0">
                    <a:pos x="104" y="26"/>
                  </a:cxn>
                  <a:cxn ang="0">
                    <a:pos x="112" y="26"/>
                  </a:cxn>
                  <a:cxn ang="0">
                    <a:pos x="112" y="26"/>
                  </a:cxn>
                  <a:cxn ang="0">
                    <a:pos x="122" y="34"/>
                  </a:cxn>
                  <a:cxn ang="0">
                    <a:pos x="138" y="46"/>
                  </a:cxn>
                  <a:cxn ang="0">
                    <a:pos x="146" y="50"/>
                  </a:cxn>
                  <a:cxn ang="0">
                    <a:pos x="152" y="52"/>
                  </a:cxn>
                  <a:cxn ang="0">
                    <a:pos x="156" y="52"/>
                  </a:cxn>
                  <a:cxn ang="0">
                    <a:pos x="156" y="50"/>
                  </a:cxn>
                  <a:cxn ang="0">
                    <a:pos x="158" y="42"/>
                  </a:cxn>
                  <a:cxn ang="0">
                    <a:pos x="158" y="42"/>
                  </a:cxn>
                  <a:cxn ang="0">
                    <a:pos x="154" y="34"/>
                  </a:cxn>
                  <a:cxn ang="0">
                    <a:pos x="150" y="28"/>
                  </a:cxn>
                  <a:cxn ang="0">
                    <a:pos x="142" y="22"/>
                  </a:cxn>
                  <a:cxn ang="0">
                    <a:pos x="134" y="18"/>
                  </a:cxn>
                  <a:cxn ang="0">
                    <a:pos x="116" y="10"/>
                  </a:cxn>
                  <a:cxn ang="0">
                    <a:pos x="100" y="6"/>
                  </a:cxn>
                  <a:cxn ang="0">
                    <a:pos x="100" y="6"/>
                  </a:cxn>
                  <a:cxn ang="0">
                    <a:pos x="84" y="4"/>
                  </a:cxn>
                  <a:cxn ang="0">
                    <a:pos x="64" y="0"/>
                  </a:cxn>
                  <a:cxn ang="0">
                    <a:pos x="46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14" y="14"/>
                  </a:cxn>
                  <a:cxn ang="0">
                    <a:pos x="6" y="20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0" y="30"/>
                  </a:cxn>
                  <a:cxn ang="0">
                    <a:pos x="0" y="34"/>
                  </a:cxn>
                  <a:cxn ang="0">
                    <a:pos x="2" y="36"/>
                  </a:cxn>
                  <a:cxn ang="0">
                    <a:pos x="6" y="38"/>
                  </a:cxn>
                  <a:cxn ang="0">
                    <a:pos x="14" y="38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4" y="34"/>
                  </a:cxn>
                  <a:cxn ang="0">
                    <a:pos x="24" y="34"/>
                  </a:cxn>
                </a:cxnLst>
                <a:rect l="0" t="0" r="r" b="b"/>
                <a:pathLst>
                  <a:path w="158" h="52">
                    <a:moveTo>
                      <a:pt x="24" y="34"/>
                    </a:moveTo>
                    <a:lnTo>
                      <a:pt x="24" y="34"/>
                    </a:lnTo>
                    <a:lnTo>
                      <a:pt x="38" y="26"/>
                    </a:lnTo>
                    <a:lnTo>
                      <a:pt x="46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8" y="26"/>
                    </a:lnTo>
                    <a:lnTo>
                      <a:pt x="60" y="32"/>
                    </a:lnTo>
                    <a:lnTo>
                      <a:pt x="62" y="38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74" y="46"/>
                    </a:lnTo>
                    <a:lnTo>
                      <a:pt x="80" y="46"/>
                    </a:lnTo>
                    <a:lnTo>
                      <a:pt x="84" y="44"/>
                    </a:lnTo>
                    <a:lnTo>
                      <a:pt x="90" y="38"/>
                    </a:lnTo>
                    <a:lnTo>
                      <a:pt x="100" y="30"/>
                    </a:lnTo>
                    <a:lnTo>
                      <a:pt x="104" y="26"/>
                    </a:lnTo>
                    <a:lnTo>
                      <a:pt x="112" y="26"/>
                    </a:lnTo>
                    <a:lnTo>
                      <a:pt x="112" y="26"/>
                    </a:lnTo>
                    <a:lnTo>
                      <a:pt x="122" y="34"/>
                    </a:lnTo>
                    <a:lnTo>
                      <a:pt x="138" y="46"/>
                    </a:lnTo>
                    <a:lnTo>
                      <a:pt x="146" y="50"/>
                    </a:lnTo>
                    <a:lnTo>
                      <a:pt x="152" y="52"/>
                    </a:lnTo>
                    <a:lnTo>
                      <a:pt x="156" y="52"/>
                    </a:lnTo>
                    <a:lnTo>
                      <a:pt x="156" y="50"/>
                    </a:lnTo>
                    <a:lnTo>
                      <a:pt x="158" y="42"/>
                    </a:lnTo>
                    <a:lnTo>
                      <a:pt x="158" y="42"/>
                    </a:lnTo>
                    <a:lnTo>
                      <a:pt x="154" y="34"/>
                    </a:lnTo>
                    <a:lnTo>
                      <a:pt x="150" y="28"/>
                    </a:lnTo>
                    <a:lnTo>
                      <a:pt x="142" y="22"/>
                    </a:lnTo>
                    <a:lnTo>
                      <a:pt x="134" y="18"/>
                    </a:lnTo>
                    <a:lnTo>
                      <a:pt x="116" y="10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84" y="4"/>
                    </a:lnTo>
                    <a:lnTo>
                      <a:pt x="64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14" y="14"/>
                    </a:lnTo>
                    <a:lnTo>
                      <a:pt x="6" y="20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14" y="38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4"/>
                    </a:lnTo>
                    <a:lnTo>
                      <a:pt x="24" y="34"/>
                    </a:lnTo>
                    <a:close/>
                  </a:path>
                </a:pathLst>
              </a:custGeom>
              <a:solidFill>
                <a:srgbClr val="7E3F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60" name="Freeform 1072"/>
              <p:cNvSpPr/>
              <p:nvPr/>
            </p:nvSpPr>
            <p:spPr bwMode="auto">
              <a:xfrm>
                <a:off x="4751388" y="2019300"/>
                <a:ext cx="76200" cy="50800"/>
              </a:xfrm>
              <a:custGeom>
                <a:avLst/>
                <a:gdLst/>
                <a:ahLst/>
                <a:cxnLst>
                  <a:cxn ang="0">
                    <a:pos x="42" y="28"/>
                  </a:cxn>
                  <a:cxn ang="0">
                    <a:pos x="42" y="28"/>
                  </a:cxn>
                  <a:cxn ang="0">
                    <a:pos x="36" y="32"/>
                  </a:cxn>
                  <a:cxn ang="0">
                    <a:pos x="30" y="32"/>
                  </a:cxn>
                  <a:cxn ang="0">
                    <a:pos x="22" y="32"/>
                  </a:cxn>
                  <a:cxn ang="0">
                    <a:pos x="14" y="30"/>
                  </a:cxn>
                  <a:cxn ang="0">
                    <a:pos x="6" y="28"/>
                  </a:cxn>
                  <a:cxn ang="0">
                    <a:pos x="2" y="22"/>
                  </a:cxn>
                  <a:cxn ang="0">
                    <a:pos x="0" y="1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14" y="0"/>
                  </a:cxn>
                  <a:cxn ang="0">
                    <a:pos x="22" y="0"/>
                  </a:cxn>
                  <a:cxn ang="0">
                    <a:pos x="32" y="2"/>
                  </a:cxn>
                  <a:cxn ang="0">
                    <a:pos x="40" y="8"/>
                  </a:cxn>
                  <a:cxn ang="0">
                    <a:pos x="46" y="14"/>
                  </a:cxn>
                  <a:cxn ang="0">
                    <a:pos x="48" y="18"/>
                  </a:cxn>
                  <a:cxn ang="0">
                    <a:pos x="48" y="22"/>
                  </a:cxn>
                  <a:cxn ang="0">
                    <a:pos x="46" y="26"/>
                  </a:cxn>
                  <a:cxn ang="0">
                    <a:pos x="42" y="28"/>
                  </a:cxn>
                  <a:cxn ang="0">
                    <a:pos x="42" y="28"/>
                  </a:cxn>
                </a:cxnLst>
                <a:rect l="0" t="0" r="r" b="b"/>
                <a:pathLst>
                  <a:path w="48" h="32">
                    <a:moveTo>
                      <a:pt x="42" y="28"/>
                    </a:moveTo>
                    <a:lnTo>
                      <a:pt x="42" y="28"/>
                    </a:lnTo>
                    <a:lnTo>
                      <a:pt x="36" y="32"/>
                    </a:lnTo>
                    <a:lnTo>
                      <a:pt x="30" y="32"/>
                    </a:lnTo>
                    <a:lnTo>
                      <a:pt x="22" y="32"/>
                    </a:lnTo>
                    <a:lnTo>
                      <a:pt x="14" y="30"/>
                    </a:lnTo>
                    <a:lnTo>
                      <a:pt x="6" y="28"/>
                    </a:lnTo>
                    <a:lnTo>
                      <a:pt x="2" y="22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32" y="2"/>
                    </a:lnTo>
                    <a:lnTo>
                      <a:pt x="40" y="8"/>
                    </a:lnTo>
                    <a:lnTo>
                      <a:pt x="46" y="14"/>
                    </a:lnTo>
                    <a:lnTo>
                      <a:pt x="48" y="18"/>
                    </a:lnTo>
                    <a:lnTo>
                      <a:pt x="48" y="22"/>
                    </a:lnTo>
                    <a:lnTo>
                      <a:pt x="46" y="26"/>
                    </a:lnTo>
                    <a:lnTo>
                      <a:pt x="42" y="28"/>
                    </a:lnTo>
                    <a:lnTo>
                      <a:pt x="42" y="28"/>
                    </a:lnTo>
                    <a:close/>
                  </a:path>
                </a:pathLst>
              </a:custGeom>
              <a:solidFill>
                <a:srgbClr val="FFA28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61" name="Freeform 1073"/>
              <p:cNvSpPr/>
              <p:nvPr/>
            </p:nvSpPr>
            <p:spPr bwMode="auto">
              <a:xfrm>
                <a:off x="5002213" y="2041525"/>
                <a:ext cx="76200" cy="53975"/>
              </a:xfrm>
              <a:custGeom>
                <a:avLst/>
                <a:gdLst/>
                <a:ahLst/>
                <a:cxnLst>
                  <a:cxn ang="0">
                    <a:pos x="44" y="30"/>
                  </a:cxn>
                  <a:cxn ang="0">
                    <a:pos x="44" y="30"/>
                  </a:cxn>
                  <a:cxn ang="0">
                    <a:pos x="38" y="34"/>
                  </a:cxn>
                  <a:cxn ang="0">
                    <a:pos x="30" y="34"/>
                  </a:cxn>
                  <a:cxn ang="0">
                    <a:pos x="22" y="34"/>
                  </a:cxn>
                  <a:cxn ang="0">
                    <a:pos x="14" y="32"/>
                  </a:cxn>
                  <a:cxn ang="0">
                    <a:pos x="8" y="28"/>
                  </a:cxn>
                  <a:cxn ang="0">
                    <a:pos x="2" y="24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6" y="4"/>
                  </a:cxn>
                  <a:cxn ang="0">
                    <a:pos x="14" y="0"/>
                  </a:cxn>
                  <a:cxn ang="0">
                    <a:pos x="24" y="2"/>
                  </a:cxn>
                  <a:cxn ang="0">
                    <a:pos x="34" y="4"/>
                  </a:cxn>
                  <a:cxn ang="0">
                    <a:pos x="42" y="10"/>
                  </a:cxn>
                  <a:cxn ang="0">
                    <a:pos x="48" y="16"/>
                  </a:cxn>
                  <a:cxn ang="0">
                    <a:pos x="48" y="20"/>
                  </a:cxn>
                  <a:cxn ang="0">
                    <a:pos x="48" y="24"/>
                  </a:cxn>
                  <a:cxn ang="0">
                    <a:pos x="46" y="26"/>
                  </a:cxn>
                  <a:cxn ang="0">
                    <a:pos x="44" y="30"/>
                  </a:cxn>
                  <a:cxn ang="0">
                    <a:pos x="44" y="30"/>
                  </a:cxn>
                </a:cxnLst>
                <a:rect l="0" t="0" r="r" b="b"/>
                <a:pathLst>
                  <a:path w="48" h="34">
                    <a:moveTo>
                      <a:pt x="44" y="30"/>
                    </a:moveTo>
                    <a:lnTo>
                      <a:pt x="44" y="30"/>
                    </a:lnTo>
                    <a:lnTo>
                      <a:pt x="38" y="34"/>
                    </a:lnTo>
                    <a:lnTo>
                      <a:pt x="30" y="34"/>
                    </a:lnTo>
                    <a:lnTo>
                      <a:pt x="22" y="34"/>
                    </a:lnTo>
                    <a:lnTo>
                      <a:pt x="14" y="32"/>
                    </a:lnTo>
                    <a:lnTo>
                      <a:pt x="8" y="28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24" y="2"/>
                    </a:lnTo>
                    <a:lnTo>
                      <a:pt x="34" y="4"/>
                    </a:lnTo>
                    <a:lnTo>
                      <a:pt x="42" y="10"/>
                    </a:lnTo>
                    <a:lnTo>
                      <a:pt x="48" y="16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4" y="30"/>
                    </a:lnTo>
                    <a:lnTo>
                      <a:pt x="44" y="30"/>
                    </a:lnTo>
                    <a:close/>
                  </a:path>
                </a:pathLst>
              </a:custGeom>
              <a:solidFill>
                <a:srgbClr val="FFA28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62" name="Freeform 1074"/>
              <p:cNvSpPr/>
              <p:nvPr/>
            </p:nvSpPr>
            <p:spPr bwMode="auto">
              <a:xfrm>
                <a:off x="4789488" y="2035175"/>
                <a:ext cx="222250" cy="114300"/>
              </a:xfrm>
              <a:custGeom>
                <a:avLst/>
                <a:gdLst/>
                <a:ahLst/>
                <a:cxnLst>
                  <a:cxn ang="0">
                    <a:pos x="134" y="2"/>
                  </a:cxn>
                  <a:cxn ang="0">
                    <a:pos x="134" y="2"/>
                  </a:cxn>
                  <a:cxn ang="0">
                    <a:pos x="136" y="14"/>
                  </a:cxn>
                  <a:cxn ang="0">
                    <a:pos x="134" y="26"/>
                  </a:cxn>
                  <a:cxn ang="0">
                    <a:pos x="132" y="34"/>
                  </a:cxn>
                  <a:cxn ang="0">
                    <a:pos x="126" y="42"/>
                  </a:cxn>
                  <a:cxn ang="0">
                    <a:pos x="126" y="42"/>
                  </a:cxn>
                  <a:cxn ang="0">
                    <a:pos x="116" y="52"/>
                  </a:cxn>
                  <a:cxn ang="0">
                    <a:pos x="102" y="62"/>
                  </a:cxn>
                  <a:cxn ang="0">
                    <a:pos x="86" y="66"/>
                  </a:cxn>
                  <a:cxn ang="0">
                    <a:pos x="70" y="68"/>
                  </a:cxn>
                  <a:cxn ang="0">
                    <a:pos x="70" y="68"/>
                  </a:cxn>
                  <a:cxn ang="0">
                    <a:pos x="58" y="66"/>
                  </a:cxn>
                  <a:cxn ang="0">
                    <a:pos x="46" y="62"/>
                  </a:cxn>
                  <a:cxn ang="0">
                    <a:pos x="34" y="56"/>
                  </a:cxn>
                  <a:cxn ang="0">
                    <a:pos x="24" y="48"/>
                  </a:cxn>
                  <a:cxn ang="0">
                    <a:pos x="24" y="48"/>
                  </a:cxn>
                  <a:cxn ang="0">
                    <a:pos x="16" y="38"/>
                  </a:cxn>
                  <a:cxn ang="0">
                    <a:pos x="8" y="28"/>
                  </a:cxn>
                  <a:cxn ang="0">
                    <a:pos x="4" y="16"/>
                  </a:cxn>
                  <a:cxn ang="0">
                    <a:pos x="4" y="12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30"/>
                  </a:cxn>
                  <a:cxn ang="0">
                    <a:pos x="14" y="42"/>
                  </a:cxn>
                  <a:cxn ang="0">
                    <a:pos x="22" y="50"/>
                  </a:cxn>
                  <a:cxn ang="0">
                    <a:pos x="22" y="50"/>
                  </a:cxn>
                  <a:cxn ang="0">
                    <a:pos x="32" y="58"/>
                  </a:cxn>
                  <a:cxn ang="0">
                    <a:pos x="44" y="66"/>
                  </a:cxn>
                  <a:cxn ang="0">
                    <a:pos x="56" y="70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88" y="70"/>
                  </a:cxn>
                  <a:cxn ang="0">
                    <a:pos x="104" y="64"/>
                  </a:cxn>
                  <a:cxn ang="0">
                    <a:pos x="118" y="56"/>
                  </a:cxn>
                  <a:cxn ang="0">
                    <a:pos x="130" y="44"/>
                  </a:cxn>
                  <a:cxn ang="0">
                    <a:pos x="130" y="44"/>
                  </a:cxn>
                  <a:cxn ang="0">
                    <a:pos x="136" y="34"/>
                  </a:cxn>
                  <a:cxn ang="0">
                    <a:pos x="140" y="24"/>
                  </a:cxn>
                  <a:cxn ang="0">
                    <a:pos x="140" y="12"/>
                  </a:cxn>
                  <a:cxn ang="0">
                    <a:pos x="138" y="0"/>
                  </a:cxn>
                  <a:cxn ang="0">
                    <a:pos x="134" y="2"/>
                  </a:cxn>
                </a:cxnLst>
                <a:rect l="0" t="0" r="r" b="b"/>
                <a:pathLst>
                  <a:path w="140" h="72">
                    <a:moveTo>
                      <a:pt x="134" y="2"/>
                    </a:moveTo>
                    <a:lnTo>
                      <a:pt x="134" y="2"/>
                    </a:lnTo>
                    <a:lnTo>
                      <a:pt x="136" y="14"/>
                    </a:lnTo>
                    <a:lnTo>
                      <a:pt x="134" y="26"/>
                    </a:lnTo>
                    <a:lnTo>
                      <a:pt x="132" y="34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2" y="62"/>
                    </a:lnTo>
                    <a:lnTo>
                      <a:pt x="86" y="66"/>
                    </a:lnTo>
                    <a:lnTo>
                      <a:pt x="70" y="68"/>
                    </a:lnTo>
                    <a:lnTo>
                      <a:pt x="70" y="68"/>
                    </a:lnTo>
                    <a:lnTo>
                      <a:pt x="58" y="66"/>
                    </a:lnTo>
                    <a:lnTo>
                      <a:pt x="46" y="62"/>
                    </a:lnTo>
                    <a:lnTo>
                      <a:pt x="34" y="56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16" y="38"/>
                    </a:lnTo>
                    <a:lnTo>
                      <a:pt x="8" y="28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30"/>
                    </a:lnTo>
                    <a:lnTo>
                      <a:pt x="14" y="42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32" y="58"/>
                    </a:lnTo>
                    <a:lnTo>
                      <a:pt x="44" y="66"/>
                    </a:lnTo>
                    <a:lnTo>
                      <a:pt x="56" y="70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88" y="70"/>
                    </a:lnTo>
                    <a:lnTo>
                      <a:pt x="104" y="64"/>
                    </a:lnTo>
                    <a:lnTo>
                      <a:pt x="118" y="56"/>
                    </a:lnTo>
                    <a:lnTo>
                      <a:pt x="130" y="44"/>
                    </a:lnTo>
                    <a:lnTo>
                      <a:pt x="130" y="44"/>
                    </a:lnTo>
                    <a:lnTo>
                      <a:pt x="136" y="34"/>
                    </a:lnTo>
                    <a:lnTo>
                      <a:pt x="140" y="24"/>
                    </a:lnTo>
                    <a:lnTo>
                      <a:pt x="140" y="12"/>
                    </a:lnTo>
                    <a:lnTo>
                      <a:pt x="138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7E3F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63" name="Freeform 1075"/>
              <p:cNvSpPr/>
              <p:nvPr/>
            </p:nvSpPr>
            <p:spPr bwMode="auto">
              <a:xfrm>
                <a:off x="5157788" y="1492250"/>
                <a:ext cx="295275" cy="692150"/>
              </a:xfrm>
              <a:custGeom>
                <a:avLst/>
                <a:gdLst/>
                <a:ahLst/>
                <a:cxnLst>
                  <a:cxn ang="0">
                    <a:pos x="12" y="400"/>
                  </a:cxn>
                  <a:cxn ang="0">
                    <a:pos x="52" y="390"/>
                  </a:cxn>
                  <a:cxn ang="0">
                    <a:pos x="88" y="372"/>
                  </a:cxn>
                  <a:cxn ang="0">
                    <a:pos x="120" y="348"/>
                  </a:cxn>
                  <a:cxn ang="0">
                    <a:pos x="146" y="316"/>
                  </a:cxn>
                  <a:cxn ang="0">
                    <a:pos x="152" y="302"/>
                  </a:cxn>
                  <a:cxn ang="0">
                    <a:pos x="162" y="272"/>
                  </a:cxn>
                  <a:cxn ang="0">
                    <a:pos x="168" y="238"/>
                  </a:cxn>
                  <a:cxn ang="0">
                    <a:pos x="166" y="206"/>
                  </a:cxn>
                  <a:cxn ang="0">
                    <a:pos x="162" y="190"/>
                  </a:cxn>
                  <a:cxn ang="0">
                    <a:pos x="150" y="166"/>
                  </a:cxn>
                  <a:cxn ang="0">
                    <a:pos x="132" y="142"/>
                  </a:cxn>
                  <a:cxn ang="0">
                    <a:pos x="110" y="122"/>
                  </a:cxn>
                  <a:cxn ang="0">
                    <a:pos x="86" y="108"/>
                  </a:cxn>
                  <a:cxn ang="0">
                    <a:pos x="60" y="98"/>
                  </a:cxn>
                  <a:cxn ang="0">
                    <a:pos x="32" y="92"/>
                  </a:cxn>
                  <a:cxn ang="0">
                    <a:pos x="6" y="84"/>
                  </a:cxn>
                  <a:cxn ang="0">
                    <a:pos x="0" y="76"/>
                  </a:cxn>
                  <a:cxn ang="0">
                    <a:pos x="10" y="66"/>
                  </a:cxn>
                  <a:cxn ang="0">
                    <a:pos x="18" y="66"/>
                  </a:cxn>
                  <a:cxn ang="0">
                    <a:pos x="40" y="66"/>
                  </a:cxn>
                  <a:cxn ang="0">
                    <a:pos x="32" y="56"/>
                  </a:cxn>
                  <a:cxn ang="0">
                    <a:pos x="20" y="36"/>
                  </a:cxn>
                  <a:cxn ang="0">
                    <a:pos x="20" y="22"/>
                  </a:cxn>
                  <a:cxn ang="0">
                    <a:pos x="24" y="18"/>
                  </a:cxn>
                  <a:cxn ang="0">
                    <a:pos x="38" y="18"/>
                  </a:cxn>
                  <a:cxn ang="0">
                    <a:pos x="48" y="28"/>
                  </a:cxn>
                  <a:cxn ang="0">
                    <a:pos x="64" y="56"/>
                  </a:cxn>
                  <a:cxn ang="0">
                    <a:pos x="64" y="26"/>
                  </a:cxn>
                  <a:cxn ang="0">
                    <a:pos x="68" y="10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2" y="10"/>
                  </a:cxn>
                  <a:cxn ang="0">
                    <a:pos x="96" y="36"/>
                  </a:cxn>
                  <a:cxn ang="0">
                    <a:pos x="94" y="50"/>
                  </a:cxn>
                  <a:cxn ang="0">
                    <a:pos x="104" y="24"/>
                  </a:cxn>
                  <a:cxn ang="0">
                    <a:pos x="114" y="12"/>
                  </a:cxn>
                  <a:cxn ang="0">
                    <a:pos x="124" y="8"/>
                  </a:cxn>
                  <a:cxn ang="0">
                    <a:pos x="130" y="12"/>
                  </a:cxn>
                  <a:cxn ang="0">
                    <a:pos x="132" y="24"/>
                  </a:cxn>
                  <a:cxn ang="0">
                    <a:pos x="124" y="48"/>
                  </a:cxn>
                  <a:cxn ang="0">
                    <a:pos x="120" y="58"/>
                  </a:cxn>
                  <a:cxn ang="0">
                    <a:pos x="144" y="48"/>
                  </a:cxn>
                  <a:cxn ang="0">
                    <a:pos x="156" y="48"/>
                  </a:cxn>
                  <a:cxn ang="0">
                    <a:pos x="160" y="58"/>
                  </a:cxn>
                  <a:cxn ang="0">
                    <a:pos x="158" y="62"/>
                  </a:cxn>
                  <a:cxn ang="0">
                    <a:pos x="146" y="74"/>
                  </a:cxn>
                  <a:cxn ang="0">
                    <a:pos x="128" y="84"/>
                  </a:cxn>
                  <a:cxn ang="0">
                    <a:pos x="146" y="104"/>
                  </a:cxn>
                  <a:cxn ang="0">
                    <a:pos x="162" y="128"/>
                  </a:cxn>
                  <a:cxn ang="0">
                    <a:pos x="182" y="182"/>
                  </a:cxn>
                  <a:cxn ang="0">
                    <a:pos x="186" y="238"/>
                  </a:cxn>
                  <a:cxn ang="0">
                    <a:pos x="180" y="292"/>
                  </a:cxn>
                  <a:cxn ang="0">
                    <a:pos x="174" y="312"/>
                  </a:cxn>
                  <a:cxn ang="0">
                    <a:pos x="154" y="350"/>
                  </a:cxn>
                  <a:cxn ang="0">
                    <a:pos x="128" y="382"/>
                  </a:cxn>
                  <a:cxn ang="0">
                    <a:pos x="96" y="408"/>
                  </a:cxn>
                  <a:cxn ang="0">
                    <a:pos x="78" y="418"/>
                  </a:cxn>
                  <a:cxn ang="0">
                    <a:pos x="44" y="432"/>
                  </a:cxn>
                  <a:cxn ang="0">
                    <a:pos x="20" y="436"/>
                  </a:cxn>
                  <a:cxn ang="0">
                    <a:pos x="12" y="400"/>
                  </a:cxn>
                </a:cxnLst>
                <a:rect l="0" t="0" r="r" b="b"/>
                <a:pathLst>
                  <a:path w="186" h="436">
                    <a:moveTo>
                      <a:pt x="12" y="400"/>
                    </a:moveTo>
                    <a:lnTo>
                      <a:pt x="12" y="400"/>
                    </a:lnTo>
                    <a:lnTo>
                      <a:pt x="32" y="396"/>
                    </a:lnTo>
                    <a:lnTo>
                      <a:pt x="52" y="390"/>
                    </a:lnTo>
                    <a:lnTo>
                      <a:pt x="70" y="382"/>
                    </a:lnTo>
                    <a:lnTo>
                      <a:pt x="88" y="372"/>
                    </a:lnTo>
                    <a:lnTo>
                      <a:pt x="106" y="360"/>
                    </a:lnTo>
                    <a:lnTo>
                      <a:pt x="120" y="348"/>
                    </a:lnTo>
                    <a:lnTo>
                      <a:pt x="134" y="332"/>
                    </a:lnTo>
                    <a:lnTo>
                      <a:pt x="146" y="316"/>
                    </a:lnTo>
                    <a:lnTo>
                      <a:pt x="146" y="316"/>
                    </a:lnTo>
                    <a:lnTo>
                      <a:pt x="152" y="302"/>
                    </a:lnTo>
                    <a:lnTo>
                      <a:pt x="158" y="288"/>
                    </a:lnTo>
                    <a:lnTo>
                      <a:pt x="162" y="272"/>
                    </a:lnTo>
                    <a:lnTo>
                      <a:pt x="166" y="254"/>
                    </a:lnTo>
                    <a:lnTo>
                      <a:pt x="168" y="238"/>
                    </a:lnTo>
                    <a:lnTo>
                      <a:pt x="168" y="222"/>
                    </a:lnTo>
                    <a:lnTo>
                      <a:pt x="166" y="206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56" y="178"/>
                    </a:lnTo>
                    <a:lnTo>
                      <a:pt x="150" y="166"/>
                    </a:lnTo>
                    <a:lnTo>
                      <a:pt x="142" y="154"/>
                    </a:lnTo>
                    <a:lnTo>
                      <a:pt x="132" y="142"/>
                    </a:lnTo>
                    <a:lnTo>
                      <a:pt x="120" y="132"/>
                    </a:lnTo>
                    <a:lnTo>
                      <a:pt x="110" y="122"/>
                    </a:lnTo>
                    <a:lnTo>
                      <a:pt x="98" y="114"/>
                    </a:lnTo>
                    <a:lnTo>
                      <a:pt x="86" y="108"/>
                    </a:lnTo>
                    <a:lnTo>
                      <a:pt x="86" y="108"/>
                    </a:lnTo>
                    <a:lnTo>
                      <a:pt x="60" y="98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20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8" y="66"/>
                    </a:lnTo>
                    <a:lnTo>
                      <a:pt x="24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4" y="42"/>
                    </a:lnTo>
                    <a:lnTo>
                      <a:pt x="20" y="36"/>
                    </a:lnTo>
                    <a:lnTo>
                      <a:pt x="18" y="28"/>
                    </a:lnTo>
                    <a:lnTo>
                      <a:pt x="20" y="22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30" y="16"/>
                    </a:lnTo>
                    <a:lnTo>
                      <a:pt x="38" y="18"/>
                    </a:lnTo>
                    <a:lnTo>
                      <a:pt x="42" y="22"/>
                    </a:lnTo>
                    <a:lnTo>
                      <a:pt x="48" y="28"/>
                    </a:lnTo>
                    <a:lnTo>
                      <a:pt x="58" y="44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26"/>
                    </a:lnTo>
                    <a:lnTo>
                      <a:pt x="66" y="18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4" y="18"/>
                    </a:lnTo>
                    <a:lnTo>
                      <a:pt x="96" y="36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8" y="40"/>
                    </a:lnTo>
                    <a:lnTo>
                      <a:pt x="104" y="24"/>
                    </a:lnTo>
                    <a:lnTo>
                      <a:pt x="108" y="18"/>
                    </a:lnTo>
                    <a:lnTo>
                      <a:pt x="114" y="12"/>
                    </a:lnTo>
                    <a:lnTo>
                      <a:pt x="120" y="8"/>
                    </a:lnTo>
                    <a:lnTo>
                      <a:pt x="124" y="8"/>
                    </a:lnTo>
                    <a:lnTo>
                      <a:pt x="124" y="8"/>
                    </a:lnTo>
                    <a:lnTo>
                      <a:pt x="130" y="12"/>
                    </a:lnTo>
                    <a:lnTo>
                      <a:pt x="132" y="18"/>
                    </a:lnTo>
                    <a:lnTo>
                      <a:pt x="132" y="24"/>
                    </a:lnTo>
                    <a:lnTo>
                      <a:pt x="130" y="32"/>
                    </a:lnTo>
                    <a:lnTo>
                      <a:pt x="124" y="48"/>
                    </a:lnTo>
                    <a:lnTo>
                      <a:pt x="120" y="58"/>
                    </a:lnTo>
                    <a:lnTo>
                      <a:pt x="120" y="58"/>
                    </a:lnTo>
                    <a:lnTo>
                      <a:pt x="130" y="54"/>
                    </a:lnTo>
                    <a:lnTo>
                      <a:pt x="144" y="48"/>
                    </a:lnTo>
                    <a:lnTo>
                      <a:pt x="150" y="46"/>
                    </a:lnTo>
                    <a:lnTo>
                      <a:pt x="156" y="48"/>
                    </a:lnTo>
                    <a:lnTo>
                      <a:pt x="160" y="52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58" y="62"/>
                    </a:lnTo>
                    <a:lnTo>
                      <a:pt x="156" y="66"/>
                    </a:lnTo>
                    <a:lnTo>
                      <a:pt x="146" y="7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38" y="92"/>
                    </a:lnTo>
                    <a:lnTo>
                      <a:pt x="146" y="104"/>
                    </a:lnTo>
                    <a:lnTo>
                      <a:pt x="156" y="116"/>
                    </a:lnTo>
                    <a:lnTo>
                      <a:pt x="162" y="128"/>
                    </a:lnTo>
                    <a:lnTo>
                      <a:pt x="174" y="154"/>
                    </a:lnTo>
                    <a:lnTo>
                      <a:pt x="182" y="182"/>
                    </a:lnTo>
                    <a:lnTo>
                      <a:pt x="186" y="210"/>
                    </a:lnTo>
                    <a:lnTo>
                      <a:pt x="186" y="238"/>
                    </a:lnTo>
                    <a:lnTo>
                      <a:pt x="184" y="266"/>
                    </a:lnTo>
                    <a:lnTo>
                      <a:pt x="180" y="292"/>
                    </a:lnTo>
                    <a:lnTo>
                      <a:pt x="180" y="292"/>
                    </a:lnTo>
                    <a:lnTo>
                      <a:pt x="174" y="312"/>
                    </a:lnTo>
                    <a:lnTo>
                      <a:pt x="164" y="332"/>
                    </a:lnTo>
                    <a:lnTo>
                      <a:pt x="154" y="350"/>
                    </a:lnTo>
                    <a:lnTo>
                      <a:pt x="142" y="366"/>
                    </a:lnTo>
                    <a:lnTo>
                      <a:pt x="128" y="382"/>
                    </a:lnTo>
                    <a:lnTo>
                      <a:pt x="112" y="396"/>
                    </a:lnTo>
                    <a:lnTo>
                      <a:pt x="96" y="408"/>
                    </a:lnTo>
                    <a:lnTo>
                      <a:pt x="78" y="418"/>
                    </a:lnTo>
                    <a:lnTo>
                      <a:pt x="78" y="418"/>
                    </a:lnTo>
                    <a:lnTo>
                      <a:pt x="62" y="424"/>
                    </a:lnTo>
                    <a:lnTo>
                      <a:pt x="44" y="432"/>
                    </a:lnTo>
                    <a:lnTo>
                      <a:pt x="26" y="436"/>
                    </a:lnTo>
                    <a:lnTo>
                      <a:pt x="20" y="436"/>
                    </a:lnTo>
                    <a:lnTo>
                      <a:pt x="12" y="434"/>
                    </a:lnTo>
                    <a:lnTo>
                      <a:pt x="12" y="400"/>
                    </a:lnTo>
                    <a:close/>
                  </a:path>
                </a:pathLst>
              </a:custGeom>
              <a:solidFill>
                <a:srgbClr val="FF3D8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  <p:sp>
            <p:nvSpPr>
              <p:cNvPr id="864" name="Freeform 1076"/>
              <p:cNvSpPr/>
              <p:nvPr/>
            </p:nvSpPr>
            <p:spPr bwMode="auto">
              <a:xfrm>
                <a:off x="5157788" y="1492250"/>
                <a:ext cx="295275" cy="692150"/>
              </a:xfrm>
              <a:custGeom>
                <a:avLst/>
                <a:gdLst/>
                <a:ahLst/>
                <a:cxnLst>
                  <a:cxn ang="0">
                    <a:pos x="12" y="400"/>
                  </a:cxn>
                  <a:cxn ang="0">
                    <a:pos x="52" y="390"/>
                  </a:cxn>
                  <a:cxn ang="0">
                    <a:pos x="88" y="372"/>
                  </a:cxn>
                  <a:cxn ang="0">
                    <a:pos x="120" y="348"/>
                  </a:cxn>
                  <a:cxn ang="0">
                    <a:pos x="146" y="316"/>
                  </a:cxn>
                  <a:cxn ang="0">
                    <a:pos x="152" y="302"/>
                  </a:cxn>
                  <a:cxn ang="0">
                    <a:pos x="162" y="272"/>
                  </a:cxn>
                  <a:cxn ang="0">
                    <a:pos x="168" y="238"/>
                  </a:cxn>
                  <a:cxn ang="0">
                    <a:pos x="166" y="206"/>
                  </a:cxn>
                  <a:cxn ang="0">
                    <a:pos x="162" y="190"/>
                  </a:cxn>
                  <a:cxn ang="0">
                    <a:pos x="150" y="166"/>
                  </a:cxn>
                  <a:cxn ang="0">
                    <a:pos x="132" y="142"/>
                  </a:cxn>
                  <a:cxn ang="0">
                    <a:pos x="110" y="122"/>
                  </a:cxn>
                  <a:cxn ang="0">
                    <a:pos x="86" y="108"/>
                  </a:cxn>
                  <a:cxn ang="0">
                    <a:pos x="60" y="98"/>
                  </a:cxn>
                  <a:cxn ang="0">
                    <a:pos x="32" y="92"/>
                  </a:cxn>
                  <a:cxn ang="0">
                    <a:pos x="6" y="84"/>
                  </a:cxn>
                  <a:cxn ang="0">
                    <a:pos x="0" y="76"/>
                  </a:cxn>
                  <a:cxn ang="0">
                    <a:pos x="10" y="66"/>
                  </a:cxn>
                  <a:cxn ang="0">
                    <a:pos x="18" y="66"/>
                  </a:cxn>
                  <a:cxn ang="0">
                    <a:pos x="40" y="66"/>
                  </a:cxn>
                  <a:cxn ang="0">
                    <a:pos x="32" y="56"/>
                  </a:cxn>
                  <a:cxn ang="0">
                    <a:pos x="20" y="36"/>
                  </a:cxn>
                  <a:cxn ang="0">
                    <a:pos x="20" y="22"/>
                  </a:cxn>
                  <a:cxn ang="0">
                    <a:pos x="24" y="18"/>
                  </a:cxn>
                  <a:cxn ang="0">
                    <a:pos x="38" y="18"/>
                  </a:cxn>
                  <a:cxn ang="0">
                    <a:pos x="48" y="28"/>
                  </a:cxn>
                  <a:cxn ang="0">
                    <a:pos x="64" y="56"/>
                  </a:cxn>
                  <a:cxn ang="0">
                    <a:pos x="64" y="26"/>
                  </a:cxn>
                  <a:cxn ang="0">
                    <a:pos x="68" y="10"/>
                  </a:cxn>
                  <a:cxn ang="0">
                    <a:pos x="74" y="2"/>
                  </a:cxn>
                  <a:cxn ang="0">
                    <a:pos x="82" y="0"/>
                  </a:cxn>
                  <a:cxn ang="0">
                    <a:pos x="92" y="10"/>
                  </a:cxn>
                  <a:cxn ang="0">
                    <a:pos x="96" y="36"/>
                  </a:cxn>
                  <a:cxn ang="0">
                    <a:pos x="94" y="50"/>
                  </a:cxn>
                  <a:cxn ang="0">
                    <a:pos x="104" y="24"/>
                  </a:cxn>
                  <a:cxn ang="0">
                    <a:pos x="114" y="12"/>
                  </a:cxn>
                  <a:cxn ang="0">
                    <a:pos x="124" y="8"/>
                  </a:cxn>
                  <a:cxn ang="0">
                    <a:pos x="130" y="12"/>
                  </a:cxn>
                  <a:cxn ang="0">
                    <a:pos x="132" y="24"/>
                  </a:cxn>
                  <a:cxn ang="0">
                    <a:pos x="124" y="48"/>
                  </a:cxn>
                  <a:cxn ang="0">
                    <a:pos x="120" y="58"/>
                  </a:cxn>
                  <a:cxn ang="0">
                    <a:pos x="144" y="48"/>
                  </a:cxn>
                  <a:cxn ang="0">
                    <a:pos x="156" y="48"/>
                  </a:cxn>
                  <a:cxn ang="0">
                    <a:pos x="160" y="58"/>
                  </a:cxn>
                  <a:cxn ang="0">
                    <a:pos x="158" y="62"/>
                  </a:cxn>
                  <a:cxn ang="0">
                    <a:pos x="146" y="74"/>
                  </a:cxn>
                  <a:cxn ang="0">
                    <a:pos x="128" y="84"/>
                  </a:cxn>
                  <a:cxn ang="0">
                    <a:pos x="146" y="104"/>
                  </a:cxn>
                  <a:cxn ang="0">
                    <a:pos x="162" y="128"/>
                  </a:cxn>
                  <a:cxn ang="0">
                    <a:pos x="182" y="182"/>
                  </a:cxn>
                  <a:cxn ang="0">
                    <a:pos x="186" y="238"/>
                  </a:cxn>
                  <a:cxn ang="0">
                    <a:pos x="180" y="292"/>
                  </a:cxn>
                  <a:cxn ang="0">
                    <a:pos x="174" y="312"/>
                  </a:cxn>
                  <a:cxn ang="0">
                    <a:pos x="154" y="350"/>
                  </a:cxn>
                  <a:cxn ang="0">
                    <a:pos x="128" y="382"/>
                  </a:cxn>
                  <a:cxn ang="0">
                    <a:pos x="96" y="408"/>
                  </a:cxn>
                  <a:cxn ang="0">
                    <a:pos x="78" y="418"/>
                  </a:cxn>
                  <a:cxn ang="0">
                    <a:pos x="44" y="432"/>
                  </a:cxn>
                  <a:cxn ang="0">
                    <a:pos x="20" y="436"/>
                  </a:cxn>
                </a:cxnLst>
                <a:rect l="0" t="0" r="r" b="b"/>
                <a:pathLst>
                  <a:path w="186" h="436">
                    <a:moveTo>
                      <a:pt x="12" y="400"/>
                    </a:moveTo>
                    <a:lnTo>
                      <a:pt x="12" y="400"/>
                    </a:lnTo>
                    <a:lnTo>
                      <a:pt x="32" y="396"/>
                    </a:lnTo>
                    <a:lnTo>
                      <a:pt x="52" y="390"/>
                    </a:lnTo>
                    <a:lnTo>
                      <a:pt x="70" y="382"/>
                    </a:lnTo>
                    <a:lnTo>
                      <a:pt x="88" y="372"/>
                    </a:lnTo>
                    <a:lnTo>
                      <a:pt x="106" y="360"/>
                    </a:lnTo>
                    <a:lnTo>
                      <a:pt x="120" y="348"/>
                    </a:lnTo>
                    <a:lnTo>
                      <a:pt x="134" y="332"/>
                    </a:lnTo>
                    <a:lnTo>
                      <a:pt x="146" y="316"/>
                    </a:lnTo>
                    <a:lnTo>
                      <a:pt x="146" y="316"/>
                    </a:lnTo>
                    <a:lnTo>
                      <a:pt x="152" y="302"/>
                    </a:lnTo>
                    <a:lnTo>
                      <a:pt x="158" y="288"/>
                    </a:lnTo>
                    <a:lnTo>
                      <a:pt x="162" y="272"/>
                    </a:lnTo>
                    <a:lnTo>
                      <a:pt x="166" y="254"/>
                    </a:lnTo>
                    <a:lnTo>
                      <a:pt x="168" y="238"/>
                    </a:lnTo>
                    <a:lnTo>
                      <a:pt x="168" y="222"/>
                    </a:lnTo>
                    <a:lnTo>
                      <a:pt x="166" y="206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56" y="178"/>
                    </a:lnTo>
                    <a:lnTo>
                      <a:pt x="150" y="166"/>
                    </a:lnTo>
                    <a:lnTo>
                      <a:pt x="142" y="154"/>
                    </a:lnTo>
                    <a:lnTo>
                      <a:pt x="132" y="142"/>
                    </a:lnTo>
                    <a:lnTo>
                      <a:pt x="120" y="132"/>
                    </a:lnTo>
                    <a:lnTo>
                      <a:pt x="110" y="122"/>
                    </a:lnTo>
                    <a:lnTo>
                      <a:pt x="98" y="114"/>
                    </a:lnTo>
                    <a:lnTo>
                      <a:pt x="86" y="108"/>
                    </a:lnTo>
                    <a:lnTo>
                      <a:pt x="86" y="108"/>
                    </a:lnTo>
                    <a:lnTo>
                      <a:pt x="60" y="98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20" y="88"/>
                    </a:lnTo>
                    <a:lnTo>
                      <a:pt x="6" y="84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8" y="66"/>
                    </a:lnTo>
                    <a:lnTo>
                      <a:pt x="24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4" y="42"/>
                    </a:lnTo>
                    <a:lnTo>
                      <a:pt x="20" y="36"/>
                    </a:lnTo>
                    <a:lnTo>
                      <a:pt x="18" y="28"/>
                    </a:lnTo>
                    <a:lnTo>
                      <a:pt x="20" y="22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30" y="16"/>
                    </a:lnTo>
                    <a:lnTo>
                      <a:pt x="38" y="18"/>
                    </a:lnTo>
                    <a:lnTo>
                      <a:pt x="42" y="22"/>
                    </a:lnTo>
                    <a:lnTo>
                      <a:pt x="48" y="28"/>
                    </a:lnTo>
                    <a:lnTo>
                      <a:pt x="58" y="44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26"/>
                    </a:lnTo>
                    <a:lnTo>
                      <a:pt x="66" y="18"/>
                    </a:lnTo>
                    <a:lnTo>
                      <a:pt x="68" y="10"/>
                    </a:lnTo>
                    <a:lnTo>
                      <a:pt x="70" y="4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8" y="4"/>
                    </a:lnTo>
                    <a:lnTo>
                      <a:pt x="92" y="10"/>
                    </a:lnTo>
                    <a:lnTo>
                      <a:pt x="94" y="18"/>
                    </a:lnTo>
                    <a:lnTo>
                      <a:pt x="96" y="36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8" y="40"/>
                    </a:lnTo>
                    <a:lnTo>
                      <a:pt x="104" y="24"/>
                    </a:lnTo>
                    <a:lnTo>
                      <a:pt x="108" y="18"/>
                    </a:lnTo>
                    <a:lnTo>
                      <a:pt x="114" y="12"/>
                    </a:lnTo>
                    <a:lnTo>
                      <a:pt x="120" y="8"/>
                    </a:lnTo>
                    <a:lnTo>
                      <a:pt x="124" y="8"/>
                    </a:lnTo>
                    <a:lnTo>
                      <a:pt x="124" y="8"/>
                    </a:lnTo>
                    <a:lnTo>
                      <a:pt x="130" y="12"/>
                    </a:lnTo>
                    <a:lnTo>
                      <a:pt x="132" y="18"/>
                    </a:lnTo>
                    <a:lnTo>
                      <a:pt x="132" y="24"/>
                    </a:lnTo>
                    <a:lnTo>
                      <a:pt x="130" y="32"/>
                    </a:lnTo>
                    <a:lnTo>
                      <a:pt x="124" y="48"/>
                    </a:lnTo>
                    <a:lnTo>
                      <a:pt x="120" y="58"/>
                    </a:lnTo>
                    <a:lnTo>
                      <a:pt x="120" y="58"/>
                    </a:lnTo>
                    <a:lnTo>
                      <a:pt x="130" y="54"/>
                    </a:lnTo>
                    <a:lnTo>
                      <a:pt x="144" y="48"/>
                    </a:lnTo>
                    <a:lnTo>
                      <a:pt x="150" y="46"/>
                    </a:lnTo>
                    <a:lnTo>
                      <a:pt x="156" y="48"/>
                    </a:lnTo>
                    <a:lnTo>
                      <a:pt x="160" y="52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58" y="62"/>
                    </a:lnTo>
                    <a:lnTo>
                      <a:pt x="156" y="66"/>
                    </a:lnTo>
                    <a:lnTo>
                      <a:pt x="146" y="7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38" y="92"/>
                    </a:lnTo>
                    <a:lnTo>
                      <a:pt x="146" y="104"/>
                    </a:lnTo>
                    <a:lnTo>
                      <a:pt x="156" y="116"/>
                    </a:lnTo>
                    <a:lnTo>
                      <a:pt x="162" y="128"/>
                    </a:lnTo>
                    <a:lnTo>
                      <a:pt x="174" y="154"/>
                    </a:lnTo>
                    <a:lnTo>
                      <a:pt x="182" y="182"/>
                    </a:lnTo>
                    <a:lnTo>
                      <a:pt x="186" y="210"/>
                    </a:lnTo>
                    <a:lnTo>
                      <a:pt x="186" y="238"/>
                    </a:lnTo>
                    <a:lnTo>
                      <a:pt x="184" y="266"/>
                    </a:lnTo>
                    <a:lnTo>
                      <a:pt x="180" y="292"/>
                    </a:lnTo>
                    <a:lnTo>
                      <a:pt x="180" y="292"/>
                    </a:lnTo>
                    <a:lnTo>
                      <a:pt x="174" y="312"/>
                    </a:lnTo>
                    <a:lnTo>
                      <a:pt x="164" y="332"/>
                    </a:lnTo>
                    <a:lnTo>
                      <a:pt x="154" y="350"/>
                    </a:lnTo>
                    <a:lnTo>
                      <a:pt x="142" y="366"/>
                    </a:lnTo>
                    <a:lnTo>
                      <a:pt x="128" y="382"/>
                    </a:lnTo>
                    <a:lnTo>
                      <a:pt x="112" y="396"/>
                    </a:lnTo>
                    <a:lnTo>
                      <a:pt x="96" y="408"/>
                    </a:lnTo>
                    <a:lnTo>
                      <a:pt x="78" y="418"/>
                    </a:lnTo>
                    <a:lnTo>
                      <a:pt x="78" y="418"/>
                    </a:lnTo>
                    <a:lnTo>
                      <a:pt x="62" y="424"/>
                    </a:lnTo>
                    <a:lnTo>
                      <a:pt x="44" y="432"/>
                    </a:lnTo>
                    <a:lnTo>
                      <a:pt x="26" y="436"/>
                    </a:lnTo>
                    <a:lnTo>
                      <a:pt x="20" y="436"/>
                    </a:lnTo>
                    <a:lnTo>
                      <a:pt x="12" y="434"/>
                    </a:lnTo>
                  </a:path>
                </a:pathLst>
              </a:custGeom>
              <a:no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Arial" panose="020B0604020202020204" pitchFamily="34" charset="0"/>
                </a:endParaRPr>
              </a:p>
            </p:txBody>
          </p:sp>
        </p:grpSp>
      </p:grpSp>
      <p:sp>
        <p:nvSpPr>
          <p:cNvPr id="2" name="Текстовое поле 1"/>
          <p:cNvSpPr txBox="1"/>
          <p:nvPr/>
        </p:nvSpPr>
        <p:spPr>
          <a:xfrm>
            <a:off x="2028190" y="0"/>
            <a:ext cx="6062980" cy="7067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ru-RU" sz="4000" b="1" dirty="0">
                <a:solidFill>
                  <a:schemeClr val="bg1"/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Геометрические фигуры</a:t>
            </a:r>
            <a:r>
              <a:rPr lang="ru-RU" dirty="0">
                <a:solidFill>
                  <a:srgbClr val="C00000"/>
                </a:solidFill>
                <a:sym typeface="+mn-ea"/>
              </a:rPr>
              <a:t> </a:t>
            </a:r>
            <a:endParaRPr lang="ru-RU" altLang="en-US"/>
          </a:p>
        </p:txBody>
      </p:sp>
      <p:pic>
        <p:nvPicPr>
          <p:cNvPr id="310" name="Изображение 309"/>
          <p:cNvPicPr/>
          <p:nvPr/>
        </p:nvPicPr>
        <p:blipFill>
          <a:blip r:embed="rId1"/>
          <a:srcRect t="5508" b="9570"/>
          <a:stretch>
            <a:fillRect/>
          </a:stretch>
        </p:blipFill>
        <p:spPr>
          <a:xfrm>
            <a:off x="2486025" y="686435"/>
            <a:ext cx="4542155" cy="44481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" name="组合 1091"/>
          <p:cNvGrpSpPr/>
          <p:nvPr/>
        </p:nvGrpSpPr>
        <p:grpSpPr>
          <a:xfrm>
            <a:off x="92264" y="17815"/>
            <a:ext cx="8928992" cy="2637619"/>
            <a:chOff x="1277938" y="155575"/>
            <a:chExt cx="6584950" cy="1892300"/>
          </a:xfrm>
        </p:grpSpPr>
        <p:sp>
          <p:nvSpPr>
            <p:cNvPr id="1093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4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5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6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7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8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9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0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1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2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3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4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5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6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7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8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9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0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1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2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3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4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5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6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8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9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0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1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2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3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4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5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6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7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8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9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0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1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2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3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4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5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6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7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8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9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0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1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2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3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4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5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6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7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8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9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0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1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2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3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4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5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6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7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8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9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0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1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2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3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4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5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6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7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8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9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0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1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2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3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4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5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6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7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8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9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0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1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2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3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4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5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6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7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8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9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0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1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2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3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4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5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6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7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8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9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0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1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2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3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4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5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6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7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8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9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0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1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2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3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4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5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6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7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8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9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0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1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2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3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4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5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6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7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8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9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0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1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2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3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4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5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6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7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8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9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0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1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2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3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4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5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6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7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8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9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0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1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2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3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4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5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6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7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8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9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0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1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2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3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4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5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6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7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8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9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0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1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2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3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4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5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6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7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8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9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0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1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2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3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4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5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6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7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8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9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0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1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2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3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4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5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6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7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8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9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0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1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2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3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4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5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6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7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8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9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0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1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2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3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4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5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6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7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8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9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0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1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2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3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4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5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6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7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8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9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0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1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2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3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4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5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6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7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8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9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0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1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2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3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4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5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6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7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8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9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0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1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2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3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4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5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6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7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8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9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0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1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2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3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4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5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6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7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8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9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0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1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2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3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4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5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6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7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8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9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0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1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2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3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4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5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6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7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8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9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0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1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2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3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4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5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6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7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8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9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0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1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2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3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4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5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6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7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8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9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0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1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2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3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4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5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6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7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8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9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0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1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2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3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4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5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6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7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8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9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0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1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2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3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4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5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6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7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8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9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0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1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2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3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4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5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6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7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8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9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0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1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2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3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4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5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6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7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8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9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0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1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2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3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4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5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6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7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8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9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0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1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2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3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4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5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6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7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8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9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0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1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2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3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4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5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6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7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8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9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0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1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2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3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4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5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6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7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8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9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0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1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2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3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4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5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6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7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8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9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0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1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2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3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4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5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6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7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8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9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0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1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2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3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4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5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6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7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8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9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0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1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2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3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4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5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6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7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8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9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0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1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2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3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4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5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6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7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8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9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0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1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2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3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4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5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6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7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10250" name="Picture 10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1347" y="108347"/>
            <a:ext cx="4498706" cy="3165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5706126" y="195486"/>
            <a:ext cx="1944216" cy="4860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50"/>
          </a:p>
        </p:txBody>
      </p:sp>
      <p:sp>
        <p:nvSpPr>
          <p:cNvPr id="5" name="Прямоугольник 4"/>
          <p:cNvSpPr/>
          <p:nvPr/>
        </p:nvSpPr>
        <p:spPr>
          <a:xfrm>
            <a:off x="5814060" y="141605"/>
            <a:ext cx="3198495" cy="81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charset="0"/>
                <a:cs typeface="Times New Roman" panose="02020603050405020304" charset="0"/>
              </a:rPr>
              <a:t>Какой предмет живет в первом домике? (Соблюдать последовательность домиков).</a:t>
            </a:r>
            <a:endParaRPr lang="ru-RU" sz="1400" b="1" dirty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pic>
        <p:nvPicPr>
          <p:cNvPr id="10252" name="Picture 12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810" r="9838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8840" y="3615389"/>
            <a:ext cx="1247395" cy="10554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3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1952" y="1100872"/>
            <a:ext cx="996553" cy="964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4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747" b="98253" l="0" r="9745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2598" y="3497078"/>
            <a:ext cx="1200651" cy="11648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5" name="Picture 15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1058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4999" y="3594944"/>
            <a:ext cx="954923" cy="10759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6" name="Picture 16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995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5672" y="2408912"/>
            <a:ext cx="1132832" cy="8649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7" name="Picture 17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6" y="3597884"/>
            <a:ext cx="817960" cy="964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488840" y="300014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1</a:t>
            </a:r>
            <a:endParaRPr lang="ru-RU" sz="1350" dirty="0"/>
          </a:p>
        </p:txBody>
      </p:sp>
      <p:sp>
        <p:nvSpPr>
          <p:cNvPr id="7" name="TextBox 6"/>
          <p:cNvSpPr txBox="1"/>
          <p:nvPr/>
        </p:nvSpPr>
        <p:spPr>
          <a:xfrm>
            <a:off x="4122627" y="300014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2</a:t>
            </a:r>
            <a:endParaRPr lang="ru-RU" sz="1350" dirty="0"/>
          </a:p>
        </p:txBody>
      </p:sp>
      <p:sp>
        <p:nvSpPr>
          <p:cNvPr id="8" name="TextBox 7"/>
          <p:cNvSpPr txBox="1"/>
          <p:nvPr/>
        </p:nvSpPr>
        <p:spPr>
          <a:xfrm>
            <a:off x="1448672" y="2042717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3</a:t>
            </a:r>
            <a:endParaRPr lang="ru-RU" sz="1350" dirty="0"/>
          </a:p>
        </p:txBody>
      </p:sp>
      <p:sp>
        <p:nvSpPr>
          <p:cNvPr id="9" name="TextBox 8"/>
          <p:cNvSpPr txBox="1"/>
          <p:nvPr/>
        </p:nvSpPr>
        <p:spPr>
          <a:xfrm>
            <a:off x="4121297" y="1934657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4</a:t>
            </a:r>
            <a:endParaRPr lang="ru-RU" sz="1350" dirty="0"/>
          </a:p>
        </p:txBody>
      </p:sp>
      <p:grpSp>
        <p:nvGrpSpPr>
          <p:cNvPr id="853" name="组合 852"/>
          <p:cNvGrpSpPr/>
          <p:nvPr/>
        </p:nvGrpSpPr>
        <p:grpSpPr>
          <a:xfrm>
            <a:off x="7264400" y="3019425"/>
            <a:ext cx="1794510" cy="2048510"/>
            <a:chOff x="2921002" y="258604"/>
            <a:chExt cx="4170415" cy="4070509"/>
          </a:xfrm>
        </p:grpSpPr>
        <p:sp>
          <p:nvSpPr>
            <p:cNvPr id="854" name="Freeform 7"/>
            <p:cNvSpPr/>
            <p:nvPr/>
          </p:nvSpPr>
          <p:spPr bwMode="auto">
            <a:xfrm>
              <a:off x="5467352" y="3590449"/>
              <a:ext cx="758825" cy="207169"/>
            </a:xfrm>
            <a:custGeom>
              <a:avLst/>
              <a:gdLst/>
              <a:ahLst/>
              <a:cxnLst>
                <a:cxn ang="0">
                  <a:pos x="390" y="8"/>
                </a:cxn>
                <a:cxn ang="0">
                  <a:pos x="324" y="18"/>
                </a:cxn>
                <a:cxn ang="0">
                  <a:pos x="303" y="22"/>
                </a:cxn>
                <a:cxn ang="0">
                  <a:pos x="203" y="41"/>
                </a:cxn>
                <a:cxn ang="0">
                  <a:pos x="130" y="60"/>
                </a:cxn>
                <a:cxn ang="0">
                  <a:pos x="106" y="68"/>
                </a:cxn>
                <a:cxn ang="0">
                  <a:pos x="37" y="92"/>
                </a:cxn>
                <a:cxn ang="0">
                  <a:pos x="16" y="105"/>
                </a:cxn>
                <a:cxn ang="0">
                  <a:pos x="8" y="111"/>
                </a:cxn>
                <a:cxn ang="0">
                  <a:pos x="0" y="124"/>
                </a:cxn>
                <a:cxn ang="0">
                  <a:pos x="3" y="133"/>
                </a:cxn>
                <a:cxn ang="0">
                  <a:pos x="18" y="141"/>
                </a:cxn>
                <a:cxn ang="0">
                  <a:pos x="27" y="143"/>
                </a:cxn>
                <a:cxn ang="0">
                  <a:pos x="105" y="145"/>
                </a:cxn>
                <a:cxn ang="0">
                  <a:pos x="144" y="140"/>
                </a:cxn>
                <a:cxn ang="0">
                  <a:pos x="227" y="129"/>
                </a:cxn>
                <a:cxn ang="0">
                  <a:pos x="267" y="122"/>
                </a:cxn>
                <a:cxn ang="0">
                  <a:pos x="327" y="105"/>
                </a:cxn>
                <a:cxn ang="0">
                  <a:pos x="341" y="102"/>
                </a:cxn>
                <a:cxn ang="0">
                  <a:pos x="354" y="99"/>
                </a:cxn>
                <a:cxn ang="0">
                  <a:pos x="367" y="92"/>
                </a:cxn>
                <a:cxn ang="0">
                  <a:pos x="379" y="84"/>
                </a:cxn>
                <a:cxn ang="0">
                  <a:pos x="419" y="67"/>
                </a:cxn>
                <a:cxn ang="0">
                  <a:pos x="433" y="59"/>
                </a:cxn>
                <a:cxn ang="0">
                  <a:pos x="459" y="46"/>
                </a:cxn>
                <a:cxn ang="0">
                  <a:pos x="470" y="37"/>
                </a:cxn>
                <a:cxn ang="0">
                  <a:pos x="478" y="24"/>
                </a:cxn>
                <a:cxn ang="0">
                  <a:pos x="478" y="18"/>
                </a:cxn>
                <a:cxn ang="0">
                  <a:pos x="474" y="8"/>
                </a:cxn>
                <a:cxn ang="0">
                  <a:pos x="465" y="2"/>
                </a:cxn>
                <a:cxn ang="0">
                  <a:pos x="444" y="0"/>
                </a:cxn>
                <a:cxn ang="0">
                  <a:pos x="414" y="5"/>
                </a:cxn>
                <a:cxn ang="0">
                  <a:pos x="390" y="8"/>
                </a:cxn>
              </a:cxnLst>
              <a:rect l="0" t="0" r="r" b="b"/>
              <a:pathLst>
                <a:path w="478" h="145">
                  <a:moveTo>
                    <a:pt x="390" y="8"/>
                  </a:moveTo>
                  <a:lnTo>
                    <a:pt x="390" y="8"/>
                  </a:lnTo>
                  <a:lnTo>
                    <a:pt x="346" y="14"/>
                  </a:lnTo>
                  <a:lnTo>
                    <a:pt x="324" y="18"/>
                  </a:lnTo>
                  <a:lnTo>
                    <a:pt x="303" y="22"/>
                  </a:lnTo>
                  <a:lnTo>
                    <a:pt x="303" y="22"/>
                  </a:lnTo>
                  <a:lnTo>
                    <a:pt x="254" y="32"/>
                  </a:lnTo>
                  <a:lnTo>
                    <a:pt x="203" y="41"/>
                  </a:lnTo>
                  <a:lnTo>
                    <a:pt x="154" y="53"/>
                  </a:lnTo>
                  <a:lnTo>
                    <a:pt x="130" y="60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0" y="84"/>
                  </a:lnTo>
                  <a:lnTo>
                    <a:pt x="37" y="92"/>
                  </a:lnTo>
                  <a:lnTo>
                    <a:pt x="25" y="99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8" y="111"/>
                  </a:lnTo>
                  <a:lnTo>
                    <a:pt x="3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3" y="133"/>
                  </a:lnTo>
                  <a:lnTo>
                    <a:pt x="10" y="138"/>
                  </a:lnTo>
                  <a:lnTo>
                    <a:pt x="18" y="141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6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44" y="140"/>
                  </a:lnTo>
                  <a:lnTo>
                    <a:pt x="186" y="135"/>
                  </a:lnTo>
                  <a:lnTo>
                    <a:pt x="227" y="129"/>
                  </a:lnTo>
                  <a:lnTo>
                    <a:pt x="267" y="122"/>
                  </a:lnTo>
                  <a:lnTo>
                    <a:pt x="267" y="122"/>
                  </a:lnTo>
                  <a:lnTo>
                    <a:pt x="297" y="114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41" y="102"/>
                  </a:lnTo>
                  <a:lnTo>
                    <a:pt x="354" y="99"/>
                  </a:lnTo>
                  <a:lnTo>
                    <a:pt x="354" y="99"/>
                  </a:lnTo>
                  <a:lnTo>
                    <a:pt x="360" y="95"/>
                  </a:lnTo>
                  <a:lnTo>
                    <a:pt x="367" y="92"/>
                  </a:lnTo>
                  <a:lnTo>
                    <a:pt x="379" y="84"/>
                  </a:lnTo>
                  <a:lnTo>
                    <a:pt x="379" y="84"/>
                  </a:lnTo>
                  <a:lnTo>
                    <a:pt x="406" y="73"/>
                  </a:lnTo>
                  <a:lnTo>
                    <a:pt x="419" y="67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46" y="53"/>
                  </a:lnTo>
                  <a:lnTo>
                    <a:pt x="459" y="46"/>
                  </a:lnTo>
                  <a:lnTo>
                    <a:pt x="465" y="41"/>
                  </a:lnTo>
                  <a:lnTo>
                    <a:pt x="470" y="37"/>
                  </a:lnTo>
                  <a:lnTo>
                    <a:pt x="474" y="30"/>
                  </a:lnTo>
                  <a:lnTo>
                    <a:pt x="478" y="24"/>
                  </a:lnTo>
                  <a:lnTo>
                    <a:pt x="478" y="24"/>
                  </a:lnTo>
                  <a:lnTo>
                    <a:pt x="478" y="18"/>
                  </a:lnTo>
                  <a:lnTo>
                    <a:pt x="476" y="11"/>
                  </a:lnTo>
                  <a:lnTo>
                    <a:pt x="474" y="8"/>
                  </a:lnTo>
                  <a:lnTo>
                    <a:pt x="470" y="5"/>
                  </a:lnTo>
                  <a:lnTo>
                    <a:pt x="465" y="2"/>
                  </a:lnTo>
                  <a:lnTo>
                    <a:pt x="459" y="2"/>
                  </a:lnTo>
                  <a:lnTo>
                    <a:pt x="444" y="0"/>
                  </a:lnTo>
                  <a:lnTo>
                    <a:pt x="428" y="2"/>
                  </a:lnTo>
                  <a:lnTo>
                    <a:pt x="414" y="5"/>
                  </a:lnTo>
                  <a:lnTo>
                    <a:pt x="390" y="8"/>
                  </a:lnTo>
                  <a:lnTo>
                    <a:pt x="390" y="8"/>
                  </a:lnTo>
                  <a:close/>
                </a:path>
              </a:pathLst>
            </a:custGeom>
            <a:solidFill>
              <a:srgbClr val="7942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5" name="Freeform 8"/>
            <p:cNvSpPr/>
            <p:nvPr/>
          </p:nvSpPr>
          <p:spPr bwMode="auto">
            <a:xfrm>
              <a:off x="5326064" y="3003233"/>
              <a:ext cx="315913" cy="8186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7" y="72"/>
                </a:cxn>
                <a:cxn ang="0">
                  <a:pos x="53" y="145"/>
                </a:cxn>
                <a:cxn ang="0">
                  <a:pos x="76" y="218"/>
                </a:cxn>
                <a:cxn ang="0">
                  <a:pos x="99" y="291"/>
                </a:cxn>
                <a:cxn ang="0">
                  <a:pos x="99" y="291"/>
                </a:cxn>
                <a:cxn ang="0">
                  <a:pos x="121" y="362"/>
                </a:cxn>
                <a:cxn ang="0">
                  <a:pos x="143" y="433"/>
                </a:cxn>
                <a:cxn ang="0">
                  <a:pos x="167" y="503"/>
                </a:cxn>
                <a:cxn ang="0">
                  <a:pos x="194" y="571"/>
                </a:cxn>
                <a:cxn ang="0">
                  <a:pos x="194" y="571"/>
                </a:cxn>
                <a:cxn ang="0">
                  <a:pos x="195" y="573"/>
                </a:cxn>
                <a:cxn ang="0">
                  <a:pos x="197" y="573"/>
                </a:cxn>
                <a:cxn ang="0">
                  <a:pos x="197" y="573"/>
                </a:cxn>
                <a:cxn ang="0">
                  <a:pos x="199" y="571"/>
                </a:cxn>
                <a:cxn ang="0">
                  <a:pos x="199" y="570"/>
                </a:cxn>
                <a:cxn ang="0">
                  <a:pos x="199" y="570"/>
                </a:cxn>
                <a:cxn ang="0">
                  <a:pos x="172" y="502"/>
                </a:cxn>
                <a:cxn ang="0">
                  <a:pos x="148" y="432"/>
                </a:cxn>
                <a:cxn ang="0">
                  <a:pos x="124" y="360"/>
                </a:cxn>
                <a:cxn ang="0">
                  <a:pos x="103" y="289"/>
                </a:cxn>
                <a:cxn ang="0">
                  <a:pos x="103" y="289"/>
                </a:cxn>
                <a:cxn ang="0">
                  <a:pos x="81" y="216"/>
                </a:cxn>
                <a:cxn ang="0">
                  <a:pos x="57" y="143"/>
                </a:cxn>
                <a:cxn ang="0">
                  <a:pos x="32" y="7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9" h="57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7" y="72"/>
                  </a:lnTo>
                  <a:lnTo>
                    <a:pt x="53" y="145"/>
                  </a:lnTo>
                  <a:lnTo>
                    <a:pt x="76" y="218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21" y="362"/>
                  </a:lnTo>
                  <a:lnTo>
                    <a:pt x="143" y="433"/>
                  </a:lnTo>
                  <a:lnTo>
                    <a:pt x="167" y="503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195" y="573"/>
                  </a:lnTo>
                  <a:lnTo>
                    <a:pt x="197" y="573"/>
                  </a:lnTo>
                  <a:lnTo>
                    <a:pt x="197" y="573"/>
                  </a:lnTo>
                  <a:lnTo>
                    <a:pt x="199" y="571"/>
                  </a:lnTo>
                  <a:lnTo>
                    <a:pt x="199" y="570"/>
                  </a:lnTo>
                  <a:lnTo>
                    <a:pt x="199" y="570"/>
                  </a:lnTo>
                  <a:lnTo>
                    <a:pt x="172" y="502"/>
                  </a:lnTo>
                  <a:lnTo>
                    <a:pt x="148" y="432"/>
                  </a:lnTo>
                  <a:lnTo>
                    <a:pt x="124" y="360"/>
                  </a:lnTo>
                  <a:lnTo>
                    <a:pt x="103" y="289"/>
                  </a:lnTo>
                  <a:lnTo>
                    <a:pt x="103" y="289"/>
                  </a:lnTo>
                  <a:lnTo>
                    <a:pt x="81" y="216"/>
                  </a:lnTo>
                  <a:lnTo>
                    <a:pt x="57" y="143"/>
                  </a:lnTo>
                  <a:lnTo>
                    <a:pt x="32" y="7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6" name="Freeform 9"/>
            <p:cNvSpPr/>
            <p:nvPr/>
          </p:nvSpPr>
          <p:spPr bwMode="auto">
            <a:xfrm>
              <a:off x="5915027" y="2871788"/>
              <a:ext cx="192088" cy="85296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5" y="54"/>
                </a:cxn>
                <a:cxn ang="0">
                  <a:pos x="21" y="111"/>
                </a:cxn>
                <a:cxn ang="0">
                  <a:pos x="24" y="138"/>
                </a:cxn>
                <a:cxn ang="0">
                  <a:pos x="34" y="192"/>
                </a:cxn>
                <a:cxn ang="0">
                  <a:pos x="45" y="254"/>
                </a:cxn>
                <a:cxn ang="0">
                  <a:pos x="59" y="316"/>
                </a:cxn>
                <a:cxn ang="0">
                  <a:pos x="70" y="367"/>
                </a:cxn>
                <a:cxn ang="0">
                  <a:pos x="102" y="519"/>
                </a:cxn>
                <a:cxn ang="0">
                  <a:pos x="116" y="590"/>
                </a:cxn>
                <a:cxn ang="0">
                  <a:pos x="116" y="592"/>
                </a:cxn>
                <a:cxn ang="0">
                  <a:pos x="116" y="595"/>
                </a:cxn>
                <a:cxn ang="0">
                  <a:pos x="119" y="597"/>
                </a:cxn>
                <a:cxn ang="0">
                  <a:pos x="121" y="595"/>
                </a:cxn>
                <a:cxn ang="0">
                  <a:pos x="121" y="592"/>
                </a:cxn>
                <a:cxn ang="0">
                  <a:pos x="121" y="592"/>
                </a:cxn>
                <a:cxn ang="0">
                  <a:pos x="121" y="590"/>
                </a:cxn>
                <a:cxn ang="0">
                  <a:pos x="121" y="590"/>
                </a:cxn>
                <a:cxn ang="0">
                  <a:pos x="121" y="586"/>
                </a:cxn>
                <a:cxn ang="0">
                  <a:pos x="121" y="584"/>
                </a:cxn>
                <a:cxn ang="0">
                  <a:pos x="119" y="584"/>
                </a:cxn>
                <a:cxn ang="0">
                  <a:pos x="107" y="517"/>
                </a:cxn>
                <a:cxn ang="0">
                  <a:pos x="75" y="365"/>
                </a:cxn>
                <a:cxn ang="0">
                  <a:pos x="64" y="316"/>
                </a:cxn>
                <a:cxn ang="0">
                  <a:pos x="50" y="254"/>
                </a:cxn>
                <a:cxn ang="0">
                  <a:pos x="34" y="162"/>
                </a:cxn>
                <a:cxn ang="0">
                  <a:pos x="29" y="137"/>
                </a:cxn>
                <a:cxn ang="0">
                  <a:pos x="26" y="110"/>
                </a:cxn>
                <a:cxn ang="0">
                  <a:pos x="20" y="5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21" h="59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27"/>
                  </a:lnTo>
                  <a:lnTo>
                    <a:pt x="15" y="54"/>
                  </a:lnTo>
                  <a:lnTo>
                    <a:pt x="18" y="83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4" y="138"/>
                  </a:lnTo>
                  <a:lnTo>
                    <a:pt x="29" y="162"/>
                  </a:lnTo>
                  <a:lnTo>
                    <a:pt x="34" y="192"/>
                  </a:lnTo>
                  <a:lnTo>
                    <a:pt x="34" y="192"/>
                  </a:lnTo>
                  <a:lnTo>
                    <a:pt x="45" y="254"/>
                  </a:lnTo>
                  <a:lnTo>
                    <a:pt x="51" y="286"/>
                  </a:lnTo>
                  <a:lnTo>
                    <a:pt x="59" y="316"/>
                  </a:lnTo>
                  <a:lnTo>
                    <a:pt x="59" y="316"/>
                  </a:lnTo>
                  <a:lnTo>
                    <a:pt x="70" y="367"/>
                  </a:lnTo>
                  <a:lnTo>
                    <a:pt x="81" y="418"/>
                  </a:lnTo>
                  <a:lnTo>
                    <a:pt x="102" y="519"/>
                  </a:lnTo>
                  <a:lnTo>
                    <a:pt x="102" y="519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5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07" y="517"/>
                  </a:lnTo>
                  <a:lnTo>
                    <a:pt x="107" y="517"/>
                  </a:lnTo>
                  <a:lnTo>
                    <a:pt x="86" y="416"/>
                  </a:lnTo>
                  <a:lnTo>
                    <a:pt x="75" y="365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56" y="284"/>
                  </a:lnTo>
                  <a:lnTo>
                    <a:pt x="50" y="254"/>
                  </a:lnTo>
                  <a:lnTo>
                    <a:pt x="39" y="191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29" y="13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3" y="81"/>
                  </a:lnTo>
                  <a:lnTo>
                    <a:pt x="20" y="53"/>
                  </a:lnTo>
                  <a:lnTo>
                    <a:pt x="13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7" name="Freeform 10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  <a:cxn ang="0">
                  <a:pos x="34" y="152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  <a:lnTo>
                    <a:pt x="34" y="152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8" name="Freeform 11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9" name="Freeform 12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30" y="3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A6F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0" name="Freeform 13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1" name="Freeform 24"/>
            <p:cNvSpPr/>
            <p:nvPr/>
          </p:nvSpPr>
          <p:spPr bwMode="auto">
            <a:xfrm>
              <a:off x="3902690" y="2103046"/>
              <a:ext cx="957263" cy="442913"/>
            </a:xfrm>
            <a:custGeom>
              <a:avLst/>
              <a:gdLst/>
              <a:ahLst/>
              <a:cxnLst>
                <a:cxn ang="0">
                  <a:pos x="281" y="222"/>
                </a:cxn>
                <a:cxn ang="0">
                  <a:pos x="281" y="246"/>
                </a:cxn>
                <a:cxn ang="0">
                  <a:pos x="270" y="267"/>
                </a:cxn>
                <a:cxn ang="0">
                  <a:pos x="232" y="295"/>
                </a:cxn>
                <a:cxn ang="0">
                  <a:pos x="173" y="310"/>
                </a:cxn>
                <a:cxn ang="0">
                  <a:pos x="138" y="303"/>
                </a:cxn>
                <a:cxn ang="0">
                  <a:pos x="117" y="287"/>
                </a:cxn>
                <a:cxn ang="0">
                  <a:pos x="106" y="262"/>
                </a:cxn>
                <a:cxn ang="0">
                  <a:pos x="108" y="224"/>
                </a:cxn>
                <a:cxn ang="0">
                  <a:pos x="97" y="216"/>
                </a:cxn>
                <a:cxn ang="0">
                  <a:pos x="60" y="227"/>
                </a:cxn>
                <a:cxn ang="0">
                  <a:pos x="32" y="224"/>
                </a:cxn>
                <a:cxn ang="0">
                  <a:pos x="13" y="211"/>
                </a:cxn>
                <a:cxn ang="0">
                  <a:pos x="3" y="189"/>
                </a:cxn>
                <a:cxn ang="0">
                  <a:pos x="3" y="149"/>
                </a:cxn>
                <a:cxn ang="0">
                  <a:pos x="14" y="127"/>
                </a:cxn>
                <a:cxn ang="0">
                  <a:pos x="35" y="111"/>
                </a:cxn>
                <a:cxn ang="0">
                  <a:pos x="63" y="105"/>
                </a:cxn>
                <a:cxn ang="0">
                  <a:pos x="100" y="113"/>
                </a:cxn>
                <a:cxn ang="0">
                  <a:pos x="129" y="127"/>
                </a:cxn>
                <a:cxn ang="0">
                  <a:pos x="138" y="73"/>
                </a:cxn>
                <a:cxn ang="0">
                  <a:pos x="167" y="22"/>
                </a:cxn>
                <a:cxn ang="0">
                  <a:pos x="190" y="7"/>
                </a:cxn>
                <a:cxn ang="0">
                  <a:pos x="209" y="2"/>
                </a:cxn>
                <a:cxn ang="0">
                  <a:pos x="236" y="2"/>
                </a:cxn>
                <a:cxn ang="0">
                  <a:pos x="257" y="15"/>
                </a:cxn>
                <a:cxn ang="0">
                  <a:pos x="281" y="51"/>
                </a:cxn>
                <a:cxn ang="0">
                  <a:pos x="305" y="72"/>
                </a:cxn>
                <a:cxn ang="0">
                  <a:pos x="336" y="38"/>
                </a:cxn>
                <a:cxn ang="0">
                  <a:pos x="376" y="19"/>
                </a:cxn>
                <a:cxn ang="0">
                  <a:pos x="413" y="16"/>
                </a:cxn>
                <a:cxn ang="0">
                  <a:pos x="440" y="38"/>
                </a:cxn>
                <a:cxn ang="0">
                  <a:pos x="447" y="88"/>
                </a:cxn>
                <a:cxn ang="0">
                  <a:pos x="466" y="78"/>
                </a:cxn>
                <a:cxn ang="0">
                  <a:pos x="503" y="70"/>
                </a:cxn>
                <a:cxn ang="0">
                  <a:pos x="543" y="70"/>
                </a:cxn>
                <a:cxn ang="0">
                  <a:pos x="576" y="84"/>
                </a:cxn>
                <a:cxn ang="0">
                  <a:pos x="598" y="110"/>
                </a:cxn>
                <a:cxn ang="0">
                  <a:pos x="603" y="137"/>
                </a:cxn>
                <a:cxn ang="0">
                  <a:pos x="592" y="164"/>
                </a:cxn>
                <a:cxn ang="0">
                  <a:pos x="563" y="184"/>
                </a:cxn>
                <a:cxn ang="0">
                  <a:pos x="525" y="197"/>
                </a:cxn>
                <a:cxn ang="0">
                  <a:pos x="487" y="199"/>
                </a:cxn>
                <a:cxn ang="0">
                  <a:pos x="455" y="192"/>
                </a:cxn>
                <a:cxn ang="0">
                  <a:pos x="447" y="210"/>
                </a:cxn>
                <a:cxn ang="0">
                  <a:pos x="430" y="256"/>
                </a:cxn>
                <a:cxn ang="0">
                  <a:pos x="395" y="278"/>
                </a:cxn>
                <a:cxn ang="0">
                  <a:pos x="352" y="278"/>
                </a:cxn>
                <a:cxn ang="0">
                  <a:pos x="309" y="256"/>
                </a:cxn>
                <a:cxn ang="0">
                  <a:pos x="278" y="216"/>
                </a:cxn>
              </a:cxnLst>
              <a:rect l="0" t="0" r="r" b="b"/>
              <a:pathLst>
                <a:path w="603" h="310">
                  <a:moveTo>
                    <a:pt x="278" y="216"/>
                  </a:moveTo>
                  <a:lnTo>
                    <a:pt x="278" y="216"/>
                  </a:lnTo>
                  <a:lnTo>
                    <a:pt x="281" y="222"/>
                  </a:lnTo>
                  <a:lnTo>
                    <a:pt x="282" y="230"/>
                  </a:lnTo>
                  <a:lnTo>
                    <a:pt x="282" y="238"/>
                  </a:lnTo>
                  <a:lnTo>
                    <a:pt x="281" y="246"/>
                  </a:lnTo>
                  <a:lnTo>
                    <a:pt x="278" y="254"/>
                  </a:lnTo>
                  <a:lnTo>
                    <a:pt x="274" y="260"/>
                  </a:lnTo>
                  <a:lnTo>
                    <a:pt x="270" y="267"/>
                  </a:lnTo>
                  <a:lnTo>
                    <a:pt x="263" y="273"/>
                  </a:lnTo>
                  <a:lnTo>
                    <a:pt x="249" y="286"/>
                  </a:lnTo>
                  <a:lnTo>
                    <a:pt x="232" y="295"/>
                  </a:lnTo>
                  <a:lnTo>
                    <a:pt x="213" y="303"/>
                  </a:lnTo>
                  <a:lnTo>
                    <a:pt x="194" y="308"/>
                  </a:lnTo>
                  <a:lnTo>
                    <a:pt x="173" y="310"/>
                  </a:lnTo>
                  <a:lnTo>
                    <a:pt x="155" y="308"/>
                  </a:lnTo>
                  <a:lnTo>
                    <a:pt x="146" y="306"/>
                  </a:lnTo>
                  <a:lnTo>
                    <a:pt x="138" y="303"/>
                  </a:lnTo>
                  <a:lnTo>
                    <a:pt x="130" y="300"/>
                  </a:lnTo>
                  <a:lnTo>
                    <a:pt x="124" y="294"/>
                  </a:lnTo>
                  <a:lnTo>
                    <a:pt x="117" y="287"/>
                  </a:lnTo>
                  <a:lnTo>
                    <a:pt x="113" y="281"/>
                  </a:lnTo>
                  <a:lnTo>
                    <a:pt x="109" y="272"/>
                  </a:lnTo>
                  <a:lnTo>
                    <a:pt x="106" y="262"/>
                  </a:lnTo>
                  <a:lnTo>
                    <a:pt x="105" y="251"/>
                  </a:lnTo>
                  <a:lnTo>
                    <a:pt x="105" y="238"/>
                  </a:lnTo>
                  <a:lnTo>
                    <a:pt x="108" y="224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97" y="216"/>
                  </a:lnTo>
                  <a:lnTo>
                    <a:pt x="84" y="222"/>
                  </a:lnTo>
                  <a:lnTo>
                    <a:pt x="71" y="226"/>
                  </a:lnTo>
                  <a:lnTo>
                    <a:pt x="60" y="227"/>
                  </a:lnTo>
                  <a:lnTo>
                    <a:pt x="49" y="229"/>
                  </a:lnTo>
                  <a:lnTo>
                    <a:pt x="41" y="227"/>
                  </a:lnTo>
                  <a:lnTo>
                    <a:pt x="32" y="224"/>
                  </a:lnTo>
                  <a:lnTo>
                    <a:pt x="25" y="221"/>
                  </a:lnTo>
                  <a:lnTo>
                    <a:pt x="19" y="216"/>
                  </a:lnTo>
                  <a:lnTo>
                    <a:pt x="13" y="211"/>
                  </a:lnTo>
                  <a:lnTo>
                    <a:pt x="8" y="205"/>
                  </a:lnTo>
                  <a:lnTo>
                    <a:pt x="5" y="197"/>
                  </a:lnTo>
                  <a:lnTo>
                    <a:pt x="3" y="189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3" y="149"/>
                  </a:lnTo>
                  <a:lnTo>
                    <a:pt x="6" y="141"/>
                  </a:lnTo>
                  <a:lnTo>
                    <a:pt x="10" y="134"/>
                  </a:lnTo>
                  <a:lnTo>
                    <a:pt x="14" y="127"/>
                  </a:lnTo>
                  <a:lnTo>
                    <a:pt x="21" y="121"/>
                  </a:lnTo>
                  <a:lnTo>
                    <a:pt x="27" y="116"/>
                  </a:lnTo>
                  <a:lnTo>
                    <a:pt x="35" y="111"/>
                  </a:lnTo>
                  <a:lnTo>
                    <a:pt x="43" y="108"/>
                  </a:lnTo>
                  <a:lnTo>
                    <a:pt x="52" y="107"/>
                  </a:lnTo>
                  <a:lnTo>
                    <a:pt x="63" y="105"/>
                  </a:lnTo>
                  <a:lnTo>
                    <a:pt x="75" y="107"/>
                  </a:lnTo>
                  <a:lnTo>
                    <a:pt x="86" y="108"/>
                  </a:lnTo>
                  <a:lnTo>
                    <a:pt x="100" y="113"/>
                  </a:lnTo>
                  <a:lnTo>
                    <a:pt x="113" y="119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10"/>
                  </a:lnTo>
                  <a:lnTo>
                    <a:pt x="132" y="91"/>
                  </a:lnTo>
                  <a:lnTo>
                    <a:pt x="138" y="73"/>
                  </a:lnTo>
                  <a:lnTo>
                    <a:pt x="144" y="54"/>
                  </a:lnTo>
                  <a:lnTo>
                    <a:pt x="155" y="38"/>
                  </a:lnTo>
                  <a:lnTo>
                    <a:pt x="167" y="22"/>
                  </a:lnTo>
                  <a:lnTo>
                    <a:pt x="175" y="16"/>
                  </a:lnTo>
                  <a:lnTo>
                    <a:pt x="181" y="11"/>
                  </a:lnTo>
                  <a:lnTo>
                    <a:pt x="190" y="7"/>
                  </a:lnTo>
                  <a:lnTo>
                    <a:pt x="198" y="3"/>
                  </a:lnTo>
                  <a:lnTo>
                    <a:pt x="198" y="3"/>
                  </a:lnTo>
                  <a:lnTo>
                    <a:pt x="209" y="2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36" y="2"/>
                  </a:lnTo>
                  <a:lnTo>
                    <a:pt x="244" y="5"/>
                  </a:lnTo>
                  <a:lnTo>
                    <a:pt x="251" y="10"/>
                  </a:lnTo>
                  <a:lnTo>
                    <a:pt x="257" y="15"/>
                  </a:lnTo>
                  <a:lnTo>
                    <a:pt x="263" y="21"/>
                  </a:lnTo>
                  <a:lnTo>
                    <a:pt x="273" y="35"/>
                  </a:lnTo>
                  <a:lnTo>
                    <a:pt x="281" y="51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305" y="72"/>
                  </a:lnTo>
                  <a:lnTo>
                    <a:pt x="314" y="59"/>
                  </a:lnTo>
                  <a:lnTo>
                    <a:pt x="325" y="48"/>
                  </a:lnTo>
                  <a:lnTo>
                    <a:pt x="336" y="38"/>
                  </a:lnTo>
                  <a:lnTo>
                    <a:pt x="349" y="30"/>
                  </a:lnTo>
                  <a:lnTo>
                    <a:pt x="363" y="24"/>
                  </a:lnTo>
                  <a:lnTo>
                    <a:pt x="376" y="19"/>
                  </a:lnTo>
                  <a:lnTo>
                    <a:pt x="389" y="16"/>
                  </a:lnTo>
                  <a:lnTo>
                    <a:pt x="401" y="15"/>
                  </a:lnTo>
                  <a:lnTo>
                    <a:pt x="413" y="16"/>
                  </a:lnTo>
                  <a:lnTo>
                    <a:pt x="424" y="21"/>
                  </a:lnTo>
                  <a:lnTo>
                    <a:pt x="433" y="29"/>
                  </a:lnTo>
                  <a:lnTo>
                    <a:pt x="440" y="38"/>
                  </a:lnTo>
                  <a:lnTo>
                    <a:pt x="446" y="51"/>
                  </a:lnTo>
                  <a:lnTo>
                    <a:pt x="447" y="67"/>
                  </a:lnTo>
                  <a:lnTo>
                    <a:pt x="447" y="88"/>
                  </a:lnTo>
                  <a:lnTo>
                    <a:pt x="447" y="88"/>
                  </a:lnTo>
                  <a:lnTo>
                    <a:pt x="457" y="81"/>
                  </a:lnTo>
                  <a:lnTo>
                    <a:pt x="466" y="78"/>
                  </a:lnTo>
                  <a:lnTo>
                    <a:pt x="478" y="73"/>
                  </a:lnTo>
                  <a:lnTo>
                    <a:pt x="490" y="72"/>
                  </a:lnTo>
                  <a:lnTo>
                    <a:pt x="503" y="70"/>
                  </a:lnTo>
                  <a:lnTo>
                    <a:pt x="516" y="68"/>
                  </a:lnTo>
                  <a:lnTo>
                    <a:pt x="528" y="68"/>
                  </a:lnTo>
                  <a:lnTo>
                    <a:pt x="543" y="70"/>
                  </a:lnTo>
                  <a:lnTo>
                    <a:pt x="554" y="73"/>
                  </a:lnTo>
                  <a:lnTo>
                    <a:pt x="566" y="78"/>
                  </a:lnTo>
                  <a:lnTo>
                    <a:pt x="576" y="84"/>
                  </a:lnTo>
                  <a:lnTo>
                    <a:pt x="585" y="91"/>
                  </a:lnTo>
                  <a:lnTo>
                    <a:pt x="593" y="100"/>
                  </a:lnTo>
                  <a:lnTo>
                    <a:pt x="598" y="110"/>
                  </a:lnTo>
                  <a:lnTo>
                    <a:pt x="603" y="122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46"/>
                  </a:lnTo>
                  <a:lnTo>
                    <a:pt x="598" y="156"/>
                  </a:lnTo>
                  <a:lnTo>
                    <a:pt x="592" y="164"/>
                  </a:lnTo>
                  <a:lnTo>
                    <a:pt x="584" y="172"/>
                  </a:lnTo>
                  <a:lnTo>
                    <a:pt x="574" y="178"/>
                  </a:lnTo>
                  <a:lnTo>
                    <a:pt x="563" y="184"/>
                  </a:lnTo>
                  <a:lnTo>
                    <a:pt x="551" y="189"/>
                  </a:lnTo>
                  <a:lnTo>
                    <a:pt x="539" y="194"/>
                  </a:lnTo>
                  <a:lnTo>
                    <a:pt x="525" y="197"/>
                  </a:lnTo>
                  <a:lnTo>
                    <a:pt x="512" y="199"/>
                  </a:lnTo>
                  <a:lnTo>
                    <a:pt x="500" y="199"/>
                  </a:lnTo>
                  <a:lnTo>
                    <a:pt x="487" y="199"/>
                  </a:lnTo>
                  <a:lnTo>
                    <a:pt x="476" y="199"/>
                  </a:lnTo>
                  <a:lnTo>
                    <a:pt x="465" y="195"/>
                  </a:lnTo>
                  <a:lnTo>
                    <a:pt x="455" y="192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47" y="210"/>
                  </a:lnTo>
                  <a:lnTo>
                    <a:pt x="444" y="227"/>
                  </a:lnTo>
                  <a:lnTo>
                    <a:pt x="438" y="243"/>
                  </a:lnTo>
                  <a:lnTo>
                    <a:pt x="430" y="256"/>
                  </a:lnTo>
                  <a:lnTo>
                    <a:pt x="419" y="265"/>
                  </a:lnTo>
                  <a:lnTo>
                    <a:pt x="408" y="273"/>
                  </a:lnTo>
                  <a:lnTo>
                    <a:pt x="395" y="278"/>
                  </a:lnTo>
                  <a:lnTo>
                    <a:pt x="381" y="279"/>
                  </a:lnTo>
                  <a:lnTo>
                    <a:pt x="367" y="279"/>
                  </a:lnTo>
                  <a:lnTo>
                    <a:pt x="352" y="278"/>
                  </a:lnTo>
                  <a:lnTo>
                    <a:pt x="338" y="272"/>
                  </a:lnTo>
                  <a:lnTo>
                    <a:pt x="324" y="265"/>
                  </a:lnTo>
                  <a:lnTo>
                    <a:pt x="309" y="256"/>
                  </a:lnTo>
                  <a:lnTo>
                    <a:pt x="298" y="245"/>
                  </a:lnTo>
                  <a:lnTo>
                    <a:pt x="287" y="230"/>
                  </a:lnTo>
                  <a:lnTo>
                    <a:pt x="278" y="216"/>
                  </a:lnTo>
                  <a:lnTo>
                    <a:pt x="278" y="2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2" name="Freeform 51"/>
            <p:cNvSpPr/>
            <p:nvPr/>
          </p:nvSpPr>
          <p:spPr bwMode="auto">
            <a:xfrm>
              <a:off x="4354514" y="521494"/>
              <a:ext cx="304800" cy="6858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90" y="48"/>
                </a:cxn>
                <a:cxn ang="0">
                  <a:pos x="190" y="48"/>
                </a:cxn>
                <a:cxn ang="0">
                  <a:pos x="192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192" h="48">
                  <a:moveTo>
                    <a:pt x="0" y="22"/>
                  </a:moveTo>
                  <a:lnTo>
                    <a:pt x="190" y="48"/>
                  </a:lnTo>
                  <a:lnTo>
                    <a:pt x="190" y="48"/>
                  </a:lnTo>
                  <a:lnTo>
                    <a:pt x="192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3" name="Freeform 52"/>
            <p:cNvSpPr/>
            <p:nvPr/>
          </p:nvSpPr>
          <p:spPr bwMode="auto">
            <a:xfrm>
              <a:off x="4500564" y="385763"/>
              <a:ext cx="176213" cy="81439"/>
            </a:xfrm>
            <a:custGeom>
              <a:avLst/>
              <a:gdLst/>
              <a:ahLst/>
              <a:cxnLst>
                <a:cxn ang="0">
                  <a:pos x="111" y="27"/>
                </a:cxn>
                <a:cxn ang="0">
                  <a:pos x="111" y="27"/>
                </a:cxn>
                <a:cxn ang="0">
                  <a:pos x="100" y="16"/>
                </a:cxn>
                <a:cxn ang="0">
                  <a:pos x="100" y="16"/>
                </a:cxn>
                <a:cxn ang="0">
                  <a:pos x="98" y="12"/>
                </a:cxn>
                <a:cxn ang="0">
                  <a:pos x="95" y="8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44" y="22"/>
                </a:cxn>
                <a:cxn ang="0">
                  <a:pos x="0" y="49"/>
                </a:cxn>
                <a:cxn ang="0">
                  <a:pos x="106" y="57"/>
                </a:cxn>
                <a:cxn ang="0">
                  <a:pos x="106" y="57"/>
                </a:cxn>
                <a:cxn ang="0">
                  <a:pos x="111" y="27"/>
                </a:cxn>
                <a:cxn ang="0">
                  <a:pos x="111" y="27"/>
                </a:cxn>
              </a:cxnLst>
              <a:rect l="0" t="0" r="r" b="b"/>
              <a:pathLst>
                <a:path w="111" h="57">
                  <a:moveTo>
                    <a:pt x="111" y="27"/>
                  </a:moveTo>
                  <a:lnTo>
                    <a:pt x="111" y="2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44" y="22"/>
                  </a:lnTo>
                  <a:lnTo>
                    <a:pt x="0" y="49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11" y="27"/>
                  </a:lnTo>
                  <a:lnTo>
                    <a:pt x="111" y="27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4" name="Freeform 53"/>
            <p:cNvSpPr/>
            <p:nvPr/>
          </p:nvSpPr>
          <p:spPr bwMode="auto">
            <a:xfrm>
              <a:off x="4449764" y="455771"/>
              <a:ext cx="219075" cy="5429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1"/>
                </a:cxn>
                <a:cxn ang="0">
                  <a:pos x="135" y="38"/>
                </a:cxn>
                <a:cxn ang="0">
                  <a:pos x="135" y="38"/>
                </a:cxn>
                <a:cxn ang="0">
                  <a:pos x="138" y="8"/>
                </a:cxn>
                <a:cxn ang="0">
                  <a:pos x="32" y="0"/>
                </a:cxn>
              </a:cxnLst>
              <a:rect l="0" t="0" r="r" b="b"/>
              <a:pathLst>
                <a:path w="138" h="38">
                  <a:moveTo>
                    <a:pt x="32" y="0"/>
                  </a:moveTo>
                  <a:lnTo>
                    <a:pt x="32" y="0"/>
                  </a:lnTo>
                  <a:lnTo>
                    <a:pt x="0" y="21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8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5" name="Freeform 54"/>
            <p:cNvSpPr/>
            <p:nvPr/>
          </p:nvSpPr>
          <p:spPr bwMode="auto">
            <a:xfrm>
              <a:off x="4398964" y="485775"/>
              <a:ext cx="265113" cy="6715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5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67" y="17"/>
                </a:cxn>
                <a:cxn ang="0">
                  <a:pos x="32" y="0"/>
                </a:cxn>
              </a:cxnLst>
              <a:rect l="0" t="0" r="r" b="b"/>
              <a:pathLst>
                <a:path w="167" h="47">
                  <a:moveTo>
                    <a:pt x="32" y="0"/>
                  </a:moveTo>
                  <a:lnTo>
                    <a:pt x="32" y="0"/>
                  </a:lnTo>
                  <a:lnTo>
                    <a:pt x="0" y="2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7" y="1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6" name="Freeform 55"/>
            <p:cNvSpPr/>
            <p:nvPr/>
          </p:nvSpPr>
          <p:spPr bwMode="auto">
            <a:xfrm>
              <a:off x="4313239" y="552926"/>
              <a:ext cx="342900" cy="8001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13" y="56"/>
                </a:cxn>
                <a:cxn ang="0">
                  <a:pos x="213" y="56"/>
                </a:cxn>
                <a:cxn ang="0">
                  <a:pos x="216" y="2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16" h="56">
                  <a:moveTo>
                    <a:pt x="0" y="26"/>
                  </a:moveTo>
                  <a:lnTo>
                    <a:pt x="213" y="56"/>
                  </a:lnTo>
                  <a:lnTo>
                    <a:pt x="213" y="56"/>
                  </a:lnTo>
                  <a:lnTo>
                    <a:pt x="216" y="2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7" name="Freeform 56"/>
            <p:cNvSpPr/>
            <p:nvPr/>
          </p:nvSpPr>
          <p:spPr bwMode="auto">
            <a:xfrm>
              <a:off x="4278314" y="590074"/>
              <a:ext cx="373063" cy="9001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33" y="63"/>
                </a:cxn>
                <a:cxn ang="0">
                  <a:pos x="233" y="63"/>
                </a:cxn>
                <a:cxn ang="0">
                  <a:pos x="235" y="3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235" h="63">
                  <a:moveTo>
                    <a:pt x="0" y="22"/>
                  </a:moveTo>
                  <a:lnTo>
                    <a:pt x="233" y="63"/>
                  </a:lnTo>
                  <a:lnTo>
                    <a:pt x="233" y="63"/>
                  </a:lnTo>
                  <a:lnTo>
                    <a:pt x="235" y="3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8" name="Freeform 57"/>
            <p:cNvSpPr/>
            <p:nvPr/>
          </p:nvSpPr>
          <p:spPr bwMode="auto">
            <a:xfrm>
              <a:off x="4233864" y="621506"/>
              <a:ext cx="414338" cy="92869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20"/>
                </a:cxn>
                <a:cxn ang="0">
                  <a:pos x="0" y="33"/>
                </a:cxn>
                <a:cxn ang="0">
                  <a:pos x="261" y="65"/>
                </a:cxn>
                <a:cxn ang="0">
                  <a:pos x="261" y="65"/>
                </a:cxn>
                <a:cxn ang="0">
                  <a:pos x="261" y="4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1" y="20"/>
                </a:cxn>
                <a:cxn ang="0">
                  <a:pos x="11" y="20"/>
                </a:cxn>
              </a:cxnLst>
              <a:rect l="0" t="0" r="r" b="b"/>
              <a:pathLst>
                <a:path w="261" h="65">
                  <a:moveTo>
                    <a:pt x="11" y="20"/>
                  </a:moveTo>
                  <a:lnTo>
                    <a:pt x="11" y="20"/>
                  </a:lnTo>
                  <a:lnTo>
                    <a:pt x="0" y="3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4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9" name="Freeform 58"/>
            <p:cNvSpPr/>
            <p:nvPr/>
          </p:nvSpPr>
          <p:spPr bwMode="auto">
            <a:xfrm>
              <a:off x="4184652" y="668655"/>
              <a:ext cx="463550" cy="95726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91" y="67"/>
                </a:cxn>
                <a:cxn ang="0">
                  <a:pos x="291" y="67"/>
                </a:cxn>
                <a:cxn ang="0">
                  <a:pos x="292" y="32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92" h="67">
                  <a:moveTo>
                    <a:pt x="0" y="40"/>
                  </a:moveTo>
                  <a:lnTo>
                    <a:pt x="291" y="67"/>
                  </a:lnTo>
                  <a:lnTo>
                    <a:pt x="291" y="67"/>
                  </a:lnTo>
                  <a:lnTo>
                    <a:pt x="292" y="3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0" name="Freeform 59"/>
            <p:cNvSpPr/>
            <p:nvPr/>
          </p:nvSpPr>
          <p:spPr bwMode="auto">
            <a:xfrm>
              <a:off x="4141789" y="725805"/>
              <a:ext cx="504825" cy="7858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18" y="55"/>
                </a:cxn>
                <a:cxn ang="0">
                  <a:pos x="318" y="55"/>
                </a:cxn>
                <a:cxn ang="0">
                  <a:pos x="318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318" h="55">
                  <a:moveTo>
                    <a:pt x="0" y="36"/>
                  </a:moveTo>
                  <a:lnTo>
                    <a:pt x="318" y="55"/>
                  </a:lnTo>
                  <a:lnTo>
                    <a:pt x="318" y="55"/>
                  </a:lnTo>
                  <a:lnTo>
                    <a:pt x="318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1" name="Freeform 60"/>
            <p:cNvSpPr/>
            <p:nvPr/>
          </p:nvSpPr>
          <p:spPr bwMode="auto">
            <a:xfrm>
              <a:off x="4111627" y="777240"/>
              <a:ext cx="534988" cy="6572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0" y="30"/>
                </a:cxn>
                <a:cxn ang="0">
                  <a:pos x="337" y="46"/>
                </a:cxn>
                <a:cxn ang="0">
                  <a:pos x="337" y="46"/>
                </a:cxn>
                <a:cxn ang="0">
                  <a:pos x="337" y="19"/>
                </a:cxn>
                <a:cxn ang="0">
                  <a:pos x="19" y="0"/>
                </a:cxn>
              </a:cxnLst>
              <a:rect l="0" t="0" r="r" b="b"/>
              <a:pathLst>
                <a:path w="337" h="46">
                  <a:moveTo>
                    <a:pt x="19" y="0"/>
                  </a:moveTo>
                  <a:lnTo>
                    <a:pt x="19" y="0"/>
                  </a:lnTo>
                  <a:lnTo>
                    <a:pt x="0" y="30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2" name="Freeform 61"/>
            <p:cNvSpPr/>
            <p:nvPr/>
          </p:nvSpPr>
          <p:spPr bwMode="auto">
            <a:xfrm>
              <a:off x="4021139" y="820103"/>
              <a:ext cx="630238" cy="154305"/>
            </a:xfrm>
            <a:custGeom>
              <a:avLst/>
              <a:gdLst/>
              <a:ahLst/>
              <a:cxnLst>
                <a:cxn ang="0">
                  <a:pos x="394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2" y="26"/>
                </a:cxn>
                <a:cxn ang="0">
                  <a:pos x="27" y="53"/>
                </a:cxn>
                <a:cxn ang="0">
                  <a:pos x="13" y="80"/>
                </a:cxn>
                <a:cxn ang="0">
                  <a:pos x="0" y="108"/>
                </a:cxn>
                <a:cxn ang="0">
                  <a:pos x="397" y="88"/>
                </a:cxn>
                <a:cxn ang="0">
                  <a:pos x="397" y="88"/>
                </a:cxn>
                <a:cxn ang="0">
                  <a:pos x="394" y="16"/>
                </a:cxn>
                <a:cxn ang="0">
                  <a:pos x="394" y="16"/>
                </a:cxn>
              </a:cxnLst>
              <a:rect l="0" t="0" r="r" b="b"/>
              <a:pathLst>
                <a:path w="397" h="108">
                  <a:moveTo>
                    <a:pt x="394" y="1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42" y="26"/>
                  </a:lnTo>
                  <a:lnTo>
                    <a:pt x="27" y="53"/>
                  </a:lnTo>
                  <a:lnTo>
                    <a:pt x="13" y="80"/>
                  </a:lnTo>
                  <a:lnTo>
                    <a:pt x="0" y="108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94" y="16"/>
                  </a:lnTo>
                  <a:lnTo>
                    <a:pt x="394" y="16"/>
                  </a:lnTo>
                  <a:close/>
                </a:path>
              </a:pathLst>
            </a:custGeom>
            <a:solidFill>
              <a:srgbClr val="FF4C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3" name="Freeform 62"/>
            <p:cNvSpPr/>
            <p:nvPr/>
          </p:nvSpPr>
          <p:spPr bwMode="auto">
            <a:xfrm>
              <a:off x="3911602" y="1301591"/>
              <a:ext cx="254000" cy="48434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39"/>
                </a:cxn>
                <a:cxn ang="0">
                  <a:pos x="0" y="79"/>
                </a:cxn>
                <a:cxn ang="0">
                  <a:pos x="1" y="119"/>
                </a:cxn>
                <a:cxn ang="0">
                  <a:pos x="4" y="158"/>
                </a:cxn>
                <a:cxn ang="0">
                  <a:pos x="4" y="158"/>
                </a:cxn>
                <a:cxn ang="0">
                  <a:pos x="11" y="204"/>
                </a:cxn>
                <a:cxn ang="0">
                  <a:pos x="20" y="250"/>
                </a:cxn>
                <a:cxn ang="0">
                  <a:pos x="33" y="295"/>
                </a:cxn>
                <a:cxn ang="0">
                  <a:pos x="49" y="339"/>
                </a:cxn>
                <a:cxn ang="0">
                  <a:pos x="160" y="315"/>
                </a:cxn>
                <a:cxn ang="0">
                  <a:pos x="160" y="315"/>
                </a:cxn>
                <a:cxn ang="0">
                  <a:pos x="145" y="279"/>
                </a:cxn>
                <a:cxn ang="0">
                  <a:pos x="134" y="242"/>
                </a:cxn>
                <a:cxn ang="0">
                  <a:pos x="123" y="206"/>
                </a:cxn>
                <a:cxn ang="0">
                  <a:pos x="115" y="168"/>
                </a:cxn>
                <a:cxn ang="0">
                  <a:pos x="107" y="130"/>
                </a:cxn>
                <a:cxn ang="0">
                  <a:pos x="101" y="92"/>
                </a:cxn>
                <a:cxn ang="0">
                  <a:pos x="96" y="54"/>
                </a:cxn>
                <a:cxn ang="0">
                  <a:pos x="93" y="16"/>
                </a:cxn>
                <a:cxn ang="0">
                  <a:pos x="4" y="0"/>
                </a:cxn>
              </a:cxnLst>
              <a:rect l="0" t="0" r="r" b="b"/>
              <a:pathLst>
                <a:path w="160" h="339">
                  <a:moveTo>
                    <a:pt x="4" y="0"/>
                  </a:moveTo>
                  <a:lnTo>
                    <a:pt x="4" y="0"/>
                  </a:lnTo>
                  <a:lnTo>
                    <a:pt x="1" y="39"/>
                  </a:lnTo>
                  <a:lnTo>
                    <a:pt x="0" y="79"/>
                  </a:lnTo>
                  <a:lnTo>
                    <a:pt x="1" y="11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11" y="204"/>
                  </a:lnTo>
                  <a:lnTo>
                    <a:pt x="20" y="250"/>
                  </a:lnTo>
                  <a:lnTo>
                    <a:pt x="33" y="295"/>
                  </a:lnTo>
                  <a:lnTo>
                    <a:pt x="49" y="339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45" y="279"/>
                  </a:lnTo>
                  <a:lnTo>
                    <a:pt x="134" y="242"/>
                  </a:lnTo>
                  <a:lnTo>
                    <a:pt x="123" y="206"/>
                  </a:lnTo>
                  <a:lnTo>
                    <a:pt x="115" y="168"/>
                  </a:lnTo>
                  <a:lnTo>
                    <a:pt x="107" y="130"/>
                  </a:lnTo>
                  <a:lnTo>
                    <a:pt x="101" y="92"/>
                  </a:lnTo>
                  <a:lnTo>
                    <a:pt x="96" y="54"/>
                  </a:lnTo>
                  <a:lnTo>
                    <a:pt x="93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4" name="Freeform 63"/>
            <p:cNvSpPr/>
            <p:nvPr/>
          </p:nvSpPr>
          <p:spPr bwMode="auto">
            <a:xfrm>
              <a:off x="4059239" y="1324451"/>
              <a:ext cx="309563" cy="4271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8"/>
                </a:cxn>
                <a:cxn ang="0">
                  <a:pos x="8" y="76"/>
                </a:cxn>
                <a:cxn ang="0">
                  <a:pos x="14" y="114"/>
                </a:cxn>
                <a:cxn ang="0">
                  <a:pos x="22" y="152"/>
                </a:cxn>
                <a:cxn ang="0">
                  <a:pos x="30" y="190"/>
                </a:cxn>
                <a:cxn ang="0">
                  <a:pos x="41" y="226"/>
                </a:cxn>
                <a:cxn ang="0">
                  <a:pos x="52" y="263"/>
                </a:cxn>
                <a:cxn ang="0">
                  <a:pos x="67" y="299"/>
                </a:cxn>
                <a:cxn ang="0">
                  <a:pos x="195" y="271"/>
                </a:cxn>
                <a:cxn ang="0">
                  <a:pos x="195" y="271"/>
                </a:cxn>
                <a:cxn ang="0">
                  <a:pos x="181" y="241"/>
                </a:cxn>
                <a:cxn ang="0">
                  <a:pos x="170" y="209"/>
                </a:cxn>
                <a:cxn ang="0">
                  <a:pos x="159" y="179"/>
                </a:cxn>
                <a:cxn ang="0">
                  <a:pos x="148" y="147"/>
                </a:cxn>
                <a:cxn ang="0">
                  <a:pos x="138" y="115"/>
                </a:cxn>
                <a:cxn ang="0">
                  <a:pos x="130" y="84"/>
                </a:cxn>
                <a:cxn ang="0">
                  <a:pos x="124" y="52"/>
                </a:cxn>
                <a:cxn ang="0">
                  <a:pos x="118" y="19"/>
                </a:cxn>
                <a:cxn ang="0">
                  <a:pos x="0" y="0"/>
                </a:cxn>
              </a:cxnLst>
              <a:rect l="0" t="0" r="r" b="b"/>
              <a:pathLst>
                <a:path w="195" h="299">
                  <a:moveTo>
                    <a:pt x="0" y="0"/>
                  </a:moveTo>
                  <a:lnTo>
                    <a:pt x="0" y="0"/>
                  </a:lnTo>
                  <a:lnTo>
                    <a:pt x="3" y="38"/>
                  </a:lnTo>
                  <a:lnTo>
                    <a:pt x="8" y="76"/>
                  </a:lnTo>
                  <a:lnTo>
                    <a:pt x="14" y="114"/>
                  </a:lnTo>
                  <a:lnTo>
                    <a:pt x="22" y="152"/>
                  </a:lnTo>
                  <a:lnTo>
                    <a:pt x="30" y="190"/>
                  </a:lnTo>
                  <a:lnTo>
                    <a:pt x="41" y="226"/>
                  </a:lnTo>
                  <a:lnTo>
                    <a:pt x="52" y="263"/>
                  </a:lnTo>
                  <a:lnTo>
                    <a:pt x="67" y="299"/>
                  </a:lnTo>
                  <a:lnTo>
                    <a:pt x="195" y="271"/>
                  </a:lnTo>
                  <a:lnTo>
                    <a:pt x="195" y="271"/>
                  </a:lnTo>
                  <a:lnTo>
                    <a:pt x="181" y="241"/>
                  </a:lnTo>
                  <a:lnTo>
                    <a:pt x="170" y="209"/>
                  </a:lnTo>
                  <a:lnTo>
                    <a:pt x="159" y="179"/>
                  </a:lnTo>
                  <a:lnTo>
                    <a:pt x="148" y="147"/>
                  </a:lnTo>
                  <a:lnTo>
                    <a:pt x="138" y="115"/>
                  </a:lnTo>
                  <a:lnTo>
                    <a:pt x="130" y="84"/>
                  </a:lnTo>
                  <a:lnTo>
                    <a:pt x="124" y="52"/>
                  </a:lnTo>
                  <a:lnTo>
                    <a:pt x="11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5" name="Freeform 64"/>
            <p:cNvSpPr/>
            <p:nvPr/>
          </p:nvSpPr>
          <p:spPr bwMode="auto">
            <a:xfrm>
              <a:off x="4246564" y="1351598"/>
              <a:ext cx="293688" cy="360045"/>
            </a:xfrm>
            <a:custGeom>
              <a:avLst/>
              <a:gdLst/>
              <a:ahLst/>
              <a:cxnLst>
                <a:cxn ang="0">
                  <a:pos x="119" y="2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33"/>
                </a:cxn>
                <a:cxn ang="0">
                  <a:pos x="12" y="65"/>
                </a:cxn>
                <a:cxn ang="0">
                  <a:pos x="20" y="96"/>
                </a:cxn>
                <a:cxn ang="0">
                  <a:pos x="30" y="128"/>
                </a:cxn>
                <a:cxn ang="0">
                  <a:pos x="41" y="160"/>
                </a:cxn>
                <a:cxn ang="0">
                  <a:pos x="52" y="190"/>
                </a:cxn>
                <a:cxn ang="0">
                  <a:pos x="63" y="222"/>
                </a:cxn>
                <a:cxn ang="0">
                  <a:pos x="77" y="252"/>
                </a:cxn>
                <a:cxn ang="0">
                  <a:pos x="185" y="228"/>
                </a:cxn>
                <a:cxn ang="0">
                  <a:pos x="185" y="228"/>
                </a:cxn>
                <a:cxn ang="0">
                  <a:pos x="179" y="215"/>
                </a:cxn>
                <a:cxn ang="0">
                  <a:pos x="179" y="215"/>
                </a:cxn>
                <a:cxn ang="0">
                  <a:pos x="160" y="168"/>
                </a:cxn>
                <a:cxn ang="0">
                  <a:pos x="142" y="119"/>
                </a:cxn>
                <a:cxn ang="0">
                  <a:pos x="128" y="69"/>
                </a:cxn>
                <a:cxn ang="0">
                  <a:pos x="119" y="20"/>
                </a:cxn>
                <a:cxn ang="0">
                  <a:pos x="119" y="20"/>
                </a:cxn>
              </a:cxnLst>
              <a:rect l="0" t="0" r="r" b="b"/>
              <a:pathLst>
                <a:path w="185" h="252">
                  <a:moveTo>
                    <a:pt x="119" y="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3"/>
                  </a:lnTo>
                  <a:lnTo>
                    <a:pt x="12" y="65"/>
                  </a:lnTo>
                  <a:lnTo>
                    <a:pt x="20" y="96"/>
                  </a:lnTo>
                  <a:lnTo>
                    <a:pt x="30" y="128"/>
                  </a:lnTo>
                  <a:lnTo>
                    <a:pt x="41" y="160"/>
                  </a:lnTo>
                  <a:lnTo>
                    <a:pt x="52" y="190"/>
                  </a:lnTo>
                  <a:lnTo>
                    <a:pt x="63" y="222"/>
                  </a:lnTo>
                  <a:lnTo>
                    <a:pt x="77" y="252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79" y="215"/>
                  </a:lnTo>
                  <a:lnTo>
                    <a:pt x="179" y="215"/>
                  </a:lnTo>
                  <a:lnTo>
                    <a:pt x="160" y="168"/>
                  </a:lnTo>
                  <a:lnTo>
                    <a:pt x="142" y="119"/>
                  </a:lnTo>
                  <a:lnTo>
                    <a:pt x="128" y="69"/>
                  </a:lnTo>
                  <a:lnTo>
                    <a:pt x="119" y="20"/>
                  </a:lnTo>
                  <a:lnTo>
                    <a:pt x="119" y="2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6" name="Freeform 65"/>
            <p:cNvSpPr/>
            <p:nvPr/>
          </p:nvSpPr>
          <p:spPr bwMode="auto">
            <a:xfrm>
              <a:off x="4435477" y="1380173"/>
              <a:ext cx="341313" cy="297180"/>
            </a:xfrm>
            <a:custGeom>
              <a:avLst/>
              <a:gdLst/>
              <a:ahLst/>
              <a:cxnLst>
                <a:cxn ang="0">
                  <a:pos x="192" y="86"/>
                </a:cxn>
                <a:cxn ang="0">
                  <a:pos x="192" y="86"/>
                </a:cxn>
                <a:cxn ang="0">
                  <a:pos x="180" y="3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49"/>
                </a:cxn>
                <a:cxn ang="0">
                  <a:pos x="23" y="99"/>
                </a:cxn>
                <a:cxn ang="0">
                  <a:pos x="41" y="148"/>
                </a:cxn>
                <a:cxn ang="0">
                  <a:pos x="60" y="195"/>
                </a:cxn>
                <a:cxn ang="0">
                  <a:pos x="60" y="195"/>
                </a:cxn>
                <a:cxn ang="0">
                  <a:pos x="66" y="208"/>
                </a:cxn>
                <a:cxn ang="0">
                  <a:pos x="215" y="175"/>
                </a:cxn>
                <a:cxn ang="0">
                  <a:pos x="215" y="175"/>
                </a:cxn>
                <a:cxn ang="0">
                  <a:pos x="203" y="132"/>
                </a:cxn>
                <a:cxn ang="0">
                  <a:pos x="192" y="86"/>
                </a:cxn>
                <a:cxn ang="0">
                  <a:pos x="192" y="86"/>
                </a:cxn>
              </a:cxnLst>
              <a:rect l="0" t="0" r="r" b="b"/>
              <a:pathLst>
                <a:path w="215" h="208">
                  <a:moveTo>
                    <a:pt x="192" y="86"/>
                  </a:moveTo>
                  <a:lnTo>
                    <a:pt x="192" y="86"/>
                  </a:lnTo>
                  <a:lnTo>
                    <a:pt x="180" y="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9"/>
                  </a:lnTo>
                  <a:lnTo>
                    <a:pt x="23" y="99"/>
                  </a:lnTo>
                  <a:lnTo>
                    <a:pt x="41" y="148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6" y="20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03" y="132"/>
                  </a:lnTo>
                  <a:lnTo>
                    <a:pt x="192" y="86"/>
                  </a:lnTo>
                  <a:lnTo>
                    <a:pt x="192" y="86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7" name="Freeform 66"/>
            <p:cNvSpPr/>
            <p:nvPr/>
          </p:nvSpPr>
          <p:spPr bwMode="auto">
            <a:xfrm>
              <a:off x="3989389" y="1751648"/>
              <a:ext cx="407988" cy="40147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14" y="59"/>
                </a:cxn>
                <a:cxn ang="0">
                  <a:pos x="30" y="94"/>
                </a:cxn>
                <a:cxn ang="0">
                  <a:pos x="49" y="127"/>
                </a:cxn>
                <a:cxn ang="0">
                  <a:pos x="68" y="161"/>
                </a:cxn>
                <a:cxn ang="0">
                  <a:pos x="90" y="192"/>
                </a:cxn>
                <a:cxn ang="0">
                  <a:pos x="112" y="223"/>
                </a:cxn>
                <a:cxn ang="0">
                  <a:pos x="136" y="253"/>
                </a:cxn>
                <a:cxn ang="0">
                  <a:pos x="162" y="281"/>
                </a:cxn>
                <a:cxn ang="0">
                  <a:pos x="257" y="245"/>
                </a:cxn>
                <a:cxn ang="0">
                  <a:pos x="257" y="245"/>
                </a:cxn>
                <a:cxn ang="0">
                  <a:pos x="235" y="218"/>
                </a:cxn>
                <a:cxn ang="0">
                  <a:pos x="212" y="189"/>
                </a:cxn>
                <a:cxn ang="0">
                  <a:pos x="192" y="159"/>
                </a:cxn>
                <a:cxn ang="0">
                  <a:pos x="173" y="129"/>
                </a:cxn>
                <a:cxn ang="0">
                  <a:pos x="155" y="97"/>
                </a:cxn>
                <a:cxn ang="0">
                  <a:pos x="139" y="65"/>
                </a:cxn>
                <a:cxn ang="0">
                  <a:pos x="123" y="32"/>
                </a:cxn>
                <a:cxn ang="0">
                  <a:pos x="111" y="0"/>
                </a:cxn>
                <a:cxn ang="0">
                  <a:pos x="0" y="24"/>
                </a:cxn>
              </a:cxnLst>
              <a:rect l="0" t="0" r="r" b="b"/>
              <a:pathLst>
                <a:path w="257" h="281">
                  <a:moveTo>
                    <a:pt x="0" y="24"/>
                  </a:moveTo>
                  <a:lnTo>
                    <a:pt x="0" y="24"/>
                  </a:lnTo>
                  <a:lnTo>
                    <a:pt x="14" y="59"/>
                  </a:lnTo>
                  <a:lnTo>
                    <a:pt x="30" y="94"/>
                  </a:lnTo>
                  <a:lnTo>
                    <a:pt x="49" y="127"/>
                  </a:lnTo>
                  <a:lnTo>
                    <a:pt x="68" y="161"/>
                  </a:lnTo>
                  <a:lnTo>
                    <a:pt x="90" y="192"/>
                  </a:lnTo>
                  <a:lnTo>
                    <a:pt x="112" y="223"/>
                  </a:lnTo>
                  <a:lnTo>
                    <a:pt x="136" y="253"/>
                  </a:lnTo>
                  <a:lnTo>
                    <a:pt x="162" y="281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35" y="218"/>
                  </a:lnTo>
                  <a:lnTo>
                    <a:pt x="212" y="189"/>
                  </a:lnTo>
                  <a:lnTo>
                    <a:pt x="192" y="159"/>
                  </a:lnTo>
                  <a:lnTo>
                    <a:pt x="173" y="129"/>
                  </a:lnTo>
                  <a:lnTo>
                    <a:pt x="155" y="97"/>
                  </a:lnTo>
                  <a:lnTo>
                    <a:pt x="139" y="65"/>
                  </a:lnTo>
                  <a:lnTo>
                    <a:pt x="123" y="32"/>
                  </a:lnTo>
                  <a:lnTo>
                    <a:pt x="11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8" name="Freeform 67"/>
            <p:cNvSpPr/>
            <p:nvPr/>
          </p:nvSpPr>
          <p:spPr bwMode="auto">
            <a:xfrm>
              <a:off x="4165602" y="1711643"/>
              <a:ext cx="427038" cy="39004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12" y="60"/>
                </a:cxn>
                <a:cxn ang="0">
                  <a:pos x="28" y="93"/>
                </a:cxn>
                <a:cxn ang="0">
                  <a:pos x="44" y="125"/>
                </a:cxn>
                <a:cxn ang="0">
                  <a:pos x="62" y="157"/>
                </a:cxn>
                <a:cxn ang="0">
                  <a:pos x="81" y="187"/>
                </a:cxn>
                <a:cxn ang="0">
                  <a:pos x="101" y="217"/>
                </a:cxn>
                <a:cxn ang="0">
                  <a:pos x="124" y="246"/>
                </a:cxn>
                <a:cxn ang="0">
                  <a:pos x="146" y="273"/>
                </a:cxn>
                <a:cxn ang="0">
                  <a:pos x="269" y="225"/>
                </a:cxn>
                <a:cxn ang="0">
                  <a:pos x="269" y="225"/>
                </a:cxn>
                <a:cxn ang="0">
                  <a:pos x="249" y="200"/>
                </a:cxn>
                <a:cxn ang="0">
                  <a:pos x="228" y="173"/>
                </a:cxn>
                <a:cxn ang="0">
                  <a:pos x="209" y="146"/>
                </a:cxn>
                <a:cxn ang="0">
                  <a:pos x="192" y="117"/>
                </a:cxn>
                <a:cxn ang="0">
                  <a:pos x="174" y="89"/>
                </a:cxn>
                <a:cxn ang="0">
                  <a:pos x="157" y="60"/>
                </a:cxn>
                <a:cxn ang="0">
                  <a:pos x="143" y="30"/>
                </a:cxn>
                <a:cxn ang="0">
                  <a:pos x="128" y="0"/>
                </a:cxn>
                <a:cxn ang="0">
                  <a:pos x="0" y="28"/>
                </a:cxn>
              </a:cxnLst>
              <a:rect l="0" t="0" r="r" b="b"/>
              <a:pathLst>
                <a:path w="269" h="273">
                  <a:moveTo>
                    <a:pt x="0" y="28"/>
                  </a:moveTo>
                  <a:lnTo>
                    <a:pt x="0" y="28"/>
                  </a:lnTo>
                  <a:lnTo>
                    <a:pt x="12" y="60"/>
                  </a:lnTo>
                  <a:lnTo>
                    <a:pt x="28" y="93"/>
                  </a:lnTo>
                  <a:lnTo>
                    <a:pt x="44" y="125"/>
                  </a:lnTo>
                  <a:lnTo>
                    <a:pt x="62" y="157"/>
                  </a:lnTo>
                  <a:lnTo>
                    <a:pt x="81" y="187"/>
                  </a:lnTo>
                  <a:lnTo>
                    <a:pt x="101" y="217"/>
                  </a:lnTo>
                  <a:lnTo>
                    <a:pt x="124" y="246"/>
                  </a:lnTo>
                  <a:lnTo>
                    <a:pt x="146" y="273"/>
                  </a:lnTo>
                  <a:lnTo>
                    <a:pt x="269" y="225"/>
                  </a:lnTo>
                  <a:lnTo>
                    <a:pt x="269" y="225"/>
                  </a:lnTo>
                  <a:lnTo>
                    <a:pt x="249" y="200"/>
                  </a:lnTo>
                  <a:lnTo>
                    <a:pt x="228" y="173"/>
                  </a:lnTo>
                  <a:lnTo>
                    <a:pt x="209" y="146"/>
                  </a:lnTo>
                  <a:lnTo>
                    <a:pt x="192" y="117"/>
                  </a:lnTo>
                  <a:lnTo>
                    <a:pt x="174" y="89"/>
                  </a:lnTo>
                  <a:lnTo>
                    <a:pt x="157" y="60"/>
                  </a:lnTo>
                  <a:lnTo>
                    <a:pt x="143" y="30"/>
                  </a:lnTo>
                  <a:lnTo>
                    <a:pt x="12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9" name="Freeform 68"/>
            <p:cNvSpPr/>
            <p:nvPr/>
          </p:nvSpPr>
          <p:spPr bwMode="auto">
            <a:xfrm>
              <a:off x="4368802" y="1677353"/>
              <a:ext cx="373063" cy="355759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5" y="54"/>
                </a:cxn>
                <a:cxn ang="0">
                  <a:pos x="29" y="84"/>
                </a:cxn>
                <a:cxn ang="0">
                  <a:pos x="46" y="113"/>
                </a:cxn>
                <a:cxn ang="0">
                  <a:pos x="64" y="141"/>
                </a:cxn>
                <a:cxn ang="0">
                  <a:pos x="81" y="170"/>
                </a:cxn>
                <a:cxn ang="0">
                  <a:pos x="100" y="197"/>
                </a:cxn>
                <a:cxn ang="0">
                  <a:pos x="121" y="224"/>
                </a:cxn>
                <a:cxn ang="0">
                  <a:pos x="141" y="249"/>
                </a:cxn>
                <a:cxn ang="0">
                  <a:pos x="235" y="214"/>
                </a:cxn>
                <a:cxn ang="0">
                  <a:pos x="235" y="214"/>
                </a:cxn>
                <a:cxn ang="0">
                  <a:pos x="234" y="213"/>
                </a:cxn>
                <a:cxn ang="0">
                  <a:pos x="234" y="213"/>
                </a:cxn>
                <a:cxn ang="0">
                  <a:pos x="197" y="160"/>
                </a:cxn>
                <a:cxn ang="0">
                  <a:pos x="165" y="108"/>
                </a:cxn>
                <a:cxn ang="0">
                  <a:pos x="135" y="56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235" h="249">
                  <a:moveTo>
                    <a:pt x="108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15" y="54"/>
                  </a:lnTo>
                  <a:lnTo>
                    <a:pt x="29" y="84"/>
                  </a:lnTo>
                  <a:lnTo>
                    <a:pt x="46" y="113"/>
                  </a:lnTo>
                  <a:lnTo>
                    <a:pt x="64" y="141"/>
                  </a:lnTo>
                  <a:lnTo>
                    <a:pt x="81" y="170"/>
                  </a:lnTo>
                  <a:lnTo>
                    <a:pt x="100" y="197"/>
                  </a:lnTo>
                  <a:lnTo>
                    <a:pt x="121" y="224"/>
                  </a:lnTo>
                  <a:lnTo>
                    <a:pt x="141" y="249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197" y="160"/>
                  </a:lnTo>
                  <a:lnTo>
                    <a:pt x="165" y="108"/>
                  </a:lnTo>
                  <a:lnTo>
                    <a:pt x="135" y="56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0" name="Freeform 69"/>
            <p:cNvSpPr/>
            <p:nvPr/>
          </p:nvSpPr>
          <p:spPr bwMode="auto">
            <a:xfrm>
              <a:off x="4540252" y="1630204"/>
              <a:ext cx="382588" cy="352901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7" y="89"/>
                </a:cxn>
                <a:cxn ang="0">
                  <a:pos x="57" y="141"/>
                </a:cxn>
                <a:cxn ang="0">
                  <a:pos x="89" y="193"/>
                </a:cxn>
                <a:cxn ang="0">
                  <a:pos x="126" y="246"/>
                </a:cxn>
                <a:cxn ang="0">
                  <a:pos x="126" y="246"/>
                </a:cxn>
                <a:cxn ang="0">
                  <a:pos x="127" y="247"/>
                </a:cxn>
                <a:cxn ang="0">
                  <a:pos x="241" y="203"/>
                </a:cxn>
                <a:cxn ang="0">
                  <a:pos x="241" y="203"/>
                </a:cxn>
                <a:cxn ang="0">
                  <a:pos x="213" y="154"/>
                </a:cxn>
                <a:cxn ang="0">
                  <a:pos x="189" y="104"/>
                </a:cxn>
                <a:cxn ang="0">
                  <a:pos x="168" y="52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241" h="247">
                  <a:moveTo>
                    <a:pt x="149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27" y="89"/>
                  </a:lnTo>
                  <a:lnTo>
                    <a:pt x="57" y="141"/>
                  </a:lnTo>
                  <a:lnTo>
                    <a:pt x="89" y="193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7" y="247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13" y="154"/>
                  </a:lnTo>
                  <a:lnTo>
                    <a:pt x="189" y="104"/>
                  </a:lnTo>
                  <a:lnTo>
                    <a:pt x="168" y="52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1" name="Freeform 70"/>
            <p:cNvSpPr/>
            <p:nvPr/>
          </p:nvSpPr>
          <p:spPr bwMode="auto">
            <a:xfrm>
              <a:off x="4246564" y="1920240"/>
              <a:ext cx="696913" cy="282893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31" y="198"/>
                </a:cxn>
                <a:cxn ang="0">
                  <a:pos x="439" y="20"/>
                </a:cxn>
                <a:cxn ang="0">
                  <a:pos x="439" y="20"/>
                </a:cxn>
                <a:cxn ang="0">
                  <a:pos x="426" y="0"/>
                </a:cxn>
                <a:cxn ang="0">
                  <a:pos x="426" y="0"/>
                </a:cxn>
              </a:cxnLst>
              <a:rect l="0" t="0" r="r" b="b"/>
              <a:pathLst>
                <a:path w="439" h="198">
                  <a:moveTo>
                    <a:pt x="426" y="0"/>
                  </a:moveTo>
                  <a:lnTo>
                    <a:pt x="0" y="163"/>
                  </a:lnTo>
                  <a:lnTo>
                    <a:pt x="0" y="163"/>
                  </a:lnTo>
                  <a:lnTo>
                    <a:pt x="31" y="198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2" name="Freeform 71"/>
            <p:cNvSpPr/>
            <p:nvPr/>
          </p:nvSpPr>
          <p:spPr bwMode="auto">
            <a:xfrm>
              <a:off x="4295777" y="1948815"/>
              <a:ext cx="674688" cy="288608"/>
            </a:xfrm>
            <a:custGeom>
              <a:avLst/>
              <a:gdLst/>
              <a:ahLst/>
              <a:cxnLst>
                <a:cxn ang="0">
                  <a:pos x="408" y="0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26" y="202"/>
                </a:cxn>
                <a:cxn ang="0">
                  <a:pos x="425" y="26"/>
                </a:cxn>
                <a:cxn ang="0">
                  <a:pos x="425" y="26"/>
                </a:cxn>
                <a:cxn ang="0">
                  <a:pos x="408" y="0"/>
                </a:cxn>
                <a:cxn ang="0">
                  <a:pos x="408" y="0"/>
                </a:cxn>
              </a:cxnLst>
              <a:rect l="0" t="0" r="r" b="b"/>
              <a:pathLst>
                <a:path w="425" h="202">
                  <a:moveTo>
                    <a:pt x="408" y="0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26" y="202"/>
                  </a:lnTo>
                  <a:lnTo>
                    <a:pt x="425" y="26"/>
                  </a:lnTo>
                  <a:lnTo>
                    <a:pt x="425" y="26"/>
                  </a:lnTo>
                  <a:lnTo>
                    <a:pt x="408" y="0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3" name="Freeform 72"/>
            <p:cNvSpPr/>
            <p:nvPr/>
          </p:nvSpPr>
          <p:spPr bwMode="auto">
            <a:xfrm>
              <a:off x="4337052" y="1985963"/>
              <a:ext cx="657225" cy="290036"/>
            </a:xfrm>
            <a:custGeom>
              <a:avLst/>
              <a:gdLst/>
              <a:ahLst/>
              <a:cxnLst>
                <a:cxn ang="0">
                  <a:pos x="406" y="9"/>
                </a:cxn>
                <a:cxn ang="0">
                  <a:pos x="406" y="9"/>
                </a:cxn>
                <a:cxn ang="0">
                  <a:pos x="399" y="0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31" y="203"/>
                </a:cxn>
                <a:cxn ang="0">
                  <a:pos x="414" y="20"/>
                </a:cxn>
                <a:cxn ang="0">
                  <a:pos x="414" y="20"/>
                </a:cxn>
                <a:cxn ang="0">
                  <a:pos x="406" y="9"/>
                </a:cxn>
                <a:cxn ang="0">
                  <a:pos x="406" y="9"/>
                </a:cxn>
              </a:cxnLst>
              <a:rect l="0" t="0" r="r" b="b"/>
              <a:pathLst>
                <a:path w="414" h="203">
                  <a:moveTo>
                    <a:pt x="406" y="9"/>
                  </a:moveTo>
                  <a:lnTo>
                    <a:pt x="406" y="9"/>
                  </a:lnTo>
                  <a:lnTo>
                    <a:pt x="399" y="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31" y="203"/>
                  </a:lnTo>
                  <a:lnTo>
                    <a:pt x="414" y="20"/>
                  </a:lnTo>
                  <a:lnTo>
                    <a:pt x="414" y="20"/>
                  </a:lnTo>
                  <a:lnTo>
                    <a:pt x="406" y="9"/>
                  </a:lnTo>
                  <a:lnTo>
                    <a:pt x="406" y="9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4" name="Freeform 73"/>
            <p:cNvSpPr/>
            <p:nvPr/>
          </p:nvSpPr>
          <p:spPr bwMode="auto">
            <a:xfrm>
              <a:off x="4386264" y="2014538"/>
              <a:ext cx="639763" cy="30861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42" y="216"/>
                </a:cxn>
                <a:cxn ang="0">
                  <a:pos x="403" y="21"/>
                </a:cxn>
                <a:cxn ang="0">
                  <a:pos x="403" y="21"/>
                </a:cxn>
                <a:cxn ang="0">
                  <a:pos x="383" y="0"/>
                </a:cxn>
                <a:cxn ang="0">
                  <a:pos x="383" y="0"/>
                </a:cxn>
              </a:cxnLst>
              <a:rect l="0" t="0" r="r" b="b"/>
              <a:pathLst>
                <a:path w="403" h="216">
                  <a:moveTo>
                    <a:pt x="383" y="0"/>
                  </a:moveTo>
                  <a:lnTo>
                    <a:pt x="0" y="183"/>
                  </a:lnTo>
                  <a:lnTo>
                    <a:pt x="0" y="183"/>
                  </a:lnTo>
                  <a:lnTo>
                    <a:pt x="42" y="216"/>
                  </a:lnTo>
                  <a:lnTo>
                    <a:pt x="403" y="21"/>
                  </a:lnTo>
                  <a:lnTo>
                    <a:pt x="403" y="21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5" name="Freeform 74"/>
            <p:cNvSpPr/>
            <p:nvPr/>
          </p:nvSpPr>
          <p:spPr bwMode="auto">
            <a:xfrm>
              <a:off x="4452939" y="2044541"/>
              <a:ext cx="593725" cy="31718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36" y="222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61" y="0"/>
                </a:cxn>
                <a:cxn ang="0">
                  <a:pos x="361" y="0"/>
                </a:cxn>
              </a:cxnLst>
              <a:rect l="0" t="0" r="r" b="b"/>
              <a:pathLst>
                <a:path w="374" h="222">
                  <a:moveTo>
                    <a:pt x="361" y="0"/>
                  </a:moveTo>
                  <a:lnTo>
                    <a:pt x="0" y="195"/>
                  </a:lnTo>
                  <a:lnTo>
                    <a:pt x="0" y="195"/>
                  </a:lnTo>
                  <a:lnTo>
                    <a:pt x="36" y="222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1" y="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6" name="Freeform 75"/>
            <p:cNvSpPr/>
            <p:nvPr/>
          </p:nvSpPr>
          <p:spPr bwMode="auto">
            <a:xfrm>
              <a:off x="4510089" y="2058829"/>
              <a:ext cx="546100" cy="332899"/>
            </a:xfrm>
            <a:custGeom>
              <a:avLst/>
              <a:gdLst/>
              <a:ahLst/>
              <a:cxnLst>
                <a:cxn ang="0">
                  <a:pos x="0" y="212"/>
                </a:cxn>
                <a:cxn ang="0">
                  <a:pos x="0" y="212"/>
                </a:cxn>
                <a:cxn ang="0">
                  <a:pos x="29" y="233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38" y="0"/>
                </a:cxn>
                <a:cxn ang="0">
                  <a:pos x="0" y="212"/>
                </a:cxn>
              </a:cxnLst>
              <a:rect l="0" t="0" r="r" b="b"/>
              <a:pathLst>
                <a:path w="344" h="233">
                  <a:moveTo>
                    <a:pt x="0" y="212"/>
                  </a:moveTo>
                  <a:lnTo>
                    <a:pt x="0" y="212"/>
                  </a:lnTo>
                  <a:lnTo>
                    <a:pt x="29" y="233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8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7" name="Freeform 76"/>
            <p:cNvSpPr/>
            <p:nvPr/>
          </p:nvSpPr>
          <p:spPr bwMode="auto">
            <a:xfrm>
              <a:off x="4556127" y="2070259"/>
              <a:ext cx="817563" cy="471488"/>
            </a:xfrm>
            <a:custGeom>
              <a:avLst/>
              <a:gdLst/>
              <a:ahLst/>
              <a:cxnLst>
                <a:cxn ang="0">
                  <a:pos x="331" y="17"/>
                </a:cxn>
                <a:cxn ang="0">
                  <a:pos x="331" y="17"/>
                </a:cxn>
                <a:cxn ang="0">
                  <a:pos x="323" y="8"/>
                </a:cxn>
                <a:cxn ang="0">
                  <a:pos x="315" y="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33" y="244"/>
                </a:cxn>
                <a:cxn ang="0">
                  <a:pos x="65" y="263"/>
                </a:cxn>
                <a:cxn ang="0">
                  <a:pos x="98" y="280"/>
                </a:cxn>
                <a:cxn ang="0">
                  <a:pos x="131" y="298"/>
                </a:cxn>
                <a:cxn ang="0">
                  <a:pos x="131" y="298"/>
                </a:cxn>
                <a:cxn ang="0">
                  <a:pos x="200" y="330"/>
                </a:cxn>
                <a:cxn ang="0">
                  <a:pos x="515" y="239"/>
                </a:cxn>
                <a:cxn ang="0">
                  <a:pos x="515" y="239"/>
                </a:cxn>
                <a:cxn ang="0">
                  <a:pos x="468" y="187"/>
                </a:cxn>
                <a:cxn ang="0">
                  <a:pos x="422" y="133"/>
                </a:cxn>
                <a:cxn ang="0">
                  <a:pos x="376" y="77"/>
                </a:cxn>
                <a:cxn ang="0">
                  <a:pos x="354" y="49"/>
                </a:cxn>
                <a:cxn ang="0">
                  <a:pos x="331" y="17"/>
                </a:cxn>
                <a:cxn ang="0">
                  <a:pos x="331" y="17"/>
                </a:cxn>
              </a:cxnLst>
              <a:rect l="0" t="0" r="r" b="b"/>
              <a:pathLst>
                <a:path w="515" h="330">
                  <a:moveTo>
                    <a:pt x="331" y="17"/>
                  </a:moveTo>
                  <a:lnTo>
                    <a:pt x="331" y="17"/>
                  </a:lnTo>
                  <a:lnTo>
                    <a:pt x="323" y="8"/>
                  </a:lnTo>
                  <a:lnTo>
                    <a:pt x="315" y="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33" y="244"/>
                  </a:lnTo>
                  <a:lnTo>
                    <a:pt x="65" y="263"/>
                  </a:lnTo>
                  <a:lnTo>
                    <a:pt x="98" y="280"/>
                  </a:lnTo>
                  <a:lnTo>
                    <a:pt x="131" y="298"/>
                  </a:lnTo>
                  <a:lnTo>
                    <a:pt x="131" y="298"/>
                  </a:lnTo>
                  <a:lnTo>
                    <a:pt x="200" y="330"/>
                  </a:lnTo>
                  <a:lnTo>
                    <a:pt x="515" y="239"/>
                  </a:lnTo>
                  <a:lnTo>
                    <a:pt x="515" y="239"/>
                  </a:lnTo>
                  <a:lnTo>
                    <a:pt x="468" y="187"/>
                  </a:lnTo>
                  <a:lnTo>
                    <a:pt x="422" y="133"/>
                  </a:lnTo>
                  <a:lnTo>
                    <a:pt x="376" y="77"/>
                  </a:lnTo>
                  <a:lnTo>
                    <a:pt x="354" y="49"/>
                  </a:lnTo>
                  <a:lnTo>
                    <a:pt x="331" y="17"/>
                  </a:lnTo>
                  <a:lnTo>
                    <a:pt x="331" y="17"/>
                  </a:lnTo>
                  <a:close/>
                </a:path>
              </a:pathLst>
            </a:custGeom>
            <a:solidFill>
              <a:srgbClr val="885C6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8" name="Freeform 77"/>
            <p:cNvSpPr/>
            <p:nvPr/>
          </p:nvSpPr>
          <p:spPr bwMode="auto">
            <a:xfrm>
              <a:off x="4873627" y="2516029"/>
              <a:ext cx="279400" cy="147161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39" y="37"/>
                </a:cxn>
                <a:cxn ang="0">
                  <a:pos x="77" y="57"/>
                </a:cxn>
                <a:cxn ang="0">
                  <a:pos x="115" y="79"/>
                </a:cxn>
                <a:cxn ang="0">
                  <a:pos x="150" y="103"/>
                </a:cxn>
                <a:cxn ang="0">
                  <a:pos x="176" y="91"/>
                </a:cxn>
                <a:cxn ang="0">
                  <a:pos x="57" y="0"/>
                </a:cxn>
                <a:cxn ang="0">
                  <a:pos x="0" y="18"/>
                </a:cxn>
              </a:cxnLst>
              <a:rect l="0" t="0" r="r" b="b"/>
              <a:pathLst>
                <a:path w="176" h="103">
                  <a:moveTo>
                    <a:pt x="0" y="18"/>
                  </a:moveTo>
                  <a:lnTo>
                    <a:pt x="0" y="18"/>
                  </a:lnTo>
                  <a:lnTo>
                    <a:pt x="39" y="37"/>
                  </a:lnTo>
                  <a:lnTo>
                    <a:pt x="77" y="57"/>
                  </a:lnTo>
                  <a:lnTo>
                    <a:pt x="115" y="79"/>
                  </a:lnTo>
                  <a:lnTo>
                    <a:pt x="150" y="103"/>
                  </a:lnTo>
                  <a:lnTo>
                    <a:pt x="176" y="91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9" name="Freeform 78"/>
            <p:cNvSpPr/>
            <p:nvPr/>
          </p:nvSpPr>
          <p:spPr bwMode="auto">
            <a:xfrm>
              <a:off x="4964114" y="2496026"/>
              <a:ext cx="233363" cy="15001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19" y="105"/>
                </a:cxn>
                <a:cxn ang="0">
                  <a:pos x="147" y="89"/>
                </a:cxn>
                <a:cxn ang="0">
                  <a:pos x="50" y="0"/>
                </a:cxn>
                <a:cxn ang="0">
                  <a:pos x="0" y="14"/>
                </a:cxn>
              </a:cxnLst>
              <a:rect l="0" t="0" r="r" b="b"/>
              <a:pathLst>
                <a:path w="147" h="105">
                  <a:moveTo>
                    <a:pt x="0" y="14"/>
                  </a:moveTo>
                  <a:lnTo>
                    <a:pt x="119" y="105"/>
                  </a:lnTo>
                  <a:lnTo>
                    <a:pt x="147" y="89"/>
                  </a:lnTo>
                  <a:lnTo>
                    <a:pt x="5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0" name="Freeform 79"/>
            <p:cNvSpPr/>
            <p:nvPr/>
          </p:nvSpPr>
          <p:spPr bwMode="auto">
            <a:xfrm>
              <a:off x="5124452" y="2453164"/>
              <a:ext cx="166688" cy="15144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0" y="106"/>
                </a:cxn>
                <a:cxn ang="0">
                  <a:pos x="105" y="87"/>
                </a:cxn>
                <a:cxn ang="0">
                  <a:pos x="56" y="0"/>
                </a:cxn>
                <a:cxn ang="0">
                  <a:pos x="0" y="16"/>
                </a:cxn>
              </a:cxnLst>
              <a:rect l="0" t="0" r="r" b="b"/>
              <a:pathLst>
                <a:path w="105" h="106">
                  <a:moveTo>
                    <a:pt x="0" y="16"/>
                  </a:moveTo>
                  <a:lnTo>
                    <a:pt x="70" y="106"/>
                  </a:lnTo>
                  <a:lnTo>
                    <a:pt x="105" y="87"/>
                  </a:lnTo>
                  <a:lnTo>
                    <a:pt x="5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1" name="Freeform 80"/>
            <p:cNvSpPr/>
            <p:nvPr/>
          </p:nvSpPr>
          <p:spPr bwMode="auto">
            <a:xfrm>
              <a:off x="5213352" y="2411730"/>
              <a:ext cx="246063" cy="165735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0" y="29"/>
                </a:cxn>
                <a:cxn ang="0">
                  <a:pos x="49" y="116"/>
                </a:cxn>
                <a:cxn ang="0">
                  <a:pos x="155" y="57"/>
                </a:cxn>
                <a:cxn ang="0">
                  <a:pos x="155" y="57"/>
                </a:cxn>
                <a:cxn ang="0">
                  <a:pos x="101" y="0"/>
                </a:cxn>
                <a:cxn ang="0">
                  <a:pos x="101" y="0"/>
                </a:cxn>
              </a:cxnLst>
              <a:rect l="0" t="0" r="r" b="b"/>
              <a:pathLst>
                <a:path w="155" h="116">
                  <a:moveTo>
                    <a:pt x="101" y="0"/>
                  </a:moveTo>
                  <a:lnTo>
                    <a:pt x="0" y="29"/>
                  </a:lnTo>
                  <a:lnTo>
                    <a:pt x="49" y="116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2" name="Freeform 81"/>
            <p:cNvSpPr/>
            <p:nvPr/>
          </p:nvSpPr>
          <p:spPr bwMode="auto">
            <a:xfrm>
              <a:off x="5043489" y="2476024"/>
              <a:ext cx="192088" cy="14716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7" y="103"/>
                </a:cxn>
                <a:cxn ang="0">
                  <a:pos x="121" y="90"/>
                </a:cxn>
                <a:cxn ang="0">
                  <a:pos x="51" y="0"/>
                </a:cxn>
                <a:cxn ang="0">
                  <a:pos x="0" y="14"/>
                </a:cxn>
              </a:cxnLst>
              <a:rect l="0" t="0" r="r" b="b"/>
              <a:pathLst>
                <a:path w="121" h="103">
                  <a:moveTo>
                    <a:pt x="0" y="14"/>
                  </a:moveTo>
                  <a:lnTo>
                    <a:pt x="97" y="103"/>
                  </a:lnTo>
                  <a:lnTo>
                    <a:pt x="121" y="90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3" name="Freeform 82"/>
            <p:cNvSpPr/>
            <p:nvPr/>
          </p:nvSpPr>
          <p:spPr bwMode="auto">
            <a:xfrm>
              <a:off x="5111752" y="2493169"/>
              <a:ext cx="541338" cy="34004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5" y="132"/>
                </a:cxn>
                <a:cxn ang="0">
                  <a:pos x="15" y="132"/>
                </a:cxn>
                <a:cxn ang="0">
                  <a:pos x="27" y="141"/>
                </a:cxn>
                <a:cxn ang="0">
                  <a:pos x="38" y="153"/>
                </a:cxn>
                <a:cxn ang="0">
                  <a:pos x="48" y="164"/>
                </a:cxn>
                <a:cxn ang="0">
                  <a:pos x="57" y="176"/>
                </a:cxn>
                <a:cxn ang="0">
                  <a:pos x="65" y="189"/>
                </a:cxn>
                <a:cxn ang="0">
                  <a:pos x="73" y="203"/>
                </a:cxn>
                <a:cxn ang="0">
                  <a:pos x="80" y="216"/>
                </a:cxn>
                <a:cxn ang="0">
                  <a:pos x="86" y="232"/>
                </a:cxn>
                <a:cxn ang="0">
                  <a:pos x="86" y="232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119" y="238"/>
                </a:cxn>
                <a:cxn ang="0">
                  <a:pos x="151" y="238"/>
                </a:cxn>
                <a:cxn ang="0">
                  <a:pos x="183" y="237"/>
                </a:cxn>
                <a:cxn ang="0">
                  <a:pos x="215" y="235"/>
                </a:cxn>
                <a:cxn ang="0">
                  <a:pos x="246" y="230"/>
                </a:cxn>
                <a:cxn ang="0">
                  <a:pos x="278" y="226"/>
                </a:cxn>
                <a:cxn ang="0">
                  <a:pos x="310" y="219"/>
                </a:cxn>
                <a:cxn ang="0">
                  <a:pos x="341" y="211"/>
                </a:cxn>
                <a:cxn ang="0">
                  <a:pos x="341" y="211"/>
                </a:cxn>
                <a:cxn ang="0">
                  <a:pos x="334" y="186"/>
                </a:cxn>
                <a:cxn ang="0">
                  <a:pos x="324" y="161"/>
                </a:cxn>
                <a:cxn ang="0">
                  <a:pos x="314" y="135"/>
                </a:cxn>
                <a:cxn ang="0">
                  <a:pos x="303" y="111"/>
                </a:cxn>
                <a:cxn ang="0">
                  <a:pos x="291" y="89"/>
                </a:cxn>
                <a:cxn ang="0">
                  <a:pos x="276" y="65"/>
                </a:cxn>
                <a:cxn ang="0">
                  <a:pos x="261" y="45"/>
                </a:cxn>
                <a:cxn ang="0">
                  <a:pos x="243" y="24"/>
                </a:cxn>
                <a:cxn ang="0">
                  <a:pos x="243" y="24"/>
                </a:cxn>
                <a:cxn ang="0">
                  <a:pos x="219" y="0"/>
                </a:cxn>
                <a:cxn ang="0">
                  <a:pos x="219" y="0"/>
                </a:cxn>
              </a:cxnLst>
              <a:rect l="0" t="0" r="r" b="b"/>
              <a:pathLst>
                <a:path w="341" h="238">
                  <a:moveTo>
                    <a:pt x="219" y="0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7" y="141"/>
                  </a:lnTo>
                  <a:lnTo>
                    <a:pt x="38" y="153"/>
                  </a:lnTo>
                  <a:lnTo>
                    <a:pt x="48" y="164"/>
                  </a:lnTo>
                  <a:lnTo>
                    <a:pt x="57" y="176"/>
                  </a:lnTo>
                  <a:lnTo>
                    <a:pt x="65" y="189"/>
                  </a:lnTo>
                  <a:lnTo>
                    <a:pt x="73" y="203"/>
                  </a:lnTo>
                  <a:lnTo>
                    <a:pt x="80" y="216"/>
                  </a:lnTo>
                  <a:lnTo>
                    <a:pt x="86" y="232"/>
                  </a:lnTo>
                  <a:lnTo>
                    <a:pt x="86" y="232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119" y="238"/>
                  </a:lnTo>
                  <a:lnTo>
                    <a:pt x="151" y="238"/>
                  </a:lnTo>
                  <a:lnTo>
                    <a:pt x="183" y="237"/>
                  </a:lnTo>
                  <a:lnTo>
                    <a:pt x="215" y="235"/>
                  </a:lnTo>
                  <a:lnTo>
                    <a:pt x="246" y="230"/>
                  </a:lnTo>
                  <a:lnTo>
                    <a:pt x="278" y="226"/>
                  </a:lnTo>
                  <a:lnTo>
                    <a:pt x="310" y="219"/>
                  </a:lnTo>
                  <a:lnTo>
                    <a:pt x="341" y="211"/>
                  </a:lnTo>
                  <a:lnTo>
                    <a:pt x="341" y="211"/>
                  </a:lnTo>
                  <a:lnTo>
                    <a:pt x="334" y="186"/>
                  </a:lnTo>
                  <a:lnTo>
                    <a:pt x="324" y="161"/>
                  </a:lnTo>
                  <a:lnTo>
                    <a:pt x="314" y="135"/>
                  </a:lnTo>
                  <a:lnTo>
                    <a:pt x="303" y="111"/>
                  </a:lnTo>
                  <a:lnTo>
                    <a:pt x="291" y="89"/>
                  </a:lnTo>
                  <a:lnTo>
                    <a:pt x="276" y="65"/>
                  </a:lnTo>
                  <a:lnTo>
                    <a:pt x="261" y="45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19" y="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4" name="Freeform 83"/>
            <p:cNvSpPr/>
            <p:nvPr/>
          </p:nvSpPr>
          <p:spPr bwMode="auto">
            <a:xfrm>
              <a:off x="3917952" y="945833"/>
              <a:ext cx="803275" cy="477203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65" y="20"/>
                </a:cxn>
                <a:cxn ang="0">
                  <a:pos x="65" y="20"/>
                </a:cxn>
                <a:cxn ang="0">
                  <a:pos x="53" y="47"/>
                </a:cxn>
                <a:cxn ang="0">
                  <a:pos x="43" y="76"/>
                </a:cxn>
                <a:cxn ang="0">
                  <a:pos x="32" y="103"/>
                </a:cxn>
                <a:cxn ang="0">
                  <a:pos x="24" y="131"/>
                </a:cxn>
                <a:cxn ang="0">
                  <a:pos x="16" y="161"/>
                </a:cxn>
                <a:cxn ang="0">
                  <a:pos x="10" y="190"/>
                </a:cxn>
                <a:cxn ang="0">
                  <a:pos x="5" y="220"/>
                </a:cxn>
                <a:cxn ang="0">
                  <a:pos x="0" y="249"/>
                </a:cxn>
                <a:cxn ang="0">
                  <a:pos x="506" y="334"/>
                </a:cxn>
                <a:cxn ang="0">
                  <a:pos x="506" y="334"/>
                </a:cxn>
                <a:cxn ang="0">
                  <a:pos x="491" y="250"/>
                </a:cxn>
                <a:cxn ang="0">
                  <a:pos x="478" y="166"/>
                </a:cxn>
                <a:cxn ang="0">
                  <a:pos x="468" y="82"/>
                </a:cxn>
                <a:cxn ang="0">
                  <a:pos x="462" y="0"/>
                </a:cxn>
                <a:cxn ang="0">
                  <a:pos x="462" y="0"/>
                </a:cxn>
              </a:cxnLst>
              <a:rect l="0" t="0" r="r" b="b"/>
              <a:pathLst>
                <a:path w="506" h="334">
                  <a:moveTo>
                    <a:pt x="462" y="0"/>
                  </a:moveTo>
                  <a:lnTo>
                    <a:pt x="65" y="20"/>
                  </a:lnTo>
                  <a:lnTo>
                    <a:pt x="65" y="20"/>
                  </a:lnTo>
                  <a:lnTo>
                    <a:pt x="53" y="47"/>
                  </a:lnTo>
                  <a:lnTo>
                    <a:pt x="43" y="76"/>
                  </a:lnTo>
                  <a:lnTo>
                    <a:pt x="32" y="103"/>
                  </a:lnTo>
                  <a:lnTo>
                    <a:pt x="24" y="131"/>
                  </a:lnTo>
                  <a:lnTo>
                    <a:pt x="16" y="161"/>
                  </a:lnTo>
                  <a:lnTo>
                    <a:pt x="10" y="190"/>
                  </a:lnTo>
                  <a:lnTo>
                    <a:pt x="5" y="220"/>
                  </a:lnTo>
                  <a:lnTo>
                    <a:pt x="0" y="249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491" y="250"/>
                  </a:lnTo>
                  <a:lnTo>
                    <a:pt x="478" y="166"/>
                  </a:lnTo>
                  <a:lnTo>
                    <a:pt x="468" y="82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AC70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5" name="Freeform 84"/>
            <p:cNvSpPr/>
            <p:nvPr/>
          </p:nvSpPr>
          <p:spPr bwMode="auto">
            <a:xfrm>
              <a:off x="4641852" y="258604"/>
              <a:ext cx="1208088" cy="534353"/>
            </a:xfrm>
            <a:custGeom>
              <a:avLst/>
              <a:gdLst/>
              <a:ahLst/>
              <a:cxnLst>
                <a:cxn ang="0">
                  <a:pos x="761" y="97"/>
                </a:cxn>
                <a:cxn ang="0">
                  <a:pos x="761" y="97"/>
                </a:cxn>
                <a:cxn ang="0">
                  <a:pos x="736" y="84"/>
                </a:cxn>
                <a:cxn ang="0">
                  <a:pos x="736" y="84"/>
                </a:cxn>
                <a:cxn ang="0">
                  <a:pos x="710" y="71"/>
                </a:cxn>
                <a:cxn ang="0">
                  <a:pos x="685" y="60"/>
                </a:cxn>
                <a:cxn ang="0">
                  <a:pos x="660" y="51"/>
                </a:cxn>
                <a:cxn ang="0">
                  <a:pos x="633" y="41"/>
                </a:cxn>
                <a:cxn ang="0">
                  <a:pos x="606" y="33"/>
                </a:cxn>
                <a:cxn ang="0">
                  <a:pos x="577" y="25"/>
                </a:cxn>
                <a:cxn ang="0">
                  <a:pos x="549" y="19"/>
                </a:cxn>
                <a:cxn ang="0">
                  <a:pos x="520" y="13"/>
                </a:cxn>
                <a:cxn ang="0">
                  <a:pos x="491" y="8"/>
                </a:cxn>
                <a:cxn ang="0">
                  <a:pos x="463" y="5"/>
                </a:cxn>
                <a:cxn ang="0">
                  <a:pos x="434" y="1"/>
                </a:cxn>
                <a:cxn ang="0">
                  <a:pos x="404" y="0"/>
                </a:cxn>
                <a:cxn ang="0">
                  <a:pos x="376" y="0"/>
                </a:cxn>
                <a:cxn ang="0">
                  <a:pos x="347" y="0"/>
                </a:cxn>
                <a:cxn ang="0">
                  <a:pos x="320" y="1"/>
                </a:cxn>
                <a:cxn ang="0">
                  <a:pos x="292" y="5"/>
                </a:cxn>
                <a:cxn ang="0">
                  <a:pos x="292" y="5"/>
                </a:cxn>
                <a:cxn ang="0">
                  <a:pos x="255" y="9"/>
                </a:cxn>
                <a:cxn ang="0">
                  <a:pos x="217" y="17"/>
                </a:cxn>
                <a:cxn ang="0">
                  <a:pos x="181" y="25"/>
                </a:cxn>
                <a:cxn ang="0">
                  <a:pos x="142" y="35"/>
                </a:cxn>
                <a:cxn ang="0">
                  <a:pos x="106" y="46"/>
                </a:cxn>
                <a:cxn ang="0">
                  <a:pos x="69" y="59"/>
                </a:cxn>
                <a:cxn ang="0">
                  <a:pos x="35" y="7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6" y="97"/>
                </a:cxn>
                <a:cxn ang="0">
                  <a:pos x="9" y="101"/>
                </a:cxn>
                <a:cxn ang="0">
                  <a:pos x="11" y="105"/>
                </a:cxn>
                <a:cxn ang="0">
                  <a:pos x="11" y="105"/>
                </a:cxn>
                <a:cxn ang="0">
                  <a:pos x="28" y="120"/>
                </a:cxn>
                <a:cxn ang="0">
                  <a:pos x="46" y="135"/>
                </a:cxn>
                <a:cxn ang="0">
                  <a:pos x="62" y="149"/>
                </a:cxn>
                <a:cxn ang="0">
                  <a:pos x="69" y="157"/>
                </a:cxn>
                <a:cxn ang="0">
                  <a:pos x="76" y="166"/>
                </a:cxn>
                <a:cxn ang="0">
                  <a:pos x="76" y="166"/>
                </a:cxn>
                <a:cxn ang="0">
                  <a:pos x="119" y="217"/>
                </a:cxn>
                <a:cxn ang="0">
                  <a:pos x="160" y="270"/>
                </a:cxn>
                <a:cxn ang="0">
                  <a:pos x="201" y="322"/>
                </a:cxn>
                <a:cxn ang="0">
                  <a:pos x="241" y="374"/>
                </a:cxn>
                <a:cxn ang="0">
                  <a:pos x="241" y="374"/>
                </a:cxn>
                <a:cxn ang="0">
                  <a:pos x="355" y="311"/>
                </a:cxn>
                <a:cxn ang="0">
                  <a:pos x="471" y="246"/>
                </a:cxn>
                <a:cxn ang="0">
                  <a:pos x="587" y="184"/>
                </a:cxn>
                <a:cxn ang="0">
                  <a:pos x="645" y="154"/>
                </a:cxn>
                <a:cxn ang="0">
                  <a:pos x="706" y="125"/>
                </a:cxn>
                <a:cxn ang="0">
                  <a:pos x="706" y="125"/>
                </a:cxn>
                <a:cxn ang="0">
                  <a:pos x="734" y="111"/>
                </a:cxn>
                <a:cxn ang="0">
                  <a:pos x="761" y="97"/>
                </a:cxn>
                <a:cxn ang="0">
                  <a:pos x="761" y="97"/>
                </a:cxn>
              </a:cxnLst>
              <a:rect l="0" t="0" r="r" b="b"/>
              <a:pathLst>
                <a:path w="761" h="374">
                  <a:moveTo>
                    <a:pt x="761" y="97"/>
                  </a:moveTo>
                  <a:lnTo>
                    <a:pt x="761" y="97"/>
                  </a:lnTo>
                  <a:lnTo>
                    <a:pt x="736" y="84"/>
                  </a:lnTo>
                  <a:lnTo>
                    <a:pt x="736" y="84"/>
                  </a:lnTo>
                  <a:lnTo>
                    <a:pt x="710" y="71"/>
                  </a:lnTo>
                  <a:lnTo>
                    <a:pt x="685" y="60"/>
                  </a:lnTo>
                  <a:lnTo>
                    <a:pt x="660" y="51"/>
                  </a:lnTo>
                  <a:lnTo>
                    <a:pt x="633" y="41"/>
                  </a:lnTo>
                  <a:lnTo>
                    <a:pt x="606" y="33"/>
                  </a:lnTo>
                  <a:lnTo>
                    <a:pt x="577" y="25"/>
                  </a:lnTo>
                  <a:lnTo>
                    <a:pt x="549" y="19"/>
                  </a:lnTo>
                  <a:lnTo>
                    <a:pt x="520" y="13"/>
                  </a:lnTo>
                  <a:lnTo>
                    <a:pt x="491" y="8"/>
                  </a:lnTo>
                  <a:lnTo>
                    <a:pt x="463" y="5"/>
                  </a:lnTo>
                  <a:lnTo>
                    <a:pt x="434" y="1"/>
                  </a:lnTo>
                  <a:lnTo>
                    <a:pt x="404" y="0"/>
                  </a:lnTo>
                  <a:lnTo>
                    <a:pt x="376" y="0"/>
                  </a:lnTo>
                  <a:lnTo>
                    <a:pt x="347" y="0"/>
                  </a:lnTo>
                  <a:lnTo>
                    <a:pt x="320" y="1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55" y="9"/>
                  </a:lnTo>
                  <a:lnTo>
                    <a:pt x="217" y="17"/>
                  </a:lnTo>
                  <a:lnTo>
                    <a:pt x="181" y="25"/>
                  </a:lnTo>
                  <a:lnTo>
                    <a:pt x="142" y="35"/>
                  </a:lnTo>
                  <a:lnTo>
                    <a:pt x="106" y="46"/>
                  </a:lnTo>
                  <a:lnTo>
                    <a:pt x="69" y="59"/>
                  </a:lnTo>
                  <a:lnTo>
                    <a:pt x="35" y="7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6" y="97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28" y="120"/>
                  </a:lnTo>
                  <a:lnTo>
                    <a:pt x="46" y="135"/>
                  </a:lnTo>
                  <a:lnTo>
                    <a:pt x="62" y="149"/>
                  </a:lnTo>
                  <a:lnTo>
                    <a:pt x="69" y="157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119" y="217"/>
                  </a:lnTo>
                  <a:lnTo>
                    <a:pt x="160" y="270"/>
                  </a:lnTo>
                  <a:lnTo>
                    <a:pt x="201" y="32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355" y="311"/>
                  </a:lnTo>
                  <a:lnTo>
                    <a:pt x="471" y="246"/>
                  </a:lnTo>
                  <a:lnTo>
                    <a:pt x="587" y="184"/>
                  </a:lnTo>
                  <a:lnTo>
                    <a:pt x="645" y="154"/>
                  </a:lnTo>
                  <a:lnTo>
                    <a:pt x="706" y="125"/>
                  </a:lnTo>
                  <a:lnTo>
                    <a:pt x="706" y="125"/>
                  </a:lnTo>
                  <a:lnTo>
                    <a:pt x="734" y="111"/>
                  </a:lnTo>
                  <a:lnTo>
                    <a:pt x="761" y="97"/>
                  </a:lnTo>
                  <a:lnTo>
                    <a:pt x="761" y="97"/>
                  </a:lnTo>
                  <a:close/>
                </a:path>
              </a:pathLst>
            </a:custGeom>
            <a:solidFill>
              <a:srgbClr val="814E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6" name="Freeform 85"/>
            <p:cNvSpPr/>
            <p:nvPr/>
          </p:nvSpPr>
          <p:spPr bwMode="auto">
            <a:xfrm>
              <a:off x="5024439" y="397193"/>
              <a:ext cx="1362075" cy="800100"/>
            </a:xfrm>
            <a:custGeom>
              <a:avLst/>
              <a:gdLst/>
              <a:ahLst/>
              <a:cxnLst>
                <a:cxn ang="0">
                  <a:pos x="850" y="304"/>
                </a:cxn>
                <a:cxn ang="0">
                  <a:pos x="850" y="304"/>
                </a:cxn>
                <a:cxn ang="0">
                  <a:pos x="817" y="258"/>
                </a:cxn>
                <a:cxn ang="0">
                  <a:pos x="782" y="214"/>
                </a:cxn>
                <a:cxn ang="0">
                  <a:pos x="744" y="173"/>
                </a:cxn>
                <a:cxn ang="0">
                  <a:pos x="703" y="133"/>
                </a:cxn>
                <a:cxn ang="0">
                  <a:pos x="660" y="95"/>
                </a:cxn>
                <a:cxn ang="0">
                  <a:pos x="615" y="62"/>
                </a:cxn>
                <a:cxn ang="0">
                  <a:pos x="569" y="28"/>
                </a:cxn>
                <a:cxn ang="0">
                  <a:pos x="520" y="0"/>
                </a:cxn>
                <a:cxn ang="0">
                  <a:pos x="520" y="0"/>
                </a:cxn>
                <a:cxn ang="0">
                  <a:pos x="493" y="14"/>
                </a:cxn>
                <a:cxn ang="0">
                  <a:pos x="465" y="28"/>
                </a:cxn>
                <a:cxn ang="0">
                  <a:pos x="465" y="28"/>
                </a:cxn>
                <a:cxn ang="0">
                  <a:pos x="404" y="57"/>
                </a:cxn>
                <a:cxn ang="0">
                  <a:pos x="346" y="87"/>
                </a:cxn>
                <a:cxn ang="0">
                  <a:pos x="230" y="149"/>
                </a:cxn>
                <a:cxn ang="0">
                  <a:pos x="114" y="214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39" y="336"/>
                </a:cxn>
                <a:cxn ang="0">
                  <a:pos x="79" y="398"/>
                </a:cxn>
                <a:cxn ang="0">
                  <a:pos x="97" y="428"/>
                </a:cxn>
                <a:cxn ang="0">
                  <a:pos x="114" y="460"/>
                </a:cxn>
                <a:cxn ang="0">
                  <a:pos x="130" y="493"/>
                </a:cxn>
                <a:cxn ang="0">
                  <a:pos x="146" y="526"/>
                </a:cxn>
                <a:cxn ang="0">
                  <a:pos x="146" y="526"/>
                </a:cxn>
                <a:cxn ang="0">
                  <a:pos x="162" y="560"/>
                </a:cxn>
                <a:cxn ang="0">
                  <a:pos x="858" y="315"/>
                </a:cxn>
                <a:cxn ang="0">
                  <a:pos x="858" y="315"/>
                </a:cxn>
                <a:cxn ang="0">
                  <a:pos x="850" y="304"/>
                </a:cxn>
                <a:cxn ang="0">
                  <a:pos x="850" y="304"/>
                </a:cxn>
              </a:cxnLst>
              <a:rect l="0" t="0" r="r" b="b"/>
              <a:pathLst>
                <a:path w="858" h="560">
                  <a:moveTo>
                    <a:pt x="850" y="304"/>
                  </a:moveTo>
                  <a:lnTo>
                    <a:pt x="850" y="304"/>
                  </a:lnTo>
                  <a:lnTo>
                    <a:pt x="817" y="258"/>
                  </a:lnTo>
                  <a:lnTo>
                    <a:pt x="782" y="214"/>
                  </a:lnTo>
                  <a:lnTo>
                    <a:pt x="744" y="173"/>
                  </a:lnTo>
                  <a:lnTo>
                    <a:pt x="703" y="133"/>
                  </a:lnTo>
                  <a:lnTo>
                    <a:pt x="660" y="95"/>
                  </a:lnTo>
                  <a:lnTo>
                    <a:pt x="615" y="62"/>
                  </a:lnTo>
                  <a:lnTo>
                    <a:pt x="569" y="28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493" y="14"/>
                  </a:lnTo>
                  <a:lnTo>
                    <a:pt x="465" y="28"/>
                  </a:lnTo>
                  <a:lnTo>
                    <a:pt x="465" y="28"/>
                  </a:lnTo>
                  <a:lnTo>
                    <a:pt x="404" y="57"/>
                  </a:lnTo>
                  <a:lnTo>
                    <a:pt x="346" y="87"/>
                  </a:lnTo>
                  <a:lnTo>
                    <a:pt x="230" y="149"/>
                  </a:lnTo>
                  <a:lnTo>
                    <a:pt x="114" y="214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9" y="336"/>
                  </a:lnTo>
                  <a:lnTo>
                    <a:pt x="79" y="398"/>
                  </a:lnTo>
                  <a:lnTo>
                    <a:pt x="97" y="428"/>
                  </a:lnTo>
                  <a:lnTo>
                    <a:pt x="114" y="460"/>
                  </a:lnTo>
                  <a:lnTo>
                    <a:pt x="130" y="493"/>
                  </a:lnTo>
                  <a:lnTo>
                    <a:pt x="146" y="526"/>
                  </a:lnTo>
                  <a:lnTo>
                    <a:pt x="146" y="526"/>
                  </a:lnTo>
                  <a:lnTo>
                    <a:pt x="162" y="560"/>
                  </a:lnTo>
                  <a:lnTo>
                    <a:pt x="858" y="315"/>
                  </a:lnTo>
                  <a:lnTo>
                    <a:pt x="858" y="315"/>
                  </a:lnTo>
                  <a:lnTo>
                    <a:pt x="850" y="304"/>
                  </a:lnTo>
                  <a:lnTo>
                    <a:pt x="850" y="304"/>
                  </a:lnTo>
                  <a:close/>
                </a:path>
              </a:pathLst>
            </a:custGeom>
            <a:solidFill>
              <a:srgbClr val="8165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7" name="Freeform 86"/>
            <p:cNvSpPr/>
            <p:nvPr/>
          </p:nvSpPr>
          <p:spPr bwMode="auto">
            <a:xfrm>
              <a:off x="5281614" y="847249"/>
              <a:ext cx="1127125" cy="401479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0" y="245"/>
                </a:cxn>
                <a:cxn ang="0">
                  <a:pos x="0" y="245"/>
                </a:cxn>
                <a:cxn ang="0">
                  <a:pos x="16" y="281"/>
                </a:cxn>
                <a:cxn ang="0">
                  <a:pos x="710" y="24"/>
                </a:cxn>
                <a:cxn ang="0">
                  <a:pos x="710" y="24"/>
                </a:cxn>
                <a:cxn ang="0">
                  <a:pos x="696" y="0"/>
                </a:cxn>
                <a:cxn ang="0">
                  <a:pos x="696" y="0"/>
                </a:cxn>
              </a:cxnLst>
              <a:rect l="0" t="0" r="r" b="b"/>
              <a:pathLst>
                <a:path w="710" h="281">
                  <a:moveTo>
                    <a:pt x="696" y="0"/>
                  </a:moveTo>
                  <a:lnTo>
                    <a:pt x="0" y="245"/>
                  </a:lnTo>
                  <a:lnTo>
                    <a:pt x="0" y="245"/>
                  </a:lnTo>
                  <a:lnTo>
                    <a:pt x="16" y="281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8" name="Freeform 87"/>
            <p:cNvSpPr/>
            <p:nvPr/>
          </p:nvSpPr>
          <p:spPr bwMode="auto">
            <a:xfrm>
              <a:off x="5307014" y="881539"/>
              <a:ext cx="1133475" cy="412909"/>
            </a:xfrm>
            <a:custGeom>
              <a:avLst/>
              <a:gdLst/>
              <a:ahLst/>
              <a:cxnLst>
                <a:cxn ang="0">
                  <a:pos x="694" y="0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4" y="289"/>
                </a:cxn>
                <a:cxn ang="0">
                  <a:pos x="714" y="35"/>
                </a:cxn>
                <a:cxn ang="0">
                  <a:pos x="714" y="35"/>
                </a:cxn>
                <a:cxn ang="0">
                  <a:pos x="694" y="0"/>
                </a:cxn>
                <a:cxn ang="0">
                  <a:pos x="694" y="0"/>
                </a:cxn>
              </a:cxnLst>
              <a:rect l="0" t="0" r="r" b="b"/>
              <a:pathLst>
                <a:path w="714" h="289">
                  <a:moveTo>
                    <a:pt x="694" y="0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14" y="289"/>
                  </a:lnTo>
                  <a:lnTo>
                    <a:pt x="714" y="35"/>
                  </a:lnTo>
                  <a:lnTo>
                    <a:pt x="714" y="35"/>
                  </a:lnTo>
                  <a:lnTo>
                    <a:pt x="694" y="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9" name="Freeform 88"/>
            <p:cNvSpPr/>
            <p:nvPr/>
          </p:nvSpPr>
          <p:spPr bwMode="auto">
            <a:xfrm>
              <a:off x="5329239" y="931545"/>
              <a:ext cx="1130300" cy="414338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0" y="254"/>
                </a:cxn>
                <a:cxn ang="0">
                  <a:pos x="0" y="254"/>
                </a:cxn>
                <a:cxn ang="0">
                  <a:pos x="16" y="290"/>
                </a:cxn>
                <a:cxn ang="0">
                  <a:pos x="712" y="27"/>
                </a:cxn>
                <a:cxn ang="0">
                  <a:pos x="712" y="27"/>
                </a:cxn>
                <a:cxn ang="0">
                  <a:pos x="700" y="0"/>
                </a:cxn>
                <a:cxn ang="0">
                  <a:pos x="700" y="0"/>
                </a:cxn>
              </a:cxnLst>
              <a:rect l="0" t="0" r="r" b="b"/>
              <a:pathLst>
                <a:path w="712" h="290">
                  <a:moveTo>
                    <a:pt x="700" y="0"/>
                  </a:moveTo>
                  <a:lnTo>
                    <a:pt x="0" y="254"/>
                  </a:lnTo>
                  <a:lnTo>
                    <a:pt x="0" y="254"/>
                  </a:lnTo>
                  <a:lnTo>
                    <a:pt x="16" y="290"/>
                  </a:lnTo>
                  <a:lnTo>
                    <a:pt x="712" y="27"/>
                  </a:lnTo>
                  <a:lnTo>
                    <a:pt x="712" y="27"/>
                  </a:lnTo>
                  <a:lnTo>
                    <a:pt x="700" y="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0" name="Freeform 89"/>
            <p:cNvSpPr/>
            <p:nvPr/>
          </p:nvSpPr>
          <p:spPr bwMode="auto">
            <a:xfrm>
              <a:off x="5354639" y="970121"/>
              <a:ext cx="1122363" cy="447199"/>
            </a:xfrm>
            <a:custGeom>
              <a:avLst/>
              <a:gdLst/>
              <a:ahLst/>
              <a:cxnLst>
                <a:cxn ang="0">
                  <a:pos x="707" y="29"/>
                </a:cxn>
                <a:cxn ang="0">
                  <a:pos x="707" y="29"/>
                </a:cxn>
                <a:cxn ang="0">
                  <a:pos x="696" y="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0" y="313"/>
                </a:cxn>
                <a:cxn ang="0">
                  <a:pos x="707" y="29"/>
                </a:cxn>
              </a:cxnLst>
              <a:rect l="0" t="0" r="r" b="b"/>
              <a:pathLst>
                <a:path w="707" h="313">
                  <a:moveTo>
                    <a:pt x="707" y="29"/>
                  </a:moveTo>
                  <a:lnTo>
                    <a:pt x="707" y="29"/>
                  </a:lnTo>
                  <a:lnTo>
                    <a:pt x="696" y="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0" y="313"/>
                  </a:lnTo>
                  <a:lnTo>
                    <a:pt x="707" y="2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1" name="Freeform 90"/>
            <p:cNvSpPr/>
            <p:nvPr/>
          </p:nvSpPr>
          <p:spPr bwMode="auto">
            <a:xfrm>
              <a:off x="5386389" y="1011555"/>
              <a:ext cx="1103313" cy="48720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0" y="284"/>
                </a:cxn>
                <a:cxn ang="0">
                  <a:pos x="0" y="284"/>
                </a:cxn>
                <a:cxn ang="0">
                  <a:pos x="26" y="341"/>
                </a:cxn>
                <a:cxn ang="0">
                  <a:pos x="695" y="20"/>
                </a:cxn>
                <a:cxn ang="0">
                  <a:pos x="695" y="20"/>
                </a:cxn>
                <a:cxn ang="0">
                  <a:pos x="687" y="0"/>
                </a:cxn>
                <a:cxn ang="0">
                  <a:pos x="687" y="0"/>
                </a:cxn>
              </a:cxnLst>
              <a:rect l="0" t="0" r="r" b="b"/>
              <a:pathLst>
                <a:path w="695" h="341">
                  <a:moveTo>
                    <a:pt x="687" y="0"/>
                  </a:moveTo>
                  <a:lnTo>
                    <a:pt x="0" y="284"/>
                  </a:lnTo>
                  <a:lnTo>
                    <a:pt x="0" y="284"/>
                  </a:lnTo>
                  <a:lnTo>
                    <a:pt x="26" y="341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687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2" name="Freeform 91"/>
            <p:cNvSpPr/>
            <p:nvPr/>
          </p:nvSpPr>
          <p:spPr bwMode="auto">
            <a:xfrm>
              <a:off x="5427664" y="1040130"/>
              <a:ext cx="1074738" cy="535781"/>
            </a:xfrm>
            <a:custGeom>
              <a:avLst/>
              <a:gdLst/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20" y="375"/>
                </a:cxn>
                <a:cxn ang="0">
                  <a:pos x="677" y="26"/>
                </a:cxn>
                <a:cxn ang="0">
                  <a:pos x="677" y="26"/>
                </a:cxn>
                <a:cxn ang="0">
                  <a:pos x="669" y="0"/>
                </a:cxn>
                <a:cxn ang="0">
                  <a:pos x="0" y="321"/>
                </a:cxn>
              </a:cxnLst>
              <a:rect l="0" t="0" r="r" b="b"/>
              <a:pathLst>
                <a:path w="677" h="375">
                  <a:moveTo>
                    <a:pt x="0" y="321"/>
                  </a:moveTo>
                  <a:lnTo>
                    <a:pt x="0" y="321"/>
                  </a:lnTo>
                  <a:lnTo>
                    <a:pt x="20" y="375"/>
                  </a:lnTo>
                  <a:lnTo>
                    <a:pt x="677" y="26"/>
                  </a:lnTo>
                  <a:lnTo>
                    <a:pt x="677" y="26"/>
                  </a:lnTo>
                  <a:lnTo>
                    <a:pt x="669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3" name="Freeform 92"/>
            <p:cNvSpPr/>
            <p:nvPr/>
          </p:nvSpPr>
          <p:spPr bwMode="auto">
            <a:xfrm>
              <a:off x="5476877" y="1608773"/>
              <a:ext cx="33338" cy="142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0"/>
                </a:cxn>
                <a:cxn ang="0">
                  <a:pos x="21" y="0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4" name="Freeform 93"/>
            <p:cNvSpPr/>
            <p:nvPr/>
          </p:nvSpPr>
          <p:spPr bwMode="auto">
            <a:xfrm>
              <a:off x="5459414" y="1260158"/>
              <a:ext cx="695325" cy="354330"/>
            </a:xfrm>
            <a:custGeom>
              <a:avLst/>
              <a:gdLst/>
              <a:ahLst/>
              <a:cxnLst>
                <a:cxn ang="0">
                  <a:pos x="0" y="221"/>
                </a:cxn>
                <a:cxn ang="0">
                  <a:pos x="0" y="221"/>
                </a:cxn>
                <a:cxn ang="0">
                  <a:pos x="11" y="248"/>
                </a:cxn>
                <a:cxn ang="0">
                  <a:pos x="32" y="244"/>
                </a:cxn>
                <a:cxn ang="0">
                  <a:pos x="438" y="65"/>
                </a:cxn>
                <a:cxn ang="0">
                  <a:pos x="414" y="0"/>
                </a:cxn>
                <a:cxn ang="0">
                  <a:pos x="0" y="221"/>
                </a:cxn>
              </a:cxnLst>
              <a:rect l="0" t="0" r="r" b="b"/>
              <a:pathLst>
                <a:path w="438" h="248">
                  <a:moveTo>
                    <a:pt x="0" y="221"/>
                  </a:moveTo>
                  <a:lnTo>
                    <a:pt x="0" y="221"/>
                  </a:lnTo>
                  <a:lnTo>
                    <a:pt x="11" y="248"/>
                  </a:lnTo>
                  <a:lnTo>
                    <a:pt x="32" y="244"/>
                  </a:lnTo>
                  <a:lnTo>
                    <a:pt x="438" y="65"/>
                  </a:lnTo>
                  <a:lnTo>
                    <a:pt x="414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5" name="Freeform 94"/>
            <p:cNvSpPr/>
            <p:nvPr/>
          </p:nvSpPr>
          <p:spPr bwMode="auto">
            <a:xfrm>
              <a:off x="6205539" y="1174433"/>
              <a:ext cx="128588" cy="1428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100"/>
                </a:cxn>
                <a:cxn ang="0">
                  <a:pos x="81" y="74"/>
                </a:cxn>
                <a:cxn ang="0">
                  <a:pos x="60" y="0"/>
                </a:cxn>
                <a:cxn ang="0">
                  <a:pos x="0" y="30"/>
                </a:cxn>
              </a:cxnLst>
              <a:rect l="0" t="0" r="r" b="b"/>
              <a:pathLst>
                <a:path w="81" h="100">
                  <a:moveTo>
                    <a:pt x="0" y="30"/>
                  </a:moveTo>
                  <a:lnTo>
                    <a:pt x="24" y="100"/>
                  </a:lnTo>
                  <a:lnTo>
                    <a:pt x="81" y="74"/>
                  </a:lnTo>
                  <a:lnTo>
                    <a:pt x="6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6" name="Freeform 95"/>
            <p:cNvSpPr/>
            <p:nvPr/>
          </p:nvSpPr>
          <p:spPr bwMode="auto">
            <a:xfrm>
              <a:off x="6300789" y="1124426"/>
              <a:ext cx="139700" cy="15573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109"/>
                </a:cxn>
                <a:cxn ang="0">
                  <a:pos x="88" y="81"/>
                </a:cxn>
                <a:cxn ang="0">
                  <a:pos x="64" y="0"/>
                </a:cxn>
                <a:cxn ang="0">
                  <a:pos x="0" y="35"/>
                </a:cxn>
              </a:cxnLst>
              <a:rect l="0" t="0" r="r" b="b"/>
              <a:pathLst>
                <a:path w="88" h="109">
                  <a:moveTo>
                    <a:pt x="0" y="35"/>
                  </a:moveTo>
                  <a:lnTo>
                    <a:pt x="21" y="109"/>
                  </a:lnTo>
                  <a:lnTo>
                    <a:pt x="88" y="81"/>
                  </a:lnTo>
                  <a:lnTo>
                    <a:pt x="6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7" name="Freeform 96"/>
            <p:cNvSpPr/>
            <p:nvPr/>
          </p:nvSpPr>
          <p:spPr bwMode="auto">
            <a:xfrm>
              <a:off x="6402389" y="1077278"/>
              <a:ext cx="133350" cy="162878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33"/>
                </a:cxn>
                <a:cxn ang="0">
                  <a:pos x="24" y="114"/>
                </a:cxn>
                <a:cxn ang="0">
                  <a:pos x="84" y="87"/>
                </a:cxn>
                <a:cxn ang="0">
                  <a:pos x="84" y="87"/>
                </a:cxn>
                <a:cxn ang="0">
                  <a:pos x="74" y="42"/>
                </a:cxn>
                <a:cxn ang="0">
                  <a:pos x="63" y="0"/>
                </a:cxn>
                <a:cxn ang="0">
                  <a:pos x="63" y="0"/>
                </a:cxn>
              </a:cxnLst>
              <a:rect l="0" t="0" r="r" b="b"/>
              <a:pathLst>
                <a:path w="84" h="114">
                  <a:moveTo>
                    <a:pt x="63" y="0"/>
                  </a:moveTo>
                  <a:lnTo>
                    <a:pt x="0" y="33"/>
                  </a:lnTo>
                  <a:lnTo>
                    <a:pt x="24" y="114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4" y="42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8" name="Freeform 97"/>
            <p:cNvSpPr/>
            <p:nvPr/>
          </p:nvSpPr>
          <p:spPr bwMode="auto">
            <a:xfrm>
              <a:off x="6116639" y="1217295"/>
              <a:ext cx="127000" cy="1357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95"/>
                </a:cxn>
                <a:cxn ang="0">
                  <a:pos x="80" y="70"/>
                </a:cxn>
                <a:cxn ang="0">
                  <a:pos x="56" y="0"/>
                </a:cxn>
                <a:cxn ang="0">
                  <a:pos x="0" y="30"/>
                </a:cxn>
              </a:cxnLst>
              <a:rect l="0" t="0" r="r" b="b"/>
              <a:pathLst>
                <a:path w="80" h="95">
                  <a:moveTo>
                    <a:pt x="0" y="30"/>
                  </a:moveTo>
                  <a:lnTo>
                    <a:pt x="24" y="95"/>
                  </a:lnTo>
                  <a:lnTo>
                    <a:pt x="80" y="70"/>
                  </a:lnTo>
                  <a:lnTo>
                    <a:pt x="5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9" name="Freeform 98"/>
            <p:cNvSpPr/>
            <p:nvPr/>
          </p:nvSpPr>
          <p:spPr bwMode="auto">
            <a:xfrm>
              <a:off x="5510214" y="1201579"/>
              <a:ext cx="1039813" cy="407194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0" y="285"/>
                </a:cxn>
                <a:cxn ang="0">
                  <a:pos x="652" y="217"/>
                </a:cxn>
                <a:cxn ang="0">
                  <a:pos x="652" y="217"/>
                </a:cxn>
                <a:cxn ang="0">
                  <a:pos x="655" y="163"/>
                </a:cxn>
                <a:cxn ang="0">
                  <a:pos x="655" y="108"/>
                </a:cxn>
                <a:cxn ang="0">
                  <a:pos x="652" y="54"/>
                </a:cxn>
                <a:cxn ang="0">
                  <a:pos x="649" y="27"/>
                </a:cxn>
                <a:cxn ang="0">
                  <a:pos x="646" y="0"/>
                </a:cxn>
                <a:cxn ang="0">
                  <a:pos x="646" y="0"/>
                </a:cxn>
              </a:cxnLst>
              <a:rect l="0" t="0" r="r" b="b"/>
              <a:pathLst>
                <a:path w="655" h="285">
                  <a:moveTo>
                    <a:pt x="646" y="0"/>
                  </a:moveTo>
                  <a:lnTo>
                    <a:pt x="0" y="285"/>
                  </a:lnTo>
                  <a:lnTo>
                    <a:pt x="652" y="217"/>
                  </a:lnTo>
                  <a:lnTo>
                    <a:pt x="652" y="217"/>
                  </a:lnTo>
                  <a:lnTo>
                    <a:pt x="655" y="163"/>
                  </a:lnTo>
                  <a:lnTo>
                    <a:pt x="655" y="108"/>
                  </a:lnTo>
                  <a:lnTo>
                    <a:pt x="652" y="54"/>
                  </a:lnTo>
                  <a:lnTo>
                    <a:pt x="649" y="27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6A58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0" name="Freeform 99"/>
            <p:cNvSpPr/>
            <p:nvPr/>
          </p:nvSpPr>
          <p:spPr bwMode="auto">
            <a:xfrm>
              <a:off x="5480052" y="1545908"/>
              <a:ext cx="709613" cy="115729"/>
            </a:xfrm>
            <a:custGeom>
              <a:avLst/>
              <a:gdLst/>
              <a:ahLst/>
              <a:cxnLst>
                <a:cxn ang="0">
                  <a:pos x="19" y="4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1" y="81"/>
                </a:cxn>
                <a:cxn ang="0">
                  <a:pos x="447" y="71"/>
                </a:cxn>
                <a:cxn ang="0">
                  <a:pos x="446" y="0"/>
                </a:cxn>
                <a:cxn ang="0">
                  <a:pos x="19" y="44"/>
                </a:cxn>
              </a:cxnLst>
              <a:rect l="0" t="0" r="r" b="b"/>
              <a:pathLst>
                <a:path w="447" h="81">
                  <a:moveTo>
                    <a:pt x="19" y="4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11" y="81"/>
                  </a:lnTo>
                  <a:lnTo>
                    <a:pt x="447" y="71"/>
                  </a:lnTo>
                  <a:lnTo>
                    <a:pt x="446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1" name="Freeform 100"/>
            <p:cNvSpPr/>
            <p:nvPr/>
          </p:nvSpPr>
          <p:spPr bwMode="auto">
            <a:xfrm>
              <a:off x="6188077" y="1534478"/>
              <a:ext cx="117475" cy="11287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79"/>
                </a:cxn>
                <a:cxn ang="0">
                  <a:pos x="71" y="79"/>
                </a:cxn>
                <a:cxn ang="0">
                  <a:pos x="74" y="0"/>
                </a:cxn>
                <a:cxn ang="0">
                  <a:pos x="0" y="8"/>
                </a:cxn>
              </a:cxnLst>
              <a:rect l="0" t="0" r="r" b="b"/>
              <a:pathLst>
                <a:path w="74" h="79">
                  <a:moveTo>
                    <a:pt x="0" y="8"/>
                  </a:moveTo>
                  <a:lnTo>
                    <a:pt x="1" y="79"/>
                  </a:lnTo>
                  <a:lnTo>
                    <a:pt x="71" y="79"/>
                  </a:lnTo>
                  <a:lnTo>
                    <a:pt x="7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2" name="Freeform 101"/>
            <p:cNvSpPr/>
            <p:nvPr/>
          </p:nvSpPr>
          <p:spPr bwMode="auto">
            <a:xfrm>
              <a:off x="6300789" y="1521619"/>
              <a:ext cx="139700" cy="12573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88"/>
                </a:cxn>
                <a:cxn ang="0">
                  <a:pos x="83" y="87"/>
                </a:cxn>
                <a:cxn ang="0">
                  <a:pos x="88" y="0"/>
                </a:cxn>
                <a:cxn ang="0">
                  <a:pos x="3" y="9"/>
                </a:cxn>
              </a:cxnLst>
              <a:rect l="0" t="0" r="r" b="b"/>
              <a:pathLst>
                <a:path w="88" h="88">
                  <a:moveTo>
                    <a:pt x="3" y="9"/>
                  </a:moveTo>
                  <a:lnTo>
                    <a:pt x="0" y="88"/>
                  </a:lnTo>
                  <a:lnTo>
                    <a:pt x="83" y="87"/>
                  </a:lnTo>
                  <a:lnTo>
                    <a:pt x="88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3" name="Freeform 102"/>
            <p:cNvSpPr/>
            <p:nvPr/>
          </p:nvSpPr>
          <p:spPr bwMode="auto">
            <a:xfrm>
              <a:off x="6432552" y="1511618"/>
              <a:ext cx="112713" cy="13430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5" y="7"/>
                </a:cxn>
                <a:cxn ang="0">
                  <a:pos x="0" y="94"/>
                </a:cxn>
                <a:cxn ang="0">
                  <a:pos x="58" y="92"/>
                </a:cxn>
                <a:cxn ang="0">
                  <a:pos x="58" y="92"/>
                </a:cxn>
                <a:cxn ang="0">
                  <a:pos x="66" y="46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71" h="94">
                  <a:moveTo>
                    <a:pt x="71" y="0"/>
                  </a:moveTo>
                  <a:lnTo>
                    <a:pt x="5" y="7"/>
                  </a:lnTo>
                  <a:lnTo>
                    <a:pt x="0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6" y="46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4" name="Freeform 103"/>
            <p:cNvSpPr/>
            <p:nvPr/>
          </p:nvSpPr>
          <p:spPr bwMode="auto">
            <a:xfrm>
              <a:off x="5497514" y="1643063"/>
              <a:ext cx="1027113" cy="428625"/>
            </a:xfrm>
            <a:custGeom>
              <a:avLst/>
              <a:gdLst/>
              <a:ahLst/>
              <a:cxnLst>
                <a:cxn ang="0">
                  <a:pos x="613" y="130"/>
                </a:cxn>
                <a:cxn ang="0">
                  <a:pos x="613" y="130"/>
                </a:cxn>
                <a:cxn ang="0">
                  <a:pos x="624" y="99"/>
                </a:cxn>
                <a:cxn ang="0">
                  <a:pos x="632" y="65"/>
                </a:cxn>
                <a:cxn ang="0">
                  <a:pos x="640" y="34"/>
                </a:cxn>
                <a:cxn ang="0">
                  <a:pos x="647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5" y="84"/>
                </a:cxn>
                <a:cxn ang="0">
                  <a:pos x="49" y="156"/>
                </a:cxn>
                <a:cxn ang="0">
                  <a:pos x="71" y="227"/>
                </a:cxn>
                <a:cxn ang="0">
                  <a:pos x="91" y="300"/>
                </a:cxn>
                <a:cxn ang="0">
                  <a:pos x="600" y="170"/>
                </a:cxn>
                <a:cxn ang="0">
                  <a:pos x="600" y="170"/>
                </a:cxn>
                <a:cxn ang="0">
                  <a:pos x="613" y="130"/>
                </a:cxn>
                <a:cxn ang="0">
                  <a:pos x="613" y="130"/>
                </a:cxn>
              </a:cxnLst>
              <a:rect l="0" t="0" r="r" b="b"/>
              <a:pathLst>
                <a:path w="647" h="300">
                  <a:moveTo>
                    <a:pt x="613" y="130"/>
                  </a:moveTo>
                  <a:lnTo>
                    <a:pt x="613" y="130"/>
                  </a:lnTo>
                  <a:lnTo>
                    <a:pt x="624" y="99"/>
                  </a:lnTo>
                  <a:lnTo>
                    <a:pt x="632" y="65"/>
                  </a:lnTo>
                  <a:lnTo>
                    <a:pt x="640" y="34"/>
                  </a:lnTo>
                  <a:lnTo>
                    <a:pt x="64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84"/>
                  </a:lnTo>
                  <a:lnTo>
                    <a:pt x="49" y="156"/>
                  </a:lnTo>
                  <a:lnTo>
                    <a:pt x="71" y="227"/>
                  </a:lnTo>
                  <a:lnTo>
                    <a:pt x="91" y="300"/>
                  </a:lnTo>
                  <a:lnTo>
                    <a:pt x="600" y="170"/>
                  </a:lnTo>
                  <a:lnTo>
                    <a:pt x="600" y="170"/>
                  </a:lnTo>
                  <a:lnTo>
                    <a:pt x="613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FFD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5" name="Freeform 104"/>
            <p:cNvSpPr/>
            <p:nvPr/>
          </p:nvSpPr>
          <p:spPr bwMode="auto">
            <a:xfrm>
              <a:off x="5699127" y="2317433"/>
              <a:ext cx="257175" cy="15573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6" y="87"/>
                </a:cxn>
                <a:cxn ang="0">
                  <a:pos x="127" y="109"/>
                </a:cxn>
                <a:cxn ang="0">
                  <a:pos x="127" y="109"/>
                </a:cxn>
                <a:cxn ang="0">
                  <a:pos x="143" y="55"/>
                </a:cxn>
                <a:cxn ang="0">
                  <a:pos x="151" y="26"/>
                </a:cxn>
                <a:cxn ang="0">
                  <a:pos x="162" y="0"/>
                </a:cxn>
                <a:cxn ang="0">
                  <a:pos x="0" y="25"/>
                </a:cxn>
              </a:cxnLst>
              <a:rect l="0" t="0" r="r" b="b"/>
              <a:pathLst>
                <a:path w="162" h="109">
                  <a:moveTo>
                    <a:pt x="0" y="25"/>
                  </a:moveTo>
                  <a:lnTo>
                    <a:pt x="0" y="25"/>
                  </a:lnTo>
                  <a:lnTo>
                    <a:pt x="6" y="87"/>
                  </a:lnTo>
                  <a:lnTo>
                    <a:pt x="127" y="109"/>
                  </a:lnTo>
                  <a:lnTo>
                    <a:pt x="127" y="109"/>
                  </a:lnTo>
                  <a:lnTo>
                    <a:pt x="143" y="55"/>
                  </a:lnTo>
                  <a:lnTo>
                    <a:pt x="151" y="26"/>
                  </a:lnTo>
                  <a:lnTo>
                    <a:pt x="162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6" name="Freeform 105"/>
            <p:cNvSpPr/>
            <p:nvPr/>
          </p:nvSpPr>
          <p:spPr bwMode="auto">
            <a:xfrm>
              <a:off x="5900739" y="2307431"/>
              <a:ext cx="115888" cy="172879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33"/>
                </a:cxn>
                <a:cxn ang="0">
                  <a:pos x="16" y="62"/>
                </a:cxn>
                <a:cxn ang="0">
                  <a:pos x="0" y="116"/>
                </a:cxn>
                <a:cxn ang="0">
                  <a:pos x="22" y="121"/>
                </a:cxn>
                <a:cxn ang="0">
                  <a:pos x="22" y="121"/>
                </a:cxn>
                <a:cxn ang="0">
                  <a:pos x="35" y="91"/>
                </a:cxn>
                <a:cxn ang="0">
                  <a:pos x="48" y="6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3" h="121">
                  <a:moveTo>
                    <a:pt x="73" y="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24" y="33"/>
                  </a:lnTo>
                  <a:lnTo>
                    <a:pt x="16" y="62"/>
                  </a:lnTo>
                  <a:lnTo>
                    <a:pt x="0" y="116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35" y="91"/>
                  </a:lnTo>
                  <a:lnTo>
                    <a:pt x="48" y="6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7" name="Freeform 106"/>
            <p:cNvSpPr/>
            <p:nvPr/>
          </p:nvSpPr>
          <p:spPr bwMode="auto">
            <a:xfrm>
              <a:off x="5935664" y="2294573"/>
              <a:ext cx="180975" cy="190024"/>
            </a:xfrm>
            <a:custGeom>
              <a:avLst/>
              <a:gdLst/>
              <a:ahLst/>
              <a:cxnLst>
                <a:cxn ang="0">
                  <a:pos x="51" y="9"/>
                </a:cxn>
                <a:cxn ang="0">
                  <a:pos x="51" y="9"/>
                </a:cxn>
                <a:cxn ang="0">
                  <a:pos x="26" y="69"/>
                </a:cxn>
                <a:cxn ang="0">
                  <a:pos x="13" y="100"/>
                </a:cxn>
                <a:cxn ang="0">
                  <a:pos x="0" y="130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35" y="96"/>
                </a:cxn>
                <a:cxn ang="0">
                  <a:pos x="59" y="63"/>
                </a:cxn>
                <a:cxn ang="0">
                  <a:pos x="86" y="31"/>
                </a:cxn>
                <a:cxn ang="0">
                  <a:pos x="114" y="0"/>
                </a:cxn>
                <a:cxn ang="0">
                  <a:pos x="51" y="9"/>
                </a:cxn>
              </a:cxnLst>
              <a:rect l="0" t="0" r="r" b="b"/>
              <a:pathLst>
                <a:path w="114" h="133">
                  <a:moveTo>
                    <a:pt x="51" y="9"/>
                  </a:moveTo>
                  <a:lnTo>
                    <a:pt x="51" y="9"/>
                  </a:lnTo>
                  <a:lnTo>
                    <a:pt x="26" y="69"/>
                  </a:lnTo>
                  <a:lnTo>
                    <a:pt x="13" y="100"/>
                  </a:lnTo>
                  <a:lnTo>
                    <a:pt x="0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35" y="96"/>
                  </a:lnTo>
                  <a:lnTo>
                    <a:pt x="59" y="63"/>
                  </a:lnTo>
                  <a:lnTo>
                    <a:pt x="86" y="31"/>
                  </a:lnTo>
                  <a:lnTo>
                    <a:pt x="114" y="0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8" name="Freeform 107"/>
            <p:cNvSpPr/>
            <p:nvPr/>
          </p:nvSpPr>
          <p:spPr bwMode="auto">
            <a:xfrm>
              <a:off x="5957889" y="2284571"/>
              <a:ext cx="230188" cy="204311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100" y="7"/>
                </a:cxn>
                <a:cxn ang="0">
                  <a:pos x="72" y="38"/>
                </a:cxn>
                <a:cxn ang="0">
                  <a:pos x="45" y="70"/>
                </a:cxn>
                <a:cxn ang="0">
                  <a:pos x="21" y="103"/>
                </a:cxn>
                <a:cxn ang="0">
                  <a:pos x="0" y="140"/>
                </a:cxn>
                <a:cxn ang="0">
                  <a:pos x="13" y="143"/>
                </a:cxn>
                <a:cxn ang="0">
                  <a:pos x="13" y="143"/>
                </a:cxn>
                <a:cxn ang="0">
                  <a:pos x="29" y="124"/>
                </a:cxn>
                <a:cxn ang="0">
                  <a:pos x="43" y="107"/>
                </a:cxn>
                <a:cxn ang="0">
                  <a:pos x="77" y="72"/>
                </a:cxn>
                <a:cxn ang="0">
                  <a:pos x="110" y="37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145" y="0"/>
                </a:cxn>
                <a:cxn ang="0">
                  <a:pos x="100" y="7"/>
                </a:cxn>
              </a:cxnLst>
              <a:rect l="0" t="0" r="r" b="b"/>
              <a:pathLst>
                <a:path w="145" h="143">
                  <a:moveTo>
                    <a:pt x="100" y="7"/>
                  </a:moveTo>
                  <a:lnTo>
                    <a:pt x="100" y="7"/>
                  </a:lnTo>
                  <a:lnTo>
                    <a:pt x="72" y="38"/>
                  </a:lnTo>
                  <a:lnTo>
                    <a:pt x="45" y="70"/>
                  </a:lnTo>
                  <a:lnTo>
                    <a:pt x="21" y="103"/>
                  </a:lnTo>
                  <a:lnTo>
                    <a:pt x="0" y="140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9" y="124"/>
                  </a:lnTo>
                  <a:lnTo>
                    <a:pt x="43" y="107"/>
                  </a:lnTo>
                  <a:lnTo>
                    <a:pt x="77" y="72"/>
                  </a:lnTo>
                  <a:lnTo>
                    <a:pt x="110" y="3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5" y="0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9" name="Freeform 108"/>
            <p:cNvSpPr/>
            <p:nvPr/>
          </p:nvSpPr>
          <p:spPr bwMode="auto">
            <a:xfrm>
              <a:off x="5708652" y="2441734"/>
              <a:ext cx="269875" cy="81439"/>
            </a:xfrm>
            <a:custGeom>
              <a:avLst/>
              <a:gdLst/>
              <a:ahLst/>
              <a:cxnLst>
                <a:cxn ang="0">
                  <a:pos x="170" y="3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30"/>
                </a:cxn>
                <a:cxn ang="0">
                  <a:pos x="154" y="57"/>
                </a:cxn>
                <a:cxn ang="0">
                  <a:pos x="154" y="57"/>
                </a:cxn>
                <a:cxn ang="0">
                  <a:pos x="170" y="33"/>
                </a:cxn>
                <a:cxn ang="0">
                  <a:pos x="170" y="33"/>
                </a:cxn>
              </a:cxnLst>
              <a:rect l="0" t="0" r="r" b="b"/>
              <a:pathLst>
                <a:path w="170" h="57">
                  <a:moveTo>
                    <a:pt x="170" y="3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0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70" y="33"/>
                  </a:lnTo>
                  <a:lnTo>
                    <a:pt x="170" y="33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0" name="Freeform 109"/>
            <p:cNvSpPr/>
            <p:nvPr/>
          </p:nvSpPr>
          <p:spPr bwMode="auto">
            <a:xfrm>
              <a:off x="5715002" y="2484596"/>
              <a:ext cx="238125" cy="74295"/>
            </a:xfrm>
            <a:custGeom>
              <a:avLst/>
              <a:gdLst/>
              <a:ahLst/>
              <a:cxnLst>
                <a:cxn ang="0">
                  <a:pos x="142" y="41"/>
                </a:cxn>
                <a:cxn ang="0">
                  <a:pos x="142" y="41"/>
                </a:cxn>
                <a:cxn ang="0">
                  <a:pos x="150" y="2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1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42" y="41"/>
                </a:cxn>
                <a:cxn ang="0">
                  <a:pos x="142" y="41"/>
                </a:cxn>
              </a:cxnLst>
              <a:rect l="0" t="0" r="r" b="b"/>
              <a:pathLst>
                <a:path w="150" h="52">
                  <a:moveTo>
                    <a:pt x="142" y="41"/>
                  </a:moveTo>
                  <a:lnTo>
                    <a:pt x="142" y="41"/>
                  </a:lnTo>
                  <a:lnTo>
                    <a:pt x="150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1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42" y="41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1" name="Freeform 110"/>
            <p:cNvSpPr/>
            <p:nvPr/>
          </p:nvSpPr>
          <p:spPr bwMode="auto">
            <a:xfrm>
              <a:off x="5716589" y="2543175"/>
              <a:ext cx="217488" cy="47149"/>
            </a:xfrm>
            <a:custGeom>
              <a:avLst/>
              <a:gdLst/>
              <a:ahLst/>
              <a:cxnLst>
                <a:cxn ang="0">
                  <a:pos x="137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130" y="33"/>
                </a:cxn>
                <a:cxn ang="0">
                  <a:pos x="130" y="33"/>
                </a:cxn>
                <a:cxn ang="0">
                  <a:pos x="137" y="11"/>
                </a:cxn>
                <a:cxn ang="0">
                  <a:pos x="137" y="11"/>
                </a:cxn>
              </a:cxnLst>
              <a:rect l="0" t="0" r="r" b="b"/>
              <a:pathLst>
                <a:path w="137" h="33">
                  <a:moveTo>
                    <a:pt x="137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7" y="11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2" name="Freeform 111"/>
            <p:cNvSpPr/>
            <p:nvPr/>
          </p:nvSpPr>
          <p:spPr bwMode="auto">
            <a:xfrm>
              <a:off x="5716589" y="2581752"/>
              <a:ext cx="206375" cy="61436"/>
            </a:xfrm>
            <a:custGeom>
              <a:avLst/>
              <a:gdLst/>
              <a:ahLst/>
              <a:cxnLst>
                <a:cxn ang="0">
                  <a:pos x="13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3"/>
                </a:cxn>
                <a:cxn ang="0">
                  <a:pos x="127" y="22"/>
                </a:cxn>
                <a:cxn ang="0">
                  <a:pos x="127" y="22"/>
                </a:cxn>
                <a:cxn ang="0">
                  <a:pos x="130" y="6"/>
                </a:cxn>
                <a:cxn ang="0">
                  <a:pos x="130" y="6"/>
                </a:cxn>
              </a:cxnLst>
              <a:rect l="0" t="0" r="r" b="b"/>
              <a:pathLst>
                <a:path w="130" h="43">
                  <a:moveTo>
                    <a:pt x="13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3" name="Freeform 112"/>
            <p:cNvSpPr/>
            <p:nvPr/>
          </p:nvSpPr>
          <p:spPr bwMode="auto">
            <a:xfrm>
              <a:off x="5711827" y="2613184"/>
              <a:ext cx="206375" cy="81439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57"/>
                </a:cxn>
                <a:cxn ang="0">
                  <a:pos x="127" y="15"/>
                </a:cxn>
                <a:cxn ang="0">
                  <a:pos x="127" y="15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3" y="21"/>
                  </a:lnTo>
                  <a:lnTo>
                    <a:pt x="3" y="21"/>
                  </a:lnTo>
                  <a:lnTo>
                    <a:pt x="0" y="5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4" name="Freeform 113"/>
            <p:cNvSpPr/>
            <p:nvPr/>
          </p:nvSpPr>
          <p:spPr bwMode="auto">
            <a:xfrm>
              <a:off x="5703889" y="2663190"/>
              <a:ext cx="206375" cy="118586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3" y="5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35" y="68"/>
                </a:cxn>
                <a:cxn ang="0">
                  <a:pos x="68" y="54"/>
                </a:cxn>
                <a:cxn ang="0">
                  <a:pos x="100" y="35"/>
                </a:cxn>
                <a:cxn ang="0">
                  <a:pos x="130" y="15"/>
                </a:cxn>
                <a:cxn ang="0">
                  <a:pos x="130" y="15"/>
                </a:cxn>
                <a:cxn ang="0">
                  <a:pos x="130" y="0"/>
                </a:cxn>
                <a:cxn ang="0">
                  <a:pos x="3" y="54"/>
                </a:cxn>
              </a:cxnLst>
              <a:rect l="0" t="0" r="r" b="b"/>
              <a:pathLst>
                <a:path w="130" h="83">
                  <a:moveTo>
                    <a:pt x="3" y="54"/>
                  </a:moveTo>
                  <a:lnTo>
                    <a:pt x="3" y="5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5" y="68"/>
                  </a:lnTo>
                  <a:lnTo>
                    <a:pt x="68" y="54"/>
                  </a:lnTo>
                  <a:lnTo>
                    <a:pt x="100" y="3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5" name="Freeform 114"/>
            <p:cNvSpPr/>
            <p:nvPr/>
          </p:nvSpPr>
          <p:spPr bwMode="auto">
            <a:xfrm>
              <a:off x="5708652" y="2634615"/>
              <a:ext cx="204788" cy="10572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0" y="74"/>
                </a:cxn>
                <a:cxn ang="0">
                  <a:pos x="127" y="20"/>
                </a:cxn>
                <a:cxn ang="0">
                  <a:pos x="127" y="2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74">
                  <a:moveTo>
                    <a:pt x="129" y="0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0" y="74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6" name="Freeform 115"/>
            <p:cNvSpPr/>
            <p:nvPr/>
          </p:nvSpPr>
          <p:spPr bwMode="auto">
            <a:xfrm>
              <a:off x="5641977" y="1885950"/>
              <a:ext cx="808038" cy="467201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11" y="179"/>
                </a:cxn>
                <a:cxn ang="0">
                  <a:pos x="22" y="229"/>
                </a:cxn>
                <a:cxn ang="0">
                  <a:pos x="30" y="278"/>
                </a:cxn>
                <a:cxn ang="0">
                  <a:pos x="36" y="327"/>
                </a:cxn>
                <a:cxn ang="0">
                  <a:pos x="344" y="279"/>
                </a:cxn>
                <a:cxn ang="0">
                  <a:pos x="344" y="279"/>
                </a:cxn>
                <a:cxn ang="0">
                  <a:pos x="369" y="248"/>
                </a:cxn>
                <a:cxn ang="0">
                  <a:pos x="395" y="216"/>
                </a:cxn>
                <a:cxn ang="0">
                  <a:pos x="417" y="181"/>
                </a:cxn>
                <a:cxn ang="0">
                  <a:pos x="439" y="148"/>
                </a:cxn>
                <a:cxn ang="0">
                  <a:pos x="458" y="111"/>
                </a:cxn>
                <a:cxn ang="0">
                  <a:pos x="476" y="75"/>
                </a:cxn>
                <a:cxn ang="0">
                  <a:pos x="493" y="38"/>
                </a:cxn>
                <a:cxn ang="0">
                  <a:pos x="509" y="0"/>
                </a:cxn>
                <a:cxn ang="0">
                  <a:pos x="509" y="0"/>
                </a:cxn>
              </a:cxnLst>
              <a:rect l="0" t="0" r="r" b="b"/>
              <a:pathLst>
                <a:path w="509" h="327">
                  <a:moveTo>
                    <a:pt x="509" y="0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1" y="179"/>
                  </a:lnTo>
                  <a:lnTo>
                    <a:pt x="22" y="229"/>
                  </a:lnTo>
                  <a:lnTo>
                    <a:pt x="30" y="278"/>
                  </a:lnTo>
                  <a:lnTo>
                    <a:pt x="36" y="327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69" y="248"/>
                  </a:lnTo>
                  <a:lnTo>
                    <a:pt x="395" y="216"/>
                  </a:lnTo>
                  <a:lnTo>
                    <a:pt x="417" y="181"/>
                  </a:lnTo>
                  <a:lnTo>
                    <a:pt x="439" y="148"/>
                  </a:lnTo>
                  <a:lnTo>
                    <a:pt x="458" y="111"/>
                  </a:lnTo>
                  <a:lnTo>
                    <a:pt x="476" y="75"/>
                  </a:lnTo>
                  <a:lnTo>
                    <a:pt x="493" y="38"/>
                  </a:lnTo>
                  <a:lnTo>
                    <a:pt x="509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7" name="Freeform 116"/>
            <p:cNvSpPr/>
            <p:nvPr/>
          </p:nvSpPr>
          <p:spPr bwMode="auto">
            <a:xfrm>
              <a:off x="4629152" y="371475"/>
              <a:ext cx="609600" cy="397193"/>
            </a:xfrm>
            <a:custGeom>
              <a:avLst/>
              <a:gdLst/>
              <a:ahLst/>
              <a:cxnLst>
                <a:cxn ang="0">
                  <a:pos x="331" y="168"/>
                </a:cxn>
                <a:cxn ang="0">
                  <a:pos x="331" y="168"/>
                </a:cxn>
                <a:cxn ang="0">
                  <a:pos x="341" y="154"/>
                </a:cxn>
                <a:cxn ang="0">
                  <a:pos x="350" y="140"/>
                </a:cxn>
                <a:cxn ang="0">
                  <a:pos x="358" y="126"/>
                </a:cxn>
                <a:cxn ang="0">
                  <a:pos x="365" y="110"/>
                </a:cxn>
                <a:cxn ang="0">
                  <a:pos x="376" y="80"/>
                </a:cxn>
                <a:cxn ang="0">
                  <a:pos x="384" y="48"/>
                </a:cxn>
                <a:cxn ang="0">
                  <a:pos x="384" y="48"/>
                </a:cxn>
                <a:cxn ang="0">
                  <a:pos x="369" y="43"/>
                </a:cxn>
                <a:cxn ang="0">
                  <a:pos x="369" y="43"/>
                </a:cxn>
                <a:cxn ang="0">
                  <a:pos x="317" y="29"/>
                </a:cxn>
                <a:cxn ang="0">
                  <a:pos x="263" y="18"/>
                </a:cxn>
                <a:cxn ang="0">
                  <a:pos x="209" y="10"/>
                </a:cxn>
                <a:cxn ang="0">
                  <a:pos x="155" y="5"/>
                </a:cxn>
                <a:cxn ang="0">
                  <a:pos x="155" y="5"/>
                </a:cxn>
                <a:cxn ang="0">
                  <a:pos x="104" y="2"/>
                </a:cxn>
                <a:cxn ang="0">
                  <a:pos x="76" y="0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36" y="5"/>
                </a:cxn>
                <a:cxn ang="0">
                  <a:pos x="23" y="10"/>
                </a:cxn>
                <a:cxn ang="0">
                  <a:pos x="14" y="16"/>
                </a:cxn>
                <a:cxn ang="0">
                  <a:pos x="6" y="24"/>
                </a:cxn>
                <a:cxn ang="0">
                  <a:pos x="3" y="29"/>
                </a:cxn>
                <a:cxn ang="0">
                  <a:pos x="1" y="34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3" y="6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9" y="92"/>
                </a:cxn>
                <a:cxn ang="0">
                  <a:pos x="28" y="102"/>
                </a:cxn>
                <a:cxn ang="0">
                  <a:pos x="38" y="108"/>
                </a:cxn>
                <a:cxn ang="0">
                  <a:pos x="49" y="114"/>
                </a:cxn>
                <a:cxn ang="0">
                  <a:pos x="73" y="122"/>
                </a:cxn>
                <a:cxn ang="0">
                  <a:pos x="84" y="129"/>
                </a:cxn>
                <a:cxn ang="0">
                  <a:pos x="96" y="137"/>
                </a:cxn>
                <a:cxn ang="0">
                  <a:pos x="96" y="137"/>
                </a:cxn>
                <a:cxn ang="0">
                  <a:pos x="104" y="146"/>
                </a:cxn>
                <a:cxn ang="0">
                  <a:pos x="112" y="156"/>
                </a:cxn>
                <a:cxn ang="0">
                  <a:pos x="119" y="168"/>
                </a:cxn>
                <a:cxn ang="0">
                  <a:pos x="125" y="179"/>
                </a:cxn>
                <a:cxn ang="0">
                  <a:pos x="133" y="205"/>
                </a:cxn>
                <a:cxn ang="0">
                  <a:pos x="142" y="230"/>
                </a:cxn>
                <a:cxn ang="0">
                  <a:pos x="142" y="230"/>
                </a:cxn>
                <a:cxn ang="0">
                  <a:pos x="152" y="248"/>
                </a:cxn>
                <a:cxn ang="0">
                  <a:pos x="171" y="278"/>
                </a:cxn>
                <a:cxn ang="0">
                  <a:pos x="171" y="278"/>
                </a:cxn>
                <a:cxn ang="0">
                  <a:pos x="193" y="270"/>
                </a:cxn>
                <a:cxn ang="0">
                  <a:pos x="215" y="260"/>
                </a:cxn>
                <a:cxn ang="0">
                  <a:pos x="236" y="249"/>
                </a:cxn>
                <a:cxn ang="0">
                  <a:pos x="257" y="237"/>
                </a:cxn>
                <a:cxn ang="0">
                  <a:pos x="277" y="221"/>
                </a:cxn>
                <a:cxn ang="0">
                  <a:pos x="296" y="205"/>
                </a:cxn>
                <a:cxn ang="0">
                  <a:pos x="314" y="187"/>
                </a:cxn>
                <a:cxn ang="0">
                  <a:pos x="331" y="168"/>
                </a:cxn>
                <a:cxn ang="0">
                  <a:pos x="331" y="168"/>
                </a:cxn>
              </a:cxnLst>
              <a:rect l="0" t="0" r="r" b="b"/>
              <a:pathLst>
                <a:path w="384" h="278">
                  <a:moveTo>
                    <a:pt x="331" y="168"/>
                  </a:moveTo>
                  <a:lnTo>
                    <a:pt x="331" y="168"/>
                  </a:lnTo>
                  <a:lnTo>
                    <a:pt x="341" y="154"/>
                  </a:lnTo>
                  <a:lnTo>
                    <a:pt x="350" y="140"/>
                  </a:lnTo>
                  <a:lnTo>
                    <a:pt x="358" y="126"/>
                  </a:lnTo>
                  <a:lnTo>
                    <a:pt x="365" y="110"/>
                  </a:lnTo>
                  <a:lnTo>
                    <a:pt x="376" y="80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17" y="29"/>
                  </a:lnTo>
                  <a:lnTo>
                    <a:pt x="263" y="18"/>
                  </a:lnTo>
                  <a:lnTo>
                    <a:pt x="209" y="10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04" y="2"/>
                  </a:lnTo>
                  <a:lnTo>
                    <a:pt x="7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36" y="5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6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6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9" y="92"/>
                  </a:lnTo>
                  <a:lnTo>
                    <a:pt x="28" y="102"/>
                  </a:lnTo>
                  <a:lnTo>
                    <a:pt x="38" y="108"/>
                  </a:lnTo>
                  <a:lnTo>
                    <a:pt x="49" y="114"/>
                  </a:lnTo>
                  <a:lnTo>
                    <a:pt x="73" y="122"/>
                  </a:lnTo>
                  <a:lnTo>
                    <a:pt x="84" y="129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104" y="146"/>
                  </a:lnTo>
                  <a:lnTo>
                    <a:pt x="112" y="156"/>
                  </a:lnTo>
                  <a:lnTo>
                    <a:pt x="119" y="168"/>
                  </a:lnTo>
                  <a:lnTo>
                    <a:pt x="125" y="179"/>
                  </a:lnTo>
                  <a:lnTo>
                    <a:pt x="133" y="205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52" y="24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93" y="270"/>
                  </a:lnTo>
                  <a:lnTo>
                    <a:pt x="215" y="260"/>
                  </a:lnTo>
                  <a:lnTo>
                    <a:pt x="236" y="249"/>
                  </a:lnTo>
                  <a:lnTo>
                    <a:pt x="257" y="237"/>
                  </a:lnTo>
                  <a:lnTo>
                    <a:pt x="277" y="221"/>
                  </a:lnTo>
                  <a:lnTo>
                    <a:pt x="296" y="205"/>
                  </a:lnTo>
                  <a:lnTo>
                    <a:pt x="314" y="187"/>
                  </a:lnTo>
                  <a:lnTo>
                    <a:pt x="331" y="168"/>
                  </a:lnTo>
                  <a:lnTo>
                    <a:pt x="331" y="168"/>
                  </a:lnTo>
                  <a:close/>
                </a:path>
              </a:pathLst>
            </a:custGeom>
            <a:solidFill>
              <a:srgbClr val="FF77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8" name="Freeform 117"/>
            <p:cNvSpPr/>
            <p:nvPr/>
          </p:nvSpPr>
          <p:spPr bwMode="auto">
            <a:xfrm>
              <a:off x="4900614" y="440055"/>
              <a:ext cx="488950" cy="1075849"/>
            </a:xfrm>
            <a:custGeom>
              <a:avLst/>
              <a:gdLst/>
              <a:ahLst/>
              <a:cxnLst>
                <a:cxn ang="0">
                  <a:pos x="292" y="273"/>
                </a:cxn>
                <a:cxn ang="0">
                  <a:pos x="292" y="273"/>
                </a:cxn>
                <a:cxn ang="0">
                  <a:pos x="286" y="258"/>
                </a:cxn>
                <a:cxn ang="0">
                  <a:pos x="286" y="258"/>
                </a:cxn>
                <a:cxn ang="0">
                  <a:pos x="276" y="230"/>
                </a:cxn>
                <a:cxn ang="0">
                  <a:pos x="267" y="200"/>
                </a:cxn>
                <a:cxn ang="0">
                  <a:pos x="259" y="168"/>
                </a:cxn>
                <a:cxn ang="0">
                  <a:pos x="252" y="136"/>
                </a:cxn>
                <a:cxn ang="0">
                  <a:pos x="248" y="106"/>
                </a:cxn>
                <a:cxn ang="0">
                  <a:pos x="248" y="74"/>
                </a:cxn>
                <a:cxn ang="0">
                  <a:pos x="248" y="59"/>
                </a:cxn>
                <a:cxn ang="0">
                  <a:pos x="249" y="44"/>
                </a:cxn>
                <a:cxn ang="0">
                  <a:pos x="252" y="28"/>
                </a:cxn>
                <a:cxn ang="0">
                  <a:pos x="256" y="14"/>
                </a:cxn>
                <a:cxn ang="0">
                  <a:pos x="256" y="14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205" y="32"/>
                </a:cxn>
                <a:cxn ang="0">
                  <a:pos x="194" y="62"/>
                </a:cxn>
                <a:cxn ang="0">
                  <a:pos x="187" y="78"/>
                </a:cxn>
                <a:cxn ang="0">
                  <a:pos x="179" y="92"/>
                </a:cxn>
                <a:cxn ang="0">
                  <a:pos x="170" y="106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43" y="139"/>
                </a:cxn>
                <a:cxn ang="0">
                  <a:pos x="125" y="157"/>
                </a:cxn>
                <a:cxn ang="0">
                  <a:pos x="106" y="173"/>
                </a:cxn>
                <a:cxn ang="0">
                  <a:pos x="86" y="189"/>
                </a:cxn>
                <a:cxn ang="0">
                  <a:pos x="65" y="201"/>
                </a:cxn>
                <a:cxn ang="0">
                  <a:pos x="44" y="212"/>
                </a:cxn>
                <a:cxn ang="0">
                  <a:pos x="22" y="22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119" y="412"/>
                </a:cxn>
                <a:cxn ang="0">
                  <a:pos x="149" y="458"/>
                </a:cxn>
                <a:cxn ang="0">
                  <a:pos x="175" y="500"/>
                </a:cxn>
                <a:cxn ang="0">
                  <a:pos x="192" y="533"/>
                </a:cxn>
                <a:cxn ang="0">
                  <a:pos x="198" y="544"/>
                </a:cxn>
                <a:cxn ang="0">
                  <a:pos x="202" y="554"/>
                </a:cxn>
                <a:cxn ang="0">
                  <a:pos x="202" y="554"/>
                </a:cxn>
                <a:cxn ang="0">
                  <a:pos x="251" y="753"/>
                </a:cxn>
                <a:cxn ang="0">
                  <a:pos x="251" y="753"/>
                </a:cxn>
                <a:cxn ang="0">
                  <a:pos x="260" y="730"/>
                </a:cxn>
                <a:cxn ang="0">
                  <a:pos x="270" y="706"/>
                </a:cxn>
                <a:cxn ang="0">
                  <a:pos x="270" y="706"/>
                </a:cxn>
                <a:cxn ang="0">
                  <a:pos x="278" y="679"/>
                </a:cxn>
                <a:cxn ang="0">
                  <a:pos x="286" y="652"/>
                </a:cxn>
                <a:cxn ang="0">
                  <a:pos x="292" y="625"/>
                </a:cxn>
                <a:cxn ang="0">
                  <a:pos x="297" y="598"/>
                </a:cxn>
                <a:cxn ang="0">
                  <a:pos x="302" y="571"/>
                </a:cxn>
                <a:cxn ang="0">
                  <a:pos x="305" y="544"/>
                </a:cxn>
                <a:cxn ang="0">
                  <a:pos x="308" y="490"/>
                </a:cxn>
                <a:cxn ang="0">
                  <a:pos x="308" y="435"/>
                </a:cxn>
                <a:cxn ang="0">
                  <a:pos x="305" y="381"/>
                </a:cxn>
                <a:cxn ang="0">
                  <a:pos x="298" y="327"/>
                </a:cxn>
                <a:cxn ang="0">
                  <a:pos x="292" y="273"/>
                </a:cxn>
                <a:cxn ang="0">
                  <a:pos x="292" y="273"/>
                </a:cxn>
              </a:cxnLst>
              <a:rect l="0" t="0" r="r" b="b"/>
              <a:pathLst>
                <a:path w="308" h="753">
                  <a:moveTo>
                    <a:pt x="292" y="273"/>
                  </a:moveTo>
                  <a:lnTo>
                    <a:pt x="292" y="273"/>
                  </a:lnTo>
                  <a:lnTo>
                    <a:pt x="286" y="258"/>
                  </a:lnTo>
                  <a:lnTo>
                    <a:pt x="286" y="258"/>
                  </a:lnTo>
                  <a:lnTo>
                    <a:pt x="276" y="230"/>
                  </a:lnTo>
                  <a:lnTo>
                    <a:pt x="267" y="200"/>
                  </a:lnTo>
                  <a:lnTo>
                    <a:pt x="259" y="168"/>
                  </a:lnTo>
                  <a:lnTo>
                    <a:pt x="252" y="136"/>
                  </a:lnTo>
                  <a:lnTo>
                    <a:pt x="248" y="106"/>
                  </a:lnTo>
                  <a:lnTo>
                    <a:pt x="248" y="74"/>
                  </a:lnTo>
                  <a:lnTo>
                    <a:pt x="248" y="59"/>
                  </a:lnTo>
                  <a:lnTo>
                    <a:pt x="249" y="44"/>
                  </a:lnTo>
                  <a:lnTo>
                    <a:pt x="252" y="28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32"/>
                  </a:lnTo>
                  <a:lnTo>
                    <a:pt x="194" y="62"/>
                  </a:lnTo>
                  <a:lnTo>
                    <a:pt x="187" y="78"/>
                  </a:lnTo>
                  <a:lnTo>
                    <a:pt x="179" y="92"/>
                  </a:lnTo>
                  <a:lnTo>
                    <a:pt x="170" y="106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43" y="139"/>
                  </a:lnTo>
                  <a:lnTo>
                    <a:pt x="125" y="157"/>
                  </a:lnTo>
                  <a:lnTo>
                    <a:pt x="106" y="173"/>
                  </a:lnTo>
                  <a:lnTo>
                    <a:pt x="86" y="189"/>
                  </a:lnTo>
                  <a:lnTo>
                    <a:pt x="65" y="201"/>
                  </a:lnTo>
                  <a:lnTo>
                    <a:pt x="44" y="212"/>
                  </a:lnTo>
                  <a:lnTo>
                    <a:pt x="22" y="22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119" y="412"/>
                  </a:lnTo>
                  <a:lnTo>
                    <a:pt x="149" y="458"/>
                  </a:lnTo>
                  <a:lnTo>
                    <a:pt x="175" y="500"/>
                  </a:lnTo>
                  <a:lnTo>
                    <a:pt x="192" y="533"/>
                  </a:lnTo>
                  <a:lnTo>
                    <a:pt x="198" y="544"/>
                  </a:lnTo>
                  <a:lnTo>
                    <a:pt x="202" y="554"/>
                  </a:lnTo>
                  <a:lnTo>
                    <a:pt x="202" y="554"/>
                  </a:lnTo>
                  <a:lnTo>
                    <a:pt x="251" y="753"/>
                  </a:lnTo>
                  <a:lnTo>
                    <a:pt x="251" y="753"/>
                  </a:lnTo>
                  <a:lnTo>
                    <a:pt x="260" y="730"/>
                  </a:lnTo>
                  <a:lnTo>
                    <a:pt x="270" y="706"/>
                  </a:lnTo>
                  <a:lnTo>
                    <a:pt x="270" y="706"/>
                  </a:lnTo>
                  <a:lnTo>
                    <a:pt x="278" y="679"/>
                  </a:lnTo>
                  <a:lnTo>
                    <a:pt x="286" y="652"/>
                  </a:lnTo>
                  <a:lnTo>
                    <a:pt x="292" y="625"/>
                  </a:lnTo>
                  <a:lnTo>
                    <a:pt x="297" y="598"/>
                  </a:lnTo>
                  <a:lnTo>
                    <a:pt x="302" y="571"/>
                  </a:lnTo>
                  <a:lnTo>
                    <a:pt x="305" y="544"/>
                  </a:lnTo>
                  <a:lnTo>
                    <a:pt x="308" y="490"/>
                  </a:lnTo>
                  <a:lnTo>
                    <a:pt x="308" y="435"/>
                  </a:lnTo>
                  <a:lnTo>
                    <a:pt x="305" y="381"/>
                  </a:lnTo>
                  <a:lnTo>
                    <a:pt x="298" y="327"/>
                  </a:lnTo>
                  <a:lnTo>
                    <a:pt x="292" y="273"/>
                  </a:lnTo>
                  <a:lnTo>
                    <a:pt x="292" y="2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9" name="Freeform 118"/>
            <p:cNvSpPr/>
            <p:nvPr/>
          </p:nvSpPr>
          <p:spPr bwMode="auto">
            <a:xfrm>
              <a:off x="5616577" y="1167289"/>
              <a:ext cx="487363" cy="722948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49" y="14"/>
                </a:cxn>
                <a:cxn ang="0">
                  <a:pos x="242" y="27"/>
                </a:cxn>
                <a:cxn ang="0">
                  <a:pos x="234" y="40"/>
                </a:cxn>
                <a:cxn ang="0">
                  <a:pos x="227" y="52"/>
                </a:cxn>
                <a:cxn ang="0">
                  <a:pos x="208" y="76"/>
                </a:cxn>
                <a:cxn ang="0">
                  <a:pos x="187" y="97"/>
                </a:cxn>
                <a:cxn ang="0">
                  <a:pos x="163" y="118"/>
                </a:cxn>
                <a:cxn ang="0">
                  <a:pos x="139" y="137"/>
                </a:cxn>
                <a:cxn ang="0">
                  <a:pos x="89" y="170"/>
                </a:cxn>
                <a:cxn ang="0">
                  <a:pos x="89" y="170"/>
                </a:cxn>
                <a:cxn ang="0">
                  <a:pos x="52" y="192"/>
                </a:cxn>
                <a:cxn ang="0">
                  <a:pos x="33" y="202"/>
                </a:cxn>
                <a:cxn ang="0">
                  <a:pos x="14" y="210"/>
                </a:cxn>
                <a:cxn ang="0">
                  <a:pos x="14" y="210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49"/>
                </a:cxn>
                <a:cxn ang="0">
                  <a:pos x="17" y="263"/>
                </a:cxn>
                <a:cxn ang="0">
                  <a:pos x="22" y="278"/>
                </a:cxn>
                <a:cxn ang="0">
                  <a:pos x="27" y="292"/>
                </a:cxn>
                <a:cxn ang="0">
                  <a:pos x="27" y="292"/>
                </a:cxn>
                <a:cxn ang="0">
                  <a:pos x="38" y="311"/>
                </a:cxn>
                <a:cxn ang="0">
                  <a:pos x="49" y="330"/>
                </a:cxn>
                <a:cxn ang="0">
                  <a:pos x="73" y="367"/>
                </a:cxn>
                <a:cxn ang="0">
                  <a:pos x="73" y="367"/>
                </a:cxn>
                <a:cxn ang="0">
                  <a:pos x="95" y="394"/>
                </a:cxn>
                <a:cxn ang="0">
                  <a:pos x="117" y="419"/>
                </a:cxn>
                <a:cxn ang="0">
                  <a:pos x="142" y="440"/>
                </a:cxn>
                <a:cxn ang="0">
                  <a:pos x="169" y="459"/>
                </a:cxn>
                <a:cxn ang="0">
                  <a:pos x="198" y="474"/>
                </a:cxn>
                <a:cxn ang="0">
                  <a:pos x="227" y="487"/>
                </a:cxn>
                <a:cxn ang="0">
                  <a:pos x="257" y="498"/>
                </a:cxn>
                <a:cxn ang="0">
                  <a:pos x="287" y="506"/>
                </a:cxn>
                <a:cxn ang="0">
                  <a:pos x="287" y="506"/>
                </a:cxn>
                <a:cxn ang="0">
                  <a:pos x="296" y="452"/>
                </a:cxn>
                <a:cxn ang="0">
                  <a:pos x="304" y="397"/>
                </a:cxn>
                <a:cxn ang="0">
                  <a:pos x="306" y="368"/>
                </a:cxn>
                <a:cxn ang="0">
                  <a:pos x="307" y="338"/>
                </a:cxn>
                <a:cxn ang="0">
                  <a:pos x="307" y="306"/>
                </a:cxn>
                <a:cxn ang="0">
                  <a:pos x="307" y="276"/>
                </a:cxn>
                <a:cxn ang="0">
                  <a:pos x="304" y="243"/>
                </a:cxn>
                <a:cxn ang="0">
                  <a:pos x="301" y="211"/>
                </a:cxn>
                <a:cxn ang="0">
                  <a:pos x="298" y="178"/>
                </a:cxn>
                <a:cxn ang="0">
                  <a:pos x="292" y="143"/>
                </a:cxn>
                <a:cxn ang="0">
                  <a:pos x="285" y="108"/>
                </a:cxn>
                <a:cxn ang="0">
                  <a:pos x="276" y="73"/>
                </a:cxn>
                <a:cxn ang="0">
                  <a:pos x="266" y="37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307" h="506">
                  <a:moveTo>
                    <a:pt x="255" y="0"/>
                  </a:moveTo>
                  <a:lnTo>
                    <a:pt x="255" y="0"/>
                  </a:lnTo>
                  <a:lnTo>
                    <a:pt x="249" y="14"/>
                  </a:lnTo>
                  <a:lnTo>
                    <a:pt x="242" y="27"/>
                  </a:lnTo>
                  <a:lnTo>
                    <a:pt x="234" y="40"/>
                  </a:lnTo>
                  <a:lnTo>
                    <a:pt x="227" y="52"/>
                  </a:lnTo>
                  <a:lnTo>
                    <a:pt x="208" y="76"/>
                  </a:lnTo>
                  <a:lnTo>
                    <a:pt x="187" y="97"/>
                  </a:lnTo>
                  <a:lnTo>
                    <a:pt x="163" y="118"/>
                  </a:lnTo>
                  <a:lnTo>
                    <a:pt x="139" y="137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52" y="192"/>
                  </a:lnTo>
                  <a:lnTo>
                    <a:pt x="33" y="20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14" y="249"/>
                  </a:lnTo>
                  <a:lnTo>
                    <a:pt x="17" y="263"/>
                  </a:lnTo>
                  <a:lnTo>
                    <a:pt x="22" y="278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38" y="311"/>
                  </a:lnTo>
                  <a:lnTo>
                    <a:pt x="49" y="330"/>
                  </a:lnTo>
                  <a:lnTo>
                    <a:pt x="73" y="367"/>
                  </a:lnTo>
                  <a:lnTo>
                    <a:pt x="73" y="367"/>
                  </a:lnTo>
                  <a:lnTo>
                    <a:pt x="95" y="394"/>
                  </a:lnTo>
                  <a:lnTo>
                    <a:pt x="117" y="419"/>
                  </a:lnTo>
                  <a:lnTo>
                    <a:pt x="142" y="440"/>
                  </a:lnTo>
                  <a:lnTo>
                    <a:pt x="169" y="459"/>
                  </a:lnTo>
                  <a:lnTo>
                    <a:pt x="198" y="474"/>
                  </a:lnTo>
                  <a:lnTo>
                    <a:pt x="227" y="487"/>
                  </a:lnTo>
                  <a:lnTo>
                    <a:pt x="257" y="498"/>
                  </a:lnTo>
                  <a:lnTo>
                    <a:pt x="287" y="506"/>
                  </a:lnTo>
                  <a:lnTo>
                    <a:pt x="287" y="506"/>
                  </a:lnTo>
                  <a:lnTo>
                    <a:pt x="296" y="452"/>
                  </a:lnTo>
                  <a:lnTo>
                    <a:pt x="304" y="397"/>
                  </a:lnTo>
                  <a:lnTo>
                    <a:pt x="306" y="368"/>
                  </a:lnTo>
                  <a:lnTo>
                    <a:pt x="307" y="338"/>
                  </a:lnTo>
                  <a:lnTo>
                    <a:pt x="307" y="306"/>
                  </a:lnTo>
                  <a:lnTo>
                    <a:pt x="307" y="276"/>
                  </a:lnTo>
                  <a:lnTo>
                    <a:pt x="304" y="243"/>
                  </a:lnTo>
                  <a:lnTo>
                    <a:pt x="301" y="211"/>
                  </a:lnTo>
                  <a:lnTo>
                    <a:pt x="298" y="178"/>
                  </a:lnTo>
                  <a:lnTo>
                    <a:pt x="292" y="143"/>
                  </a:lnTo>
                  <a:lnTo>
                    <a:pt x="285" y="108"/>
                  </a:lnTo>
                  <a:lnTo>
                    <a:pt x="276" y="73"/>
                  </a:lnTo>
                  <a:lnTo>
                    <a:pt x="266" y="37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FBBA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0" name="Freeform 119"/>
            <p:cNvSpPr/>
            <p:nvPr/>
          </p:nvSpPr>
          <p:spPr bwMode="auto">
            <a:xfrm>
              <a:off x="5299077" y="1473041"/>
              <a:ext cx="379413" cy="814388"/>
            </a:xfrm>
            <a:custGeom>
              <a:avLst/>
              <a:gdLst/>
              <a:ahLst/>
              <a:cxnLst>
                <a:cxn ang="0">
                  <a:pos x="231" y="86"/>
                </a:cxn>
                <a:cxn ang="0">
                  <a:pos x="231" y="86"/>
                </a:cxn>
                <a:cxn ang="0">
                  <a:pos x="227" y="78"/>
                </a:cxn>
                <a:cxn ang="0">
                  <a:pos x="227" y="78"/>
                </a:cxn>
                <a:cxn ang="0">
                  <a:pos x="222" y="64"/>
                </a:cxn>
                <a:cxn ang="0">
                  <a:pos x="217" y="49"/>
                </a:cxn>
                <a:cxn ang="0">
                  <a:pos x="214" y="35"/>
                </a:cxn>
                <a:cxn ang="0">
                  <a:pos x="208" y="21"/>
                </a:cxn>
                <a:cxn ang="0">
                  <a:pos x="208" y="21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54" y="15"/>
                </a:cxn>
                <a:cxn ang="0">
                  <a:pos x="154" y="15"/>
                </a:cxn>
                <a:cxn ang="0">
                  <a:pos x="141" y="21"/>
                </a:cxn>
                <a:cxn ang="0">
                  <a:pos x="133" y="23"/>
                </a:cxn>
                <a:cxn ang="0">
                  <a:pos x="128" y="24"/>
                </a:cxn>
                <a:cxn ang="0">
                  <a:pos x="128" y="24"/>
                </a:cxn>
                <a:cxn ang="0">
                  <a:pos x="95" y="29"/>
                </a:cxn>
                <a:cxn ang="0">
                  <a:pos x="63" y="32"/>
                </a:cxn>
                <a:cxn ang="0">
                  <a:pos x="31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6" y="186"/>
                </a:cxn>
                <a:cxn ang="0">
                  <a:pos x="71" y="338"/>
                </a:cxn>
                <a:cxn ang="0">
                  <a:pos x="98" y="457"/>
                </a:cxn>
                <a:cxn ang="0">
                  <a:pos x="106" y="495"/>
                </a:cxn>
                <a:cxn ang="0">
                  <a:pos x="108" y="511"/>
                </a:cxn>
                <a:cxn ang="0">
                  <a:pos x="108" y="511"/>
                </a:cxn>
                <a:cxn ang="0">
                  <a:pos x="106" y="525"/>
                </a:cxn>
                <a:cxn ang="0">
                  <a:pos x="108" y="540"/>
                </a:cxn>
                <a:cxn ang="0">
                  <a:pos x="111" y="556"/>
                </a:cxn>
                <a:cxn ang="0">
                  <a:pos x="114" y="570"/>
                </a:cxn>
                <a:cxn ang="0">
                  <a:pos x="114" y="570"/>
                </a:cxn>
                <a:cxn ang="0">
                  <a:pos x="133" y="543"/>
                </a:cxn>
                <a:cxn ang="0">
                  <a:pos x="150" y="516"/>
                </a:cxn>
                <a:cxn ang="0">
                  <a:pos x="165" y="487"/>
                </a:cxn>
                <a:cxn ang="0">
                  <a:pos x="179" y="459"/>
                </a:cxn>
                <a:cxn ang="0">
                  <a:pos x="192" y="429"/>
                </a:cxn>
                <a:cxn ang="0">
                  <a:pos x="203" y="400"/>
                </a:cxn>
                <a:cxn ang="0">
                  <a:pos x="214" y="368"/>
                </a:cxn>
                <a:cxn ang="0">
                  <a:pos x="222" y="338"/>
                </a:cxn>
                <a:cxn ang="0">
                  <a:pos x="228" y="308"/>
                </a:cxn>
                <a:cxn ang="0">
                  <a:pos x="233" y="276"/>
                </a:cxn>
                <a:cxn ang="0">
                  <a:pos x="238" y="245"/>
                </a:cxn>
                <a:cxn ang="0">
                  <a:pos x="239" y="213"/>
                </a:cxn>
                <a:cxn ang="0">
                  <a:pos x="239" y="181"/>
                </a:cxn>
                <a:cxn ang="0">
                  <a:pos x="239" y="149"/>
                </a:cxn>
                <a:cxn ang="0">
                  <a:pos x="236" y="118"/>
                </a:cxn>
                <a:cxn ang="0">
                  <a:pos x="231" y="86"/>
                </a:cxn>
                <a:cxn ang="0">
                  <a:pos x="231" y="86"/>
                </a:cxn>
              </a:cxnLst>
              <a:rect l="0" t="0" r="r" b="b"/>
              <a:pathLst>
                <a:path w="239" h="570">
                  <a:moveTo>
                    <a:pt x="231" y="86"/>
                  </a:moveTo>
                  <a:lnTo>
                    <a:pt x="231" y="86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2" y="64"/>
                  </a:lnTo>
                  <a:lnTo>
                    <a:pt x="217" y="49"/>
                  </a:lnTo>
                  <a:lnTo>
                    <a:pt x="214" y="35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41" y="21"/>
                  </a:lnTo>
                  <a:lnTo>
                    <a:pt x="133" y="23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95" y="29"/>
                  </a:lnTo>
                  <a:lnTo>
                    <a:pt x="63" y="32"/>
                  </a:lnTo>
                  <a:lnTo>
                    <a:pt x="3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6" y="186"/>
                  </a:lnTo>
                  <a:lnTo>
                    <a:pt x="71" y="338"/>
                  </a:lnTo>
                  <a:lnTo>
                    <a:pt x="98" y="457"/>
                  </a:lnTo>
                  <a:lnTo>
                    <a:pt x="106" y="495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6" y="525"/>
                  </a:lnTo>
                  <a:lnTo>
                    <a:pt x="108" y="540"/>
                  </a:lnTo>
                  <a:lnTo>
                    <a:pt x="111" y="556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33" y="543"/>
                  </a:lnTo>
                  <a:lnTo>
                    <a:pt x="150" y="516"/>
                  </a:lnTo>
                  <a:lnTo>
                    <a:pt x="165" y="487"/>
                  </a:lnTo>
                  <a:lnTo>
                    <a:pt x="179" y="459"/>
                  </a:lnTo>
                  <a:lnTo>
                    <a:pt x="192" y="429"/>
                  </a:lnTo>
                  <a:lnTo>
                    <a:pt x="203" y="400"/>
                  </a:lnTo>
                  <a:lnTo>
                    <a:pt x="214" y="368"/>
                  </a:lnTo>
                  <a:lnTo>
                    <a:pt x="222" y="338"/>
                  </a:lnTo>
                  <a:lnTo>
                    <a:pt x="228" y="308"/>
                  </a:lnTo>
                  <a:lnTo>
                    <a:pt x="233" y="276"/>
                  </a:lnTo>
                  <a:lnTo>
                    <a:pt x="238" y="245"/>
                  </a:lnTo>
                  <a:lnTo>
                    <a:pt x="239" y="213"/>
                  </a:lnTo>
                  <a:lnTo>
                    <a:pt x="239" y="181"/>
                  </a:lnTo>
                  <a:lnTo>
                    <a:pt x="239" y="149"/>
                  </a:lnTo>
                  <a:lnTo>
                    <a:pt x="236" y="118"/>
                  </a:lnTo>
                  <a:lnTo>
                    <a:pt x="231" y="86"/>
                  </a:lnTo>
                  <a:lnTo>
                    <a:pt x="231" y="86"/>
                  </a:lnTo>
                  <a:close/>
                </a:path>
              </a:pathLst>
            </a:custGeom>
            <a:solidFill>
              <a:srgbClr val="586F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1" name="Freeform 120"/>
            <p:cNvSpPr/>
            <p:nvPr/>
          </p:nvSpPr>
          <p:spPr bwMode="auto">
            <a:xfrm>
              <a:off x="5565777" y="1595914"/>
              <a:ext cx="506413" cy="564356"/>
            </a:xfrm>
            <a:custGeom>
              <a:avLst/>
              <a:gdLst/>
              <a:ahLst/>
              <a:cxnLst>
                <a:cxn ang="0">
                  <a:pos x="317" y="219"/>
                </a:cxn>
                <a:cxn ang="0">
                  <a:pos x="317" y="219"/>
                </a:cxn>
                <a:cxn ang="0">
                  <a:pos x="319" y="206"/>
                </a:cxn>
                <a:cxn ang="0">
                  <a:pos x="319" y="206"/>
                </a:cxn>
                <a:cxn ang="0">
                  <a:pos x="289" y="198"/>
                </a:cxn>
                <a:cxn ang="0">
                  <a:pos x="259" y="187"/>
                </a:cxn>
                <a:cxn ang="0">
                  <a:pos x="230" y="174"/>
                </a:cxn>
                <a:cxn ang="0">
                  <a:pos x="201" y="159"/>
                </a:cxn>
                <a:cxn ang="0">
                  <a:pos x="174" y="140"/>
                </a:cxn>
                <a:cxn ang="0">
                  <a:pos x="149" y="119"/>
                </a:cxn>
                <a:cxn ang="0">
                  <a:pos x="127" y="94"/>
                </a:cxn>
                <a:cxn ang="0">
                  <a:pos x="105" y="67"/>
                </a:cxn>
                <a:cxn ang="0">
                  <a:pos x="105" y="67"/>
                </a:cxn>
                <a:cxn ang="0">
                  <a:pos x="82" y="33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67" y="25"/>
                </a:cxn>
                <a:cxn ang="0">
                  <a:pos x="70" y="51"/>
                </a:cxn>
                <a:cxn ang="0">
                  <a:pos x="71" y="76"/>
                </a:cxn>
                <a:cxn ang="0">
                  <a:pos x="71" y="102"/>
                </a:cxn>
                <a:cxn ang="0">
                  <a:pos x="71" y="127"/>
                </a:cxn>
                <a:cxn ang="0">
                  <a:pos x="70" y="152"/>
                </a:cxn>
                <a:cxn ang="0">
                  <a:pos x="68" y="178"/>
                </a:cxn>
                <a:cxn ang="0">
                  <a:pos x="63" y="201"/>
                </a:cxn>
                <a:cxn ang="0">
                  <a:pos x="59" y="227"/>
                </a:cxn>
                <a:cxn ang="0">
                  <a:pos x="54" y="252"/>
                </a:cxn>
                <a:cxn ang="0">
                  <a:pos x="48" y="276"/>
                </a:cxn>
                <a:cxn ang="0">
                  <a:pos x="40" y="300"/>
                </a:cxn>
                <a:cxn ang="0">
                  <a:pos x="32" y="325"/>
                </a:cxn>
                <a:cxn ang="0">
                  <a:pos x="22" y="349"/>
                </a:cxn>
                <a:cxn ang="0">
                  <a:pos x="11" y="371"/>
                </a:cxn>
                <a:cxn ang="0">
                  <a:pos x="0" y="395"/>
                </a:cxn>
                <a:cxn ang="0">
                  <a:pos x="0" y="395"/>
                </a:cxn>
                <a:cxn ang="0">
                  <a:pos x="24" y="393"/>
                </a:cxn>
                <a:cxn ang="0">
                  <a:pos x="46" y="390"/>
                </a:cxn>
                <a:cxn ang="0">
                  <a:pos x="70" y="387"/>
                </a:cxn>
                <a:cxn ang="0">
                  <a:pos x="92" y="381"/>
                </a:cxn>
                <a:cxn ang="0">
                  <a:pos x="114" y="374"/>
                </a:cxn>
                <a:cxn ang="0">
                  <a:pos x="136" y="365"/>
                </a:cxn>
                <a:cxn ang="0">
                  <a:pos x="157" y="355"/>
                </a:cxn>
                <a:cxn ang="0">
                  <a:pos x="179" y="344"/>
                </a:cxn>
                <a:cxn ang="0">
                  <a:pos x="198" y="332"/>
                </a:cxn>
                <a:cxn ang="0">
                  <a:pos x="219" y="319"/>
                </a:cxn>
                <a:cxn ang="0">
                  <a:pos x="238" y="305"/>
                </a:cxn>
                <a:cxn ang="0">
                  <a:pos x="255" y="289"/>
                </a:cxn>
                <a:cxn ang="0">
                  <a:pos x="273" y="273"/>
                </a:cxn>
                <a:cxn ang="0">
                  <a:pos x="289" y="255"/>
                </a:cxn>
                <a:cxn ang="0">
                  <a:pos x="303" y="238"/>
                </a:cxn>
                <a:cxn ang="0">
                  <a:pos x="317" y="219"/>
                </a:cxn>
                <a:cxn ang="0">
                  <a:pos x="317" y="219"/>
                </a:cxn>
              </a:cxnLst>
              <a:rect l="0" t="0" r="r" b="b"/>
              <a:pathLst>
                <a:path w="319" h="395">
                  <a:moveTo>
                    <a:pt x="317" y="219"/>
                  </a:moveTo>
                  <a:lnTo>
                    <a:pt x="317" y="219"/>
                  </a:lnTo>
                  <a:lnTo>
                    <a:pt x="319" y="206"/>
                  </a:lnTo>
                  <a:lnTo>
                    <a:pt x="319" y="206"/>
                  </a:lnTo>
                  <a:lnTo>
                    <a:pt x="289" y="198"/>
                  </a:lnTo>
                  <a:lnTo>
                    <a:pt x="259" y="187"/>
                  </a:lnTo>
                  <a:lnTo>
                    <a:pt x="230" y="174"/>
                  </a:lnTo>
                  <a:lnTo>
                    <a:pt x="201" y="159"/>
                  </a:lnTo>
                  <a:lnTo>
                    <a:pt x="174" y="140"/>
                  </a:lnTo>
                  <a:lnTo>
                    <a:pt x="149" y="119"/>
                  </a:lnTo>
                  <a:lnTo>
                    <a:pt x="127" y="9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82" y="3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25"/>
                  </a:lnTo>
                  <a:lnTo>
                    <a:pt x="70" y="51"/>
                  </a:lnTo>
                  <a:lnTo>
                    <a:pt x="71" y="76"/>
                  </a:lnTo>
                  <a:lnTo>
                    <a:pt x="71" y="102"/>
                  </a:lnTo>
                  <a:lnTo>
                    <a:pt x="71" y="127"/>
                  </a:lnTo>
                  <a:lnTo>
                    <a:pt x="70" y="152"/>
                  </a:lnTo>
                  <a:lnTo>
                    <a:pt x="68" y="178"/>
                  </a:lnTo>
                  <a:lnTo>
                    <a:pt x="63" y="201"/>
                  </a:lnTo>
                  <a:lnTo>
                    <a:pt x="59" y="227"/>
                  </a:lnTo>
                  <a:lnTo>
                    <a:pt x="54" y="252"/>
                  </a:lnTo>
                  <a:lnTo>
                    <a:pt x="48" y="276"/>
                  </a:lnTo>
                  <a:lnTo>
                    <a:pt x="40" y="300"/>
                  </a:lnTo>
                  <a:lnTo>
                    <a:pt x="32" y="325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24" y="393"/>
                  </a:lnTo>
                  <a:lnTo>
                    <a:pt x="46" y="390"/>
                  </a:lnTo>
                  <a:lnTo>
                    <a:pt x="70" y="387"/>
                  </a:lnTo>
                  <a:lnTo>
                    <a:pt x="92" y="381"/>
                  </a:lnTo>
                  <a:lnTo>
                    <a:pt x="114" y="374"/>
                  </a:lnTo>
                  <a:lnTo>
                    <a:pt x="136" y="365"/>
                  </a:lnTo>
                  <a:lnTo>
                    <a:pt x="157" y="355"/>
                  </a:lnTo>
                  <a:lnTo>
                    <a:pt x="179" y="344"/>
                  </a:lnTo>
                  <a:lnTo>
                    <a:pt x="198" y="332"/>
                  </a:lnTo>
                  <a:lnTo>
                    <a:pt x="219" y="319"/>
                  </a:lnTo>
                  <a:lnTo>
                    <a:pt x="238" y="305"/>
                  </a:lnTo>
                  <a:lnTo>
                    <a:pt x="255" y="289"/>
                  </a:lnTo>
                  <a:lnTo>
                    <a:pt x="273" y="273"/>
                  </a:lnTo>
                  <a:lnTo>
                    <a:pt x="289" y="255"/>
                  </a:lnTo>
                  <a:lnTo>
                    <a:pt x="303" y="238"/>
                  </a:lnTo>
                  <a:lnTo>
                    <a:pt x="317" y="219"/>
                  </a:lnTo>
                  <a:lnTo>
                    <a:pt x="317" y="219"/>
                  </a:lnTo>
                  <a:close/>
                </a:path>
              </a:pathLst>
            </a:custGeom>
            <a:solidFill>
              <a:srgbClr val="FF49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2" name="Freeform 121"/>
            <p:cNvSpPr/>
            <p:nvPr/>
          </p:nvSpPr>
          <p:spPr bwMode="auto">
            <a:xfrm>
              <a:off x="5568952" y="2157413"/>
              <a:ext cx="271463" cy="351473"/>
            </a:xfrm>
            <a:custGeom>
              <a:avLst/>
              <a:gdLst/>
              <a:ahLst/>
              <a:cxnLst>
                <a:cxn ang="0">
                  <a:pos x="150" y="205"/>
                </a:cxn>
                <a:cxn ang="0">
                  <a:pos x="150" y="205"/>
                </a:cxn>
                <a:cxn ang="0">
                  <a:pos x="130" y="186"/>
                </a:cxn>
                <a:cxn ang="0">
                  <a:pos x="112" y="165"/>
                </a:cxn>
                <a:cxn ang="0">
                  <a:pos x="98" y="143"/>
                </a:cxn>
                <a:cxn ang="0">
                  <a:pos x="84" y="121"/>
                </a:cxn>
                <a:cxn ang="0">
                  <a:pos x="55" y="73"/>
                </a:cxn>
                <a:cxn ang="0">
                  <a:pos x="41" y="48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3" y="19"/>
                </a:cxn>
                <a:cxn ang="0">
                  <a:pos x="22" y="1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1" y="42"/>
                </a:cxn>
                <a:cxn ang="0">
                  <a:pos x="6" y="61"/>
                </a:cxn>
                <a:cxn ang="0">
                  <a:pos x="11" y="78"/>
                </a:cxn>
                <a:cxn ang="0">
                  <a:pos x="17" y="96"/>
                </a:cxn>
                <a:cxn ang="0">
                  <a:pos x="25" y="113"/>
                </a:cxn>
                <a:cxn ang="0">
                  <a:pos x="34" y="129"/>
                </a:cxn>
                <a:cxn ang="0">
                  <a:pos x="44" y="145"/>
                </a:cxn>
                <a:cxn ang="0">
                  <a:pos x="57" y="161"/>
                </a:cxn>
                <a:cxn ang="0">
                  <a:pos x="68" y="175"/>
                </a:cxn>
                <a:cxn ang="0">
                  <a:pos x="82" y="188"/>
                </a:cxn>
                <a:cxn ang="0">
                  <a:pos x="96" y="202"/>
                </a:cxn>
                <a:cxn ang="0">
                  <a:pos x="111" y="213"/>
                </a:cxn>
                <a:cxn ang="0">
                  <a:pos x="126" y="226"/>
                </a:cxn>
                <a:cxn ang="0">
                  <a:pos x="144" y="235"/>
                </a:cxn>
                <a:cxn ang="0">
                  <a:pos x="160" y="246"/>
                </a:cxn>
                <a:cxn ang="0">
                  <a:pos x="160" y="246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69" y="213"/>
                </a:cxn>
                <a:cxn ang="0">
                  <a:pos x="166" y="208"/>
                </a:cxn>
                <a:cxn ang="0">
                  <a:pos x="166" y="208"/>
                </a:cxn>
                <a:cxn ang="0">
                  <a:pos x="161" y="208"/>
                </a:cxn>
                <a:cxn ang="0">
                  <a:pos x="157" y="207"/>
                </a:cxn>
                <a:cxn ang="0">
                  <a:pos x="150" y="205"/>
                </a:cxn>
                <a:cxn ang="0">
                  <a:pos x="150" y="205"/>
                </a:cxn>
              </a:cxnLst>
              <a:rect l="0" t="0" r="r" b="b"/>
              <a:pathLst>
                <a:path w="171" h="246">
                  <a:moveTo>
                    <a:pt x="150" y="205"/>
                  </a:moveTo>
                  <a:lnTo>
                    <a:pt x="150" y="205"/>
                  </a:lnTo>
                  <a:lnTo>
                    <a:pt x="130" y="186"/>
                  </a:lnTo>
                  <a:lnTo>
                    <a:pt x="112" y="165"/>
                  </a:lnTo>
                  <a:lnTo>
                    <a:pt x="98" y="143"/>
                  </a:lnTo>
                  <a:lnTo>
                    <a:pt x="84" y="121"/>
                  </a:lnTo>
                  <a:lnTo>
                    <a:pt x="55" y="73"/>
                  </a:lnTo>
                  <a:lnTo>
                    <a:pt x="41" y="4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2" y="1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42"/>
                  </a:lnTo>
                  <a:lnTo>
                    <a:pt x="6" y="61"/>
                  </a:lnTo>
                  <a:lnTo>
                    <a:pt x="11" y="78"/>
                  </a:lnTo>
                  <a:lnTo>
                    <a:pt x="17" y="96"/>
                  </a:lnTo>
                  <a:lnTo>
                    <a:pt x="25" y="113"/>
                  </a:lnTo>
                  <a:lnTo>
                    <a:pt x="34" y="129"/>
                  </a:lnTo>
                  <a:lnTo>
                    <a:pt x="44" y="145"/>
                  </a:lnTo>
                  <a:lnTo>
                    <a:pt x="57" y="161"/>
                  </a:lnTo>
                  <a:lnTo>
                    <a:pt x="68" y="175"/>
                  </a:lnTo>
                  <a:lnTo>
                    <a:pt x="82" y="188"/>
                  </a:lnTo>
                  <a:lnTo>
                    <a:pt x="96" y="202"/>
                  </a:lnTo>
                  <a:lnTo>
                    <a:pt x="111" y="213"/>
                  </a:lnTo>
                  <a:lnTo>
                    <a:pt x="126" y="226"/>
                  </a:lnTo>
                  <a:lnTo>
                    <a:pt x="144" y="235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69" y="213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1" y="208"/>
                  </a:lnTo>
                  <a:lnTo>
                    <a:pt x="157" y="207"/>
                  </a:lnTo>
                  <a:lnTo>
                    <a:pt x="150" y="205"/>
                  </a:lnTo>
                  <a:lnTo>
                    <a:pt x="150" y="205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3" name="Freeform 122"/>
            <p:cNvSpPr/>
            <p:nvPr/>
          </p:nvSpPr>
          <p:spPr bwMode="auto">
            <a:xfrm>
              <a:off x="5603877" y="2153126"/>
              <a:ext cx="271463" cy="31289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1" y="22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19" y="51"/>
                </a:cxn>
                <a:cxn ang="0">
                  <a:pos x="33" y="76"/>
                </a:cxn>
                <a:cxn ang="0">
                  <a:pos x="62" y="124"/>
                </a:cxn>
                <a:cxn ang="0">
                  <a:pos x="76" y="146"/>
                </a:cxn>
                <a:cxn ang="0">
                  <a:pos x="90" y="168"/>
                </a:cxn>
                <a:cxn ang="0">
                  <a:pos x="108" y="189"/>
                </a:cxn>
                <a:cxn ang="0">
                  <a:pos x="128" y="208"/>
                </a:cxn>
                <a:cxn ang="0">
                  <a:pos x="128" y="208"/>
                </a:cxn>
                <a:cxn ang="0">
                  <a:pos x="135" y="210"/>
                </a:cxn>
                <a:cxn ang="0">
                  <a:pos x="139" y="211"/>
                </a:cxn>
                <a:cxn ang="0">
                  <a:pos x="144" y="211"/>
                </a:cxn>
                <a:cxn ang="0">
                  <a:pos x="144" y="211"/>
                </a:cxn>
                <a:cxn ang="0">
                  <a:pos x="147" y="216"/>
                </a:cxn>
                <a:cxn ang="0">
                  <a:pos x="149" y="219"/>
                </a:cxn>
                <a:cxn ang="0">
                  <a:pos x="149" y="219"/>
                </a:cxn>
                <a:cxn ang="0">
                  <a:pos x="171" y="165"/>
                </a:cxn>
                <a:cxn ang="0">
                  <a:pos x="171" y="165"/>
                </a:cxn>
                <a:cxn ang="0">
                  <a:pos x="147" y="151"/>
                </a:cxn>
                <a:cxn ang="0">
                  <a:pos x="127" y="134"/>
                </a:cxn>
                <a:cxn ang="0">
                  <a:pos x="106" y="115"/>
                </a:cxn>
                <a:cxn ang="0">
                  <a:pos x="89" y="94"/>
                </a:cxn>
                <a:cxn ang="0">
                  <a:pos x="73" y="72"/>
                </a:cxn>
                <a:cxn ang="0">
                  <a:pos x="57" y="48"/>
                </a:cxn>
                <a:cxn ang="0">
                  <a:pos x="43" y="24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171" h="219">
                  <a:moveTo>
                    <a:pt x="30" y="0"/>
                  </a:moveTo>
                  <a:lnTo>
                    <a:pt x="3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51"/>
                  </a:lnTo>
                  <a:lnTo>
                    <a:pt x="33" y="76"/>
                  </a:lnTo>
                  <a:lnTo>
                    <a:pt x="62" y="124"/>
                  </a:lnTo>
                  <a:lnTo>
                    <a:pt x="76" y="146"/>
                  </a:lnTo>
                  <a:lnTo>
                    <a:pt x="90" y="168"/>
                  </a:lnTo>
                  <a:lnTo>
                    <a:pt x="108" y="189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35" y="210"/>
                  </a:lnTo>
                  <a:lnTo>
                    <a:pt x="139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47" y="151"/>
                  </a:lnTo>
                  <a:lnTo>
                    <a:pt x="127" y="134"/>
                  </a:lnTo>
                  <a:lnTo>
                    <a:pt x="106" y="115"/>
                  </a:lnTo>
                  <a:lnTo>
                    <a:pt x="89" y="94"/>
                  </a:lnTo>
                  <a:lnTo>
                    <a:pt x="73" y="72"/>
                  </a:lnTo>
                  <a:lnTo>
                    <a:pt x="57" y="48"/>
                  </a:lnTo>
                  <a:lnTo>
                    <a:pt x="43" y="24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4" name="Freeform 123"/>
            <p:cNvSpPr/>
            <p:nvPr/>
          </p:nvSpPr>
          <p:spPr bwMode="auto">
            <a:xfrm>
              <a:off x="5708652" y="2124551"/>
              <a:ext cx="206375" cy="20859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4" y="50"/>
                </a:cxn>
                <a:cxn ang="0">
                  <a:pos x="37" y="69"/>
                </a:cxn>
                <a:cxn ang="0">
                  <a:pos x="51" y="87"/>
                </a:cxn>
                <a:cxn ang="0">
                  <a:pos x="67" y="104"/>
                </a:cxn>
                <a:cxn ang="0">
                  <a:pos x="83" y="120"/>
                </a:cxn>
                <a:cxn ang="0">
                  <a:pos x="100" y="135"/>
                </a:cxn>
                <a:cxn ang="0">
                  <a:pos x="119" y="146"/>
                </a:cxn>
                <a:cxn ang="0">
                  <a:pos x="119" y="146"/>
                </a:cxn>
                <a:cxn ang="0">
                  <a:pos x="130" y="119"/>
                </a:cxn>
                <a:cxn ang="0">
                  <a:pos x="130" y="119"/>
                </a:cxn>
                <a:cxn ang="0">
                  <a:pos x="116" y="108"/>
                </a:cxn>
                <a:cxn ang="0">
                  <a:pos x="104" y="93"/>
                </a:cxn>
                <a:cxn ang="0">
                  <a:pos x="91" y="79"/>
                </a:cxn>
                <a:cxn ang="0">
                  <a:pos x="78" y="63"/>
                </a:cxn>
                <a:cxn ang="0">
                  <a:pos x="56" y="31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30" h="146">
                  <a:moveTo>
                    <a:pt x="34" y="0"/>
                  </a:moveTo>
                  <a:lnTo>
                    <a:pt x="34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4" y="50"/>
                  </a:lnTo>
                  <a:lnTo>
                    <a:pt x="37" y="69"/>
                  </a:lnTo>
                  <a:lnTo>
                    <a:pt x="51" y="87"/>
                  </a:lnTo>
                  <a:lnTo>
                    <a:pt x="67" y="104"/>
                  </a:lnTo>
                  <a:lnTo>
                    <a:pt x="83" y="120"/>
                  </a:lnTo>
                  <a:lnTo>
                    <a:pt x="100" y="135"/>
                  </a:lnTo>
                  <a:lnTo>
                    <a:pt x="119" y="146"/>
                  </a:lnTo>
                  <a:lnTo>
                    <a:pt x="119" y="146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16" y="108"/>
                  </a:lnTo>
                  <a:lnTo>
                    <a:pt x="104" y="93"/>
                  </a:lnTo>
                  <a:lnTo>
                    <a:pt x="91" y="79"/>
                  </a:lnTo>
                  <a:lnTo>
                    <a:pt x="78" y="63"/>
                  </a:lnTo>
                  <a:lnTo>
                    <a:pt x="56" y="3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5" name="Freeform 124"/>
            <p:cNvSpPr/>
            <p:nvPr/>
          </p:nvSpPr>
          <p:spPr bwMode="auto">
            <a:xfrm>
              <a:off x="5762627" y="2110264"/>
              <a:ext cx="176213" cy="18430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2" y="41"/>
                </a:cxn>
                <a:cxn ang="0">
                  <a:pos x="44" y="73"/>
                </a:cxn>
                <a:cxn ang="0">
                  <a:pos x="57" y="89"/>
                </a:cxn>
                <a:cxn ang="0">
                  <a:pos x="70" y="103"/>
                </a:cxn>
                <a:cxn ang="0">
                  <a:pos x="82" y="118"/>
                </a:cxn>
                <a:cxn ang="0">
                  <a:pos x="96" y="129"/>
                </a:cxn>
                <a:cxn ang="0">
                  <a:pos x="96" y="129"/>
                </a:cxn>
                <a:cxn ang="0">
                  <a:pos x="111" y="97"/>
                </a:cxn>
                <a:cxn ang="0">
                  <a:pos x="111" y="97"/>
                </a:cxn>
                <a:cxn ang="0">
                  <a:pos x="85" y="76"/>
                </a:cxn>
                <a:cxn ang="0">
                  <a:pos x="63" y="52"/>
                </a:cxn>
                <a:cxn ang="0">
                  <a:pos x="43" y="27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111" h="129">
                  <a:moveTo>
                    <a:pt x="23" y="0"/>
                  </a:moveTo>
                  <a:lnTo>
                    <a:pt x="23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2" y="41"/>
                  </a:lnTo>
                  <a:lnTo>
                    <a:pt x="44" y="73"/>
                  </a:lnTo>
                  <a:lnTo>
                    <a:pt x="57" y="89"/>
                  </a:lnTo>
                  <a:lnTo>
                    <a:pt x="70" y="103"/>
                  </a:lnTo>
                  <a:lnTo>
                    <a:pt x="82" y="118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85" y="76"/>
                  </a:lnTo>
                  <a:lnTo>
                    <a:pt x="63" y="52"/>
                  </a:lnTo>
                  <a:lnTo>
                    <a:pt x="43" y="27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6" name="Freeform 125"/>
            <p:cNvSpPr/>
            <p:nvPr/>
          </p:nvSpPr>
          <p:spPr bwMode="auto">
            <a:xfrm>
              <a:off x="5799139" y="2090261"/>
              <a:ext cx="158750" cy="15859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0" y="41"/>
                </a:cxn>
                <a:cxn ang="0">
                  <a:pos x="40" y="66"/>
                </a:cxn>
                <a:cxn ang="0">
                  <a:pos x="62" y="90"/>
                </a:cxn>
                <a:cxn ang="0">
                  <a:pos x="88" y="111"/>
                </a:cxn>
                <a:cxn ang="0">
                  <a:pos x="88" y="111"/>
                </a:cxn>
                <a:cxn ang="0">
                  <a:pos x="100" y="82"/>
                </a:cxn>
                <a:cxn ang="0">
                  <a:pos x="100" y="82"/>
                </a:cxn>
                <a:cxn ang="0">
                  <a:pos x="89" y="74"/>
                </a:cxn>
                <a:cxn ang="0">
                  <a:pos x="80" y="65"/>
                </a:cxn>
                <a:cxn ang="0">
                  <a:pos x="62" y="44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100" h="111">
                  <a:moveTo>
                    <a:pt x="27" y="0"/>
                  </a:moveTo>
                  <a:lnTo>
                    <a:pt x="2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0" y="41"/>
                  </a:lnTo>
                  <a:lnTo>
                    <a:pt x="40" y="66"/>
                  </a:lnTo>
                  <a:lnTo>
                    <a:pt x="62" y="90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9" y="74"/>
                  </a:lnTo>
                  <a:lnTo>
                    <a:pt x="80" y="65"/>
                  </a:lnTo>
                  <a:lnTo>
                    <a:pt x="62" y="44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7" name="Freeform 126"/>
            <p:cNvSpPr/>
            <p:nvPr/>
          </p:nvSpPr>
          <p:spPr bwMode="auto">
            <a:xfrm>
              <a:off x="5842002" y="2064544"/>
              <a:ext cx="136525" cy="1428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5" y="62"/>
                </a:cxn>
                <a:cxn ang="0">
                  <a:pos x="53" y="83"/>
                </a:cxn>
                <a:cxn ang="0">
                  <a:pos x="62" y="92"/>
                </a:cxn>
                <a:cxn ang="0">
                  <a:pos x="73" y="100"/>
                </a:cxn>
                <a:cxn ang="0">
                  <a:pos x="73" y="100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78" y="62"/>
                </a:cxn>
                <a:cxn ang="0">
                  <a:pos x="72" y="54"/>
                </a:cxn>
                <a:cxn ang="0">
                  <a:pos x="58" y="35"/>
                </a:cxn>
                <a:cxn ang="0">
                  <a:pos x="45" y="18"/>
                </a:cxn>
                <a:cxn ang="0">
                  <a:pos x="39" y="8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86" h="100">
                  <a:moveTo>
                    <a:pt x="31" y="0"/>
                  </a:moveTo>
                  <a:lnTo>
                    <a:pt x="3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5" y="62"/>
                  </a:lnTo>
                  <a:lnTo>
                    <a:pt x="53" y="83"/>
                  </a:lnTo>
                  <a:lnTo>
                    <a:pt x="62" y="92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78" y="62"/>
                  </a:lnTo>
                  <a:lnTo>
                    <a:pt x="72" y="54"/>
                  </a:lnTo>
                  <a:lnTo>
                    <a:pt x="58" y="35"/>
                  </a:lnTo>
                  <a:lnTo>
                    <a:pt x="45" y="18"/>
                  </a:lnTo>
                  <a:lnTo>
                    <a:pt x="39" y="8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8" name="Freeform 127"/>
            <p:cNvSpPr/>
            <p:nvPr/>
          </p:nvSpPr>
          <p:spPr bwMode="auto">
            <a:xfrm>
              <a:off x="5891214" y="2040255"/>
              <a:ext cx="107950" cy="12430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25"/>
                </a:cxn>
                <a:cxn ang="0">
                  <a:pos x="14" y="35"/>
                </a:cxn>
                <a:cxn ang="0">
                  <a:pos x="27" y="52"/>
                </a:cxn>
                <a:cxn ang="0">
                  <a:pos x="41" y="71"/>
                </a:cxn>
                <a:cxn ang="0">
                  <a:pos x="47" y="79"/>
                </a:cxn>
                <a:cxn ang="0">
                  <a:pos x="55" y="87"/>
                </a:cxn>
                <a:cxn ang="0">
                  <a:pos x="55" y="87"/>
                </a:cxn>
                <a:cxn ang="0">
                  <a:pos x="68" y="52"/>
                </a:cxn>
                <a:cxn ang="0">
                  <a:pos x="68" y="52"/>
                </a:cxn>
                <a:cxn ang="0">
                  <a:pos x="57" y="41"/>
                </a:cxn>
                <a:cxn ang="0">
                  <a:pos x="44" y="27"/>
                </a:cxn>
                <a:cxn ang="0">
                  <a:pos x="35" y="14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68" h="87">
                  <a:moveTo>
                    <a:pt x="25" y="0"/>
                  </a:moveTo>
                  <a:lnTo>
                    <a:pt x="25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14" y="35"/>
                  </a:lnTo>
                  <a:lnTo>
                    <a:pt x="27" y="52"/>
                  </a:lnTo>
                  <a:lnTo>
                    <a:pt x="41" y="71"/>
                  </a:lnTo>
                  <a:lnTo>
                    <a:pt x="47" y="79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57" y="41"/>
                  </a:lnTo>
                  <a:lnTo>
                    <a:pt x="44" y="27"/>
                  </a:lnTo>
                  <a:lnTo>
                    <a:pt x="35" y="14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9" name="Freeform 128"/>
            <p:cNvSpPr/>
            <p:nvPr/>
          </p:nvSpPr>
          <p:spPr bwMode="auto">
            <a:xfrm>
              <a:off x="6007102" y="1908810"/>
              <a:ext cx="61913" cy="10858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0" y="49"/>
                </a:cxn>
                <a:cxn ang="0">
                  <a:pos x="19" y="76"/>
                </a:cxn>
                <a:cxn ang="0">
                  <a:pos x="19" y="76"/>
                </a:cxn>
                <a:cxn ang="0">
                  <a:pos x="30" y="38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0" y="25"/>
                </a:cxn>
                <a:cxn ang="0">
                  <a:pos x="0" y="49"/>
                </a:cxn>
                <a:cxn ang="0">
                  <a:pos x="0" y="49"/>
                </a:cxn>
              </a:cxnLst>
              <a:rect l="0" t="0" r="r" b="b"/>
              <a:pathLst>
                <a:path w="39" h="76">
                  <a:moveTo>
                    <a:pt x="0" y="49"/>
                  </a:moveTo>
                  <a:lnTo>
                    <a:pt x="0" y="49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30" y="38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25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0" name="Freeform 129"/>
            <p:cNvSpPr/>
            <p:nvPr/>
          </p:nvSpPr>
          <p:spPr bwMode="auto">
            <a:xfrm>
              <a:off x="5964239" y="1978819"/>
              <a:ext cx="73025" cy="9144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8" y="35"/>
                </a:cxn>
                <a:cxn ang="0">
                  <a:pos x="15" y="45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46" h="64">
                  <a:moveTo>
                    <a:pt x="0" y="24"/>
                  </a:moveTo>
                  <a:lnTo>
                    <a:pt x="0" y="24"/>
                  </a:lnTo>
                  <a:lnTo>
                    <a:pt x="8" y="35"/>
                  </a:lnTo>
                  <a:lnTo>
                    <a:pt x="15" y="4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1" name="Freeform 130"/>
            <p:cNvSpPr/>
            <p:nvPr/>
          </p:nvSpPr>
          <p:spPr bwMode="auto">
            <a:xfrm>
              <a:off x="5930902" y="2013109"/>
              <a:ext cx="88900" cy="1014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3"/>
                </a:cxn>
                <a:cxn ang="0">
                  <a:pos x="19" y="46"/>
                </a:cxn>
                <a:cxn ang="0">
                  <a:pos x="32" y="60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36" y="21"/>
                </a:cxn>
                <a:cxn ang="0">
                  <a:pos x="29" y="1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6" h="71">
                  <a:moveTo>
                    <a:pt x="21" y="0"/>
                  </a:moveTo>
                  <a:lnTo>
                    <a:pt x="2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3"/>
                  </a:lnTo>
                  <a:lnTo>
                    <a:pt x="19" y="46"/>
                  </a:lnTo>
                  <a:lnTo>
                    <a:pt x="32" y="6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36" y="21"/>
                  </a:lnTo>
                  <a:lnTo>
                    <a:pt x="29" y="1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2" name="Freeform 131"/>
            <p:cNvSpPr/>
            <p:nvPr/>
          </p:nvSpPr>
          <p:spPr bwMode="auto">
            <a:xfrm>
              <a:off x="5651502" y="2140268"/>
              <a:ext cx="246063" cy="24860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3" y="33"/>
                </a:cxn>
                <a:cxn ang="0">
                  <a:pos x="27" y="57"/>
                </a:cxn>
                <a:cxn ang="0">
                  <a:pos x="43" y="81"/>
                </a:cxn>
                <a:cxn ang="0">
                  <a:pos x="59" y="103"/>
                </a:cxn>
                <a:cxn ang="0">
                  <a:pos x="76" y="124"/>
                </a:cxn>
                <a:cxn ang="0">
                  <a:pos x="97" y="143"/>
                </a:cxn>
                <a:cxn ang="0">
                  <a:pos x="117" y="160"/>
                </a:cxn>
                <a:cxn ang="0">
                  <a:pos x="141" y="174"/>
                </a:cxn>
                <a:cxn ang="0">
                  <a:pos x="141" y="174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5" y="135"/>
                </a:cxn>
                <a:cxn ang="0">
                  <a:pos x="155" y="135"/>
                </a:cxn>
                <a:cxn ang="0">
                  <a:pos x="136" y="124"/>
                </a:cxn>
                <a:cxn ang="0">
                  <a:pos x="119" y="109"/>
                </a:cxn>
                <a:cxn ang="0">
                  <a:pos x="103" y="93"/>
                </a:cxn>
                <a:cxn ang="0">
                  <a:pos x="87" y="76"/>
                </a:cxn>
                <a:cxn ang="0">
                  <a:pos x="73" y="58"/>
                </a:cxn>
                <a:cxn ang="0">
                  <a:pos x="60" y="39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155" h="174">
                  <a:moveTo>
                    <a:pt x="36" y="0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3" y="33"/>
                  </a:lnTo>
                  <a:lnTo>
                    <a:pt x="27" y="57"/>
                  </a:lnTo>
                  <a:lnTo>
                    <a:pt x="43" y="81"/>
                  </a:lnTo>
                  <a:lnTo>
                    <a:pt x="59" y="103"/>
                  </a:lnTo>
                  <a:lnTo>
                    <a:pt x="76" y="124"/>
                  </a:lnTo>
                  <a:lnTo>
                    <a:pt x="97" y="143"/>
                  </a:lnTo>
                  <a:lnTo>
                    <a:pt x="117" y="160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36" y="124"/>
                  </a:lnTo>
                  <a:lnTo>
                    <a:pt x="119" y="109"/>
                  </a:lnTo>
                  <a:lnTo>
                    <a:pt x="103" y="93"/>
                  </a:lnTo>
                  <a:lnTo>
                    <a:pt x="87" y="76"/>
                  </a:lnTo>
                  <a:lnTo>
                    <a:pt x="73" y="58"/>
                  </a:lnTo>
                  <a:lnTo>
                    <a:pt x="60" y="3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3" name="Freeform 132"/>
            <p:cNvSpPr/>
            <p:nvPr/>
          </p:nvSpPr>
          <p:spPr bwMode="auto">
            <a:xfrm>
              <a:off x="5480052" y="2160270"/>
              <a:ext cx="334963" cy="540068"/>
            </a:xfrm>
            <a:custGeom>
              <a:avLst/>
              <a:gdLst/>
              <a:ahLst/>
              <a:cxnLst>
                <a:cxn ang="0">
                  <a:pos x="211" y="241"/>
                </a:cxn>
                <a:cxn ang="0">
                  <a:pos x="211" y="241"/>
                </a:cxn>
                <a:cxn ang="0">
                  <a:pos x="179" y="221"/>
                </a:cxn>
                <a:cxn ang="0">
                  <a:pos x="163" y="208"/>
                </a:cxn>
                <a:cxn ang="0">
                  <a:pos x="149" y="197"/>
                </a:cxn>
                <a:cxn ang="0">
                  <a:pos x="135" y="184"/>
                </a:cxn>
                <a:cxn ang="0">
                  <a:pos x="122" y="170"/>
                </a:cxn>
                <a:cxn ang="0">
                  <a:pos x="109" y="156"/>
                </a:cxn>
                <a:cxn ang="0">
                  <a:pos x="98" y="141"/>
                </a:cxn>
                <a:cxn ang="0">
                  <a:pos x="89" y="125"/>
                </a:cxn>
                <a:cxn ang="0">
                  <a:pos x="81" y="110"/>
                </a:cxn>
                <a:cxn ang="0">
                  <a:pos x="73" y="92"/>
                </a:cxn>
                <a:cxn ang="0">
                  <a:pos x="67" y="75"/>
                </a:cxn>
                <a:cxn ang="0">
                  <a:pos x="62" y="57"/>
                </a:cxn>
                <a:cxn ang="0">
                  <a:pos x="57" y="38"/>
                </a:cxn>
                <a:cxn ang="0">
                  <a:pos x="56" y="1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3" y="22"/>
                </a:cxn>
                <a:cxn ang="0">
                  <a:pos x="29" y="44"/>
                </a:cxn>
                <a:cxn ang="0">
                  <a:pos x="16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0" y="114"/>
                </a:cxn>
                <a:cxn ang="0">
                  <a:pos x="17" y="138"/>
                </a:cxn>
                <a:cxn ang="0">
                  <a:pos x="25" y="162"/>
                </a:cxn>
                <a:cxn ang="0">
                  <a:pos x="27" y="17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32" y="235"/>
                </a:cxn>
                <a:cxn ang="0">
                  <a:pos x="36" y="282"/>
                </a:cxn>
                <a:cxn ang="0">
                  <a:pos x="41" y="330"/>
                </a:cxn>
                <a:cxn ang="0">
                  <a:pos x="46" y="354"/>
                </a:cxn>
                <a:cxn ang="0">
                  <a:pos x="51" y="378"/>
                </a:cxn>
                <a:cxn ang="0">
                  <a:pos x="51" y="378"/>
                </a:cxn>
                <a:cxn ang="0">
                  <a:pos x="84" y="363"/>
                </a:cxn>
                <a:cxn ang="0">
                  <a:pos x="84" y="363"/>
                </a:cxn>
                <a:cxn ang="0">
                  <a:pos x="105" y="352"/>
                </a:cxn>
                <a:cxn ang="0">
                  <a:pos x="124" y="341"/>
                </a:cxn>
                <a:cxn ang="0">
                  <a:pos x="141" y="328"/>
                </a:cxn>
                <a:cxn ang="0">
                  <a:pos x="159" y="314"/>
                </a:cxn>
                <a:cxn ang="0">
                  <a:pos x="175" y="297"/>
                </a:cxn>
                <a:cxn ang="0">
                  <a:pos x="189" y="279"/>
                </a:cxn>
                <a:cxn ang="0">
                  <a:pos x="201" y="262"/>
                </a:cxn>
                <a:cxn ang="0">
                  <a:pos x="211" y="241"/>
                </a:cxn>
                <a:cxn ang="0">
                  <a:pos x="211" y="241"/>
                </a:cxn>
              </a:cxnLst>
              <a:rect l="0" t="0" r="r" b="b"/>
              <a:pathLst>
                <a:path w="211" h="378">
                  <a:moveTo>
                    <a:pt x="211" y="241"/>
                  </a:moveTo>
                  <a:lnTo>
                    <a:pt x="211" y="241"/>
                  </a:lnTo>
                  <a:lnTo>
                    <a:pt x="179" y="221"/>
                  </a:lnTo>
                  <a:lnTo>
                    <a:pt x="163" y="208"/>
                  </a:lnTo>
                  <a:lnTo>
                    <a:pt x="149" y="197"/>
                  </a:lnTo>
                  <a:lnTo>
                    <a:pt x="135" y="184"/>
                  </a:lnTo>
                  <a:lnTo>
                    <a:pt x="122" y="170"/>
                  </a:lnTo>
                  <a:lnTo>
                    <a:pt x="109" y="156"/>
                  </a:lnTo>
                  <a:lnTo>
                    <a:pt x="98" y="141"/>
                  </a:lnTo>
                  <a:lnTo>
                    <a:pt x="89" y="125"/>
                  </a:lnTo>
                  <a:lnTo>
                    <a:pt x="81" y="110"/>
                  </a:lnTo>
                  <a:lnTo>
                    <a:pt x="73" y="92"/>
                  </a:lnTo>
                  <a:lnTo>
                    <a:pt x="67" y="75"/>
                  </a:lnTo>
                  <a:lnTo>
                    <a:pt x="62" y="57"/>
                  </a:lnTo>
                  <a:lnTo>
                    <a:pt x="57" y="38"/>
                  </a:lnTo>
                  <a:lnTo>
                    <a:pt x="56" y="1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22"/>
                  </a:lnTo>
                  <a:lnTo>
                    <a:pt x="29" y="44"/>
                  </a:lnTo>
                  <a:lnTo>
                    <a:pt x="16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0" y="114"/>
                  </a:lnTo>
                  <a:lnTo>
                    <a:pt x="17" y="138"/>
                  </a:lnTo>
                  <a:lnTo>
                    <a:pt x="25" y="162"/>
                  </a:lnTo>
                  <a:lnTo>
                    <a:pt x="27" y="17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32" y="235"/>
                  </a:lnTo>
                  <a:lnTo>
                    <a:pt x="36" y="282"/>
                  </a:lnTo>
                  <a:lnTo>
                    <a:pt x="41" y="330"/>
                  </a:lnTo>
                  <a:lnTo>
                    <a:pt x="46" y="354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105" y="352"/>
                  </a:lnTo>
                  <a:lnTo>
                    <a:pt x="124" y="341"/>
                  </a:lnTo>
                  <a:lnTo>
                    <a:pt x="141" y="328"/>
                  </a:lnTo>
                  <a:lnTo>
                    <a:pt x="159" y="314"/>
                  </a:lnTo>
                  <a:lnTo>
                    <a:pt x="175" y="297"/>
                  </a:lnTo>
                  <a:lnTo>
                    <a:pt x="189" y="279"/>
                  </a:lnTo>
                  <a:lnTo>
                    <a:pt x="201" y="262"/>
                  </a:lnTo>
                  <a:lnTo>
                    <a:pt x="211" y="241"/>
                  </a:lnTo>
                  <a:lnTo>
                    <a:pt x="211" y="241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4" name="Freeform 133"/>
            <p:cNvSpPr/>
            <p:nvPr/>
          </p:nvSpPr>
          <p:spPr bwMode="auto">
            <a:xfrm>
              <a:off x="5561014" y="2504599"/>
              <a:ext cx="261938" cy="222885"/>
            </a:xfrm>
            <a:custGeom>
              <a:avLst/>
              <a:gdLst/>
              <a:ahLst/>
              <a:cxnLst>
                <a:cxn ang="0">
                  <a:pos x="155" y="37"/>
                </a:cxn>
                <a:cxn ang="0">
                  <a:pos x="155" y="37"/>
                </a:cxn>
                <a:cxn ang="0">
                  <a:pos x="160" y="19"/>
                </a:cxn>
                <a:cxn ang="0">
                  <a:pos x="165" y="3"/>
                </a:cxn>
                <a:cxn ang="0">
                  <a:pos x="165" y="3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50" y="21"/>
                </a:cxn>
                <a:cxn ang="0">
                  <a:pos x="138" y="38"/>
                </a:cxn>
                <a:cxn ang="0">
                  <a:pos x="124" y="56"/>
                </a:cxn>
                <a:cxn ang="0">
                  <a:pos x="108" y="73"/>
                </a:cxn>
                <a:cxn ang="0">
                  <a:pos x="90" y="87"/>
                </a:cxn>
                <a:cxn ang="0">
                  <a:pos x="73" y="100"/>
                </a:cxn>
                <a:cxn ang="0">
                  <a:pos x="54" y="111"/>
                </a:cxn>
                <a:cxn ang="0">
                  <a:pos x="33" y="122"/>
                </a:cxn>
                <a:cxn ang="0">
                  <a:pos x="33" y="122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6" y="156"/>
                </a:cxn>
                <a:cxn ang="0">
                  <a:pos x="6" y="156"/>
                </a:cxn>
                <a:cxn ang="0">
                  <a:pos x="27" y="146"/>
                </a:cxn>
                <a:cxn ang="0">
                  <a:pos x="47" y="133"/>
                </a:cxn>
                <a:cxn ang="0">
                  <a:pos x="68" y="121"/>
                </a:cxn>
                <a:cxn ang="0">
                  <a:pos x="87" y="106"/>
                </a:cxn>
                <a:cxn ang="0">
                  <a:pos x="106" y="91"/>
                </a:cxn>
                <a:cxn ang="0">
                  <a:pos x="124" y="73"/>
                </a:cxn>
                <a:cxn ang="0">
                  <a:pos x="139" y="56"/>
                </a:cxn>
                <a:cxn ang="0">
                  <a:pos x="155" y="37"/>
                </a:cxn>
                <a:cxn ang="0">
                  <a:pos x="155" y="37"/>
                </a:cxn>
              </a:cxnLst>
              <a:rect l="0" t="0" r="r" b="b"/>
              <a:pathLst>
                <a:path w="165" h="156">
                  <a:moveTo>
                    <a:pt x="155" y="37"/>
                  </a:moveTo>
                  <a:lnTo>
                    <a:pt x="155" y="37"/>
                  </a:lnTo>
                  <a:lnTo>
                    <a:pt x="160" y="19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0" y="21"/>
                  </a:lnTo>
                  <a:lnTo>
                    <a:pt x="138" y="38"/>
                  </a:lnTo>
                  <a:lnTo>
                    <a:pt x="124" y="56"/>
                  </a:lnTo>
                  <a:lnTo>
                    <a:pt x="108" y="73"/>
                  </a:lnTo>
                  <a:lnTo>
                    <a:pt x="90" y="87"/>
                  </a:lnTo>
                  <a:lnTo>
                    <a:pt x="73" y="100"/>
                  </a:lnTo>
                  <a:lnTo>
                    <a:pt x="54" y="111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27" y="146"/>
                  </a:lnTo>
                  <a:lnTo>
                    <a:pt x="47" y="133"/>
                  </a:lnTo>
                  <a:lnTo>
                    <a:pt x="68" y="121"/>
                  </a:lnTo>
                  <a:lnTo>
                    <a:pt x="87" y="106"/>
                  </a:lnTo>
                  <a:lnTo>
                    <a:pt x="106" y="91"/>
                  </a:lnTo>
                  <a:lnTo>
                    <a:pt x="124" y="73"/>
                  </a:lnTo>
                  <a:lnTo>
                    <a:pt x="139" y="56"/>
                  </a:lnTo>
                  <a:lnTo>
                    <a:pt x="155" y="37"/>
                  </a:lnTo>
                  <a:lnTo>
                    <a:pt x="155" y="37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5" name="Freeform 134"/>
            <p:cNvSpPr/>
            <p:nvPr/>
          </p:nvSpPr>
          <p:spPr bwMode="auto">
            <a:xfrm>
              <a:off x="5570539" y="2557463"/>
              <a:ext cx="254000" cy="36004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9" y="0"/>
                </a:cxn>
                <a:cxn ang="0">
                  <a:pos x="133" y="19"/>
                </a:cxn>
                <a:cxn ang="0">
                  <a:pos x="118" y="36"/>
                </a:cxn>
                <a:cxn ang="0">
                  <a:pos x="100" y="54"/>
                </a:cxn>
                <a:cxn ang="0">
                  <a:pos x="81" y="69"/>
                </a:cxn>
                <a:cxn ang="0">
                  <a:pos x="62" y="84"/>
                </a:cxn>
                <a:cxn ang="0">
                  <a:pos x="41" y="96"/>
                </a:cxn>
                <a:cxn ang="0">
                  <a:pos x="21" y="10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6" y="141"/>
                </a:cxn>
                <a:cxn ang="0">
                  <a:pos x="6" y="141"/>
                </a:cxn>
                <a:cxn ang="0">
                  <a:pos x="18" y="176"/>
                </a:cxn>
                <a:cxn ang="0">
                  <a:pos x="24" y="193"/>
                </a:cxn>
                <a:cxn ang="0">
                  <a:pos x="30" y="211"/>
                </a:cxn>
                <a:cxn ang="0">
                  <a:pos x="40" y="225"/>
                </a:cxn>
                <a:cxn ang="0">
                  <a:pos x="46" y="233"/>
                </a:cxn>
                <a:cxn ang="0">
                  <a:pos x="52" y="238"/>
                </a:cxn>
                <a:cxn ang="0">
                  <a:pos x="59" y="244"/>
                </a:cxn>
                <a:cxn ang="0">
                  <a:pos x="65" y="247"/>
                </a:cxn>
                <a:cxn ang="0">
                  <a:pos x="73" y="250"/>
                </a:cxn>
                <a:cxn ang="0">
                  <a:pos x="83" y="252"/>
                </a:cxn>
                <a:cxn ang="0">
                  <a:pos x="83" y="252"/>
                </a:cxn>
                <a:cxn ang="0">
                  <a:pos x="98" y="250"/>
                </a:cxn>
                <a:cxn ang="0">
                  <a:pos x="118" y="249"/>
                </a:cxn>
                <a:cxn ang="0">
                  <a:pos x="118" y="249"/>
                </a:cxn>
                <a:cxn ang="0">
                  <a:pos x="124" y="249"/>
                </a:cxn>
                <a:cxn ang="0">
                  <a:pos x="130" y="249"/>
                </a:cxn>
                <a:cxn ang="0">
                  <a:pos x="137" y="249"/>
                </a:cxn>
                <a:cxn ang="0">
                  <a:pos x="143" y="247"/>
                </a:cxn>
                <a:cxn ang="0">
                  <a:pos x="143" y="247"/>
                </a:cxn>
                <a:cxn ang="0">
                  <a:pos x="148" y="242"/>
                </a:cxn>
                <a:cxn ang="0">
                  <a:pos x="151" y="239"/>
                </a:cxn>
                <a:cxn ang="0">
                  <a:pos x="157" y="230"/>
                </a:cxn>
                <a:cxn ang="0">
                  <a:pos x="159" y="219"/>
                </a:cxn>
                <a:cxn ang="0">
                  <a:pos x="160" y="206"/>
                </a:cxn>
                <a:cxn ang="0">
                  <a:pos x="160" y="193"/>
                </a:cxn>
                <a:cxn ang="0">
                  <a:pos x="159" y="181"/>
                </a:cxn>
                <a:cxn ang="0">
                  <a:pos x="154" y="160"/>
                </a:cxn>
                <a:cxn ang="0">
                  <a:pos x="154" y="160"/>
                </a:cxn>
                <a:cxn ang="0">
                  <a:pos x="149" y="135"/>
                </a:cxn>
                <a:cxn ang="0">
                  <a:pos x="146" y="111"/>
                </a:cxn>
                <a:cxn ang="0">
                  <a:pos x="144" y="90"/>
                </a:cxn>
                <a:cxn ang="0">
                  <a:pos x="143" y="69"/>
                </a:cxn>
                <a:cxn ang="0">
                  <a:pos x="143" y="50"/>
                </a:cxn>
                <a:cxn ang="0">
                  <a:pos x="144" y="33"/>
                </a:cxn>
                <a:cxn ang="0">
                  <a:pos x="146" y="16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160" h="252">
                  <a:moveTo>
                    <a:pt x="149" y="0"/>
                  </a:moveTo>
                  <a:lnTo>
                    <a:pt x="149" y="0"/>
                  </a:lnTo>
                  <a:lnTo>
                    <a:pt x="133" y="19"/>
                  </a:lnTo>
                  <a:lnTo>
                    <a:pt x="118" y="36"/>
                  </a:lnTo>
                  <a:lnTo>
                    <a:pt x="100" y="54"/>
                  </a:lnTo>
                  <a:lnTo>
                    <a:pt x="81" y="69"/>
                  </a:lnTo>
                  <a:lnTo>
                    <a:pt x="62" y="84"/>
                  </a:lnTo>
                  <a:lnTo>
                    <a:pt x="41" y="96"/>
                  </a:lnTo>
                  <a:lnTo>
                    <a:pt x="21" y="10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18" y="176"/>
                  </a:lnTo>
                  <a:lnTo>
                    <a:pt x="24" y="193"/>
                  </a:lnTo>
                  <a:lnTo>
                    <a:pt x="30" y="211"/>
                  </a:lnTo>
                  <a:lnTo>
                    <a:pt x="40" y="225"/>
                  </a:lnTo>
                  <a:lnTo>
                    <a:pt x="46" y="233"/>
                  </a:lnTo>
                  <a:lnTo>
                    <a:pt x="52" y="238"/>
                  </a:lnTo>
                  <a:lnTo>
                    <a:pt x="59" y="244"/>
                  </a:lnTo>
                  <a:lnTo>
                    <a:pt x="65" y="247"/>
                  </a:lnTo>
                  <a:lnTo>
                    <a:pt x="73" y="250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98" y="250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24" y="249"/>
                  </a:lnTo>
                  <a:lnTo>
                    <a:pt x="130" y="249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8" y="242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59" y="219"/>
                  </a:lnTo>
                  <a:lnTo>
                    <a:pt x="160" y="206"/>
                  </a:lnTo>
                  <a:lnTo>
                    <a:pt x="160" y="193"/>
                  </a:lnTo>
                  <a:lnTo>
                    <a:pt x="159" y="181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9" y="135"/>
                  </a:lnTo>
                  <a:lnTo>
                    <a:pt x="146" y="111"/>
                  </a:lnTo>
                  <a:lnTo>
                    <a:pt x="144" y="90"/>
                  </a:lnTo>
                  <a:lnTo>
                    <a:pt x="143" y="69"/>
                  </a:lnTo>
                  <a:lnTo>
                    <a:pt x="143" y="50"/>
                  </a:lnTo>
                  <a:lnTo>
                    <a:pt x="144" y="33"/>
                  </a:lnTo>
                  <a:lnTo>
                    <a:pt x="146" y="16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6A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6" name="Freeform 135"/>
            <p:cNvSpPr/>
            <p:nvPr/>
          </p:nvSpPr>
          <p:spPr bwMode="auto">
            <a:xfrm>
              <a:off x="5313364" y="1147286"/>
              <a:ext cx="708025" cy="371475"/>
            </a:xfrm>
            <a:custGeom>
              <a:avLst/>
              <a:gdLst/>
              <a:ahLst/>
              <a:cxnLst>
                <a:cxn ang="0">
                  <a:pos x="441" y="1"/>
                </a:cxn>
                <a:cxn ang="0">
                  <a:pos x="441" y="1"/>
                </a:cxn>
                <a:cxn ang="0">
                  <a:pos x="411" y="0"/>
                </a:cxn>
                <a:cxn ang="0">
                  <a:pos x="411" y="0"/>
                </a:cxn>
                <a:cxn ang="0">
                  <a:pos x="399" y="19"/>
                </a:cxn>
                <a:cxn ang="0">
                  <a:pos x="384" y="36"/>
                </a:cxn>
                <a:cxn ang="0">
                  <a:pos x="368" y="54"/>
                </a:cxn>
                <a:cxn ang="0">
                  <a:pos x="351" y="70"/>
                </a:cxn>
                <a:cxn ang="0">
                  <a:pos x="333" y="85"/>
                </a:cxn>
                <a:cxn ang="0">
                  <a:pos x="316" y="100"/>
                </a:cxn>
                <a:cxn ang="0">
                  <a:pos x="295" y="114"/>
                </a:cxn>
                <a:cxn ang="0">
                  <a:pos x="276" y="127"/>
                </a:cxn>
                <a:cxn ang="0">
                  <a:pos x="276" y="127"/>
                </a:cxn>
                <a:cxn ang="0">
                  <a:pos x="210" y="166"/>
                </a:cxn>
                <a:cxn ang="0">
                  <a:pos x="176" y="187"/>
                </a:cxn>
                <a:cxn ang="0">
                  <a:pos x="141" y="204"/>
                </a:cxn>
                <a:cxn ang="0">
                  <a:pos x="108" y="222"/>
                </a:cxn>
                <a:cxn ang="0">
                  <a:pos x="73" y="236"/>
                </a:cxn>
                <a:cxn ang="0">
                  <a:pos x="37" y="249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30" y="260"/>
                </a:cxn>
                <a:cxn ang="0">
                  <a:pos x="59" y="258"/>
                </a:cxn>
                <a:cxn ang="0">
                  <a:pos x="89" y="257"/>
                </a:cxn>
                <a:cxn ang="0">
                  <a:pos x="119" y="252"/>
                </a:cxn>
                <a:cxn ang="0">
                  <a:pos x="119" y="252"/>
                </a:cxn>
                <a:cxn ang="0">
                  <a:pos x="124" y="251"/>
                </a:cxn>
                <a:cxn ang="0">
                  <a:pos x="132" y="249"/>
                </a:cxn>
                <a:cxn ang="0">
                  <a:pos x="145" y="243"/>
                </a:cxn>
                <a:cxn ang="0">
                  <a:pos x="145" y="243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24" y="216"/>
                </a:cxn>
                <a:cxn ang="0">
                  <a:pos x="243" y="206"/>
                </a:cxn>
                <a:cxn ang="0">
                  <a:pos x="280" y="184"/>
                </a:cxn>
                <a:cxn ang="0">
                  <a:pos x="280" y="184"/>
                </a:cxn>
                <a:cxn ang="0">
                  <a:pos x="330" y="151"/>
                </a:cxn>
                <a:cxn ang="0">
                  <a:pos x="354" y="132"/>
                </a:cxn>
                <a:cxn ang="0">
                  <a:pos x="378" y="111"/>
                </a:cxn>
                <a:cxn ang="0">
                  <a:pos x="399" y="90"/>
                </a:cxn>
                <a:cxn ang="0">
                  <a:pos x="418" y="66"/>
                </a:cxn>
                <a:cxn ang="0">
                  <a:pos x="425" y="54"/>
                </a:cxn>
                <a:cxn ang="0">
                  <a:pos x="433" y="41"/>
                </a:cxn>
                <a:cxn ang="0">
                  <a:pos x="440" y="28"/>
                </a:cxn>
                <a:cxn ang="0">
                  <a:pos x="446" y="14"/>
                </a:cxn>
                <a:cxn ang="0">
                  <a:pos x="446" y="14"/>
                </a:cxn>
                <a:cxn ang="0">
                  <a:pos x="441" y="1"/>
                </a:cxn>
                <a:cxn ang="0">
                  <a:pos x="441" y="1"/>
                </a:cxn>
              </a:cxnLst>
              <a:rect l="0" t="0" r="r" b="b"/>
              <a:pathLst>
                <a:path w="446" h="260">
                  <a:moveTo>
                    <a:pt x="441" y="1"/>
                  </a:moveTo>
                  <a:lnTo>
                    <a:pt x="441" y="1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399" y="19"/>
                  </a:lnTo>
                  <a:lnTo>
                    <a:pt x="384" y="36"/>
                  </a:lnTo>
                  <a:lnTo>
                    <a:pt x="368" y="54"/>
                  </a:lnTo>
                  <a:lnTo>
                    <a:pt x="351" y="70"/>
                  </a:lnTo>
                  <a:lnTo>
                    <a:pt x="333" y="85"/>
                  </a:lnTo>
                  <a:lnTo>
                    <a:pt x="316" y="100"/>
                  </a:lnTo>
                  <a:lnTo>
                    <a:pt x="295" y="114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10" y="166"/>
                  </a:lnTo>
                  <a:lnTo>
                    <a:pt x="176" y="187"/>
                  </a:lnTo>
                  <a:lnTo>
                    <a:pt x="141" y="204"/>
                  </a:lnTo>
                  <a:lnTo>
                    <a:pt x="108" y="222"/>
                  </a:lnTo>
                  <a:lnTo>
                    <a:pt x="73" y="236"/>
                  </a:lnTo>
                  <a:lnTo>
                    <a:pt x="37" y="249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30" y="260"/>
                  </a:lnTo>
                  <a:lnTo>
                    <a:pt x="59" y="258"/>
                  </a:lnTo>
                  <a:lnTo>
                    <a:pt x="89" y="257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4" y="251"/>
                  </a:lnTo>
                  <a:lnTo>
                    <a:pt x="132" y="249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24" y="216"/>
                  </a:lnTo>
                  <a:lnTo>
                    <a:pt x="243" y="206"/>
                  </a:lnTo>
                  <a:lnTo>
                    <a:pt x="280" y="184"/>
                  </a:lnTo>
                  <a:lnTo>
                    <a:pt x="280" y="184"/>
                  </a:lnTo>
                  <a:lnTo>
                    <a:pt x="330" y="151"/>
                  </a:lnTo>
                  <a:lnTo>
                    <a:pt x="354" y="132"/>
                  </a:lnTo>
                  <a:lnTo>
                    <a:pt x="378" y="111"/>
                  </a:lnTo>
                  <a:lnTo>
                    <a:pt x="399" y="90"/>
                  </a:lnTo>
                  <a:lnTo>
                    <a:pt x="418" y="66"/>
                  </a:lnTo>
                  <a:lnTo>
                    <a:pt x="425" y="54"/>
                  </a:lnTo>
                  <a:lnTo>
                    <a:pt x="433" y="41"/>
                  </a:lnTo>
                  <a:lnTo>
                    <a:pt x="440" y="28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1" y="1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7" name="Freeform 136"/>
            <p:cNvSpPr/>
            <p:nvPr/>
          </p:nvSpPr>
          <p:spPr bwMode="auto">
            <a:xfrm>
              <a:off x="5372102" y="1078706"/>
              <a:ext cx="365125" cy="208598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65" y="18"/>
                </a:cxn>
                <a:cxn ang="0">
                  <a:pos x="146" y="34"/>
                </a:cxn>
                <a:cxn ang="0">
                  <a:pos x="125" y="48"/>
                </a:cxn>
                <a:cxn ang="0">
                  <a:pos x="103" y="61"/>
                </a:cxn>
                <a:cxn ang="0">
                  <a:pos x="79" y="72"/>
                </a:cxn>
                <a:cxn ang="0">
                  <a:pos x="55" y="83"/>
                </a:cxn>
                <a:cxn ang="0">
                  <a:pos x="31" y="91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30" y="138"/>
                </a:cxn>
                <a:cxn ang="0">
                  <a:pos x="57" y="129"/>
                </a:cxn>
                <a:cxn ang="0">
                  <a:pos x="85" y="119"/>
                </a:cxn>
                <a:cxn ang="0">
                  <a:pos x="111" y="107"/>
                </a:cxn>
                <a:cxn ang="0">
                  <a:pos x="138" y="92"/>
                </a:cxn>
                <a:cxn ang="0">
                  <a:pos x="163" y="78"/>
                </a:cxn>
                <a:cxn ang="0">
                  <a:pos x="187" y="59"/>
                </a:cxn>
                <a:cxn ang="0">
                  <a:pos x="211" y="40"/>
                </a:cxn>
                <a:cxn ang="0">
                  <a:pos x="211" y="40"/>
                </a:cxn>
                <a:cxn ang="0">
                  <a:pos x="230" y="19"/>
                </a:cxn>
                <a:cxn ang="0">
                  <a:pos x="230" y="19"/>
                </a:cxn>
                <a:cxn ang="0">
                  <a:pos x="206" y="10"/>
                </a:cxn>
                <a:cxn ang="0">
                  <a:pos x="184" y="0"/>
                </a:cxn>
                <a:cxn ang="0">
                  <a:pos x="184" y="0"/>
                </a:cxn>
              </a:cxnLst>
              <a:rect l="0" t="0" r="r" b="b"/>
              <a:pathLst>
                <a:path w="230" h="146">
                  <a:moveTo>
                    <a:pt x="184" y="0"/>
                  </a:moveTo>
                  <a:lnTo>
                    <a:pt x="184" y="0"/>
                  </a:lnTo>
                  <a:lnTo>
                    <a:pt x="165" y="18"/>
                  </a:lnTo>
                  <a:lnTo>
                    <a:pt x="146" y="34"/>
                  </a:lnTo>
                  <a:lnTo>
                    <a:pt x="125" y="48"/>
                  </a:lnTo>
                  <a:lnTo>
                    <a:pt x="103" y="61"/>
                  </a:lnTo>
                  <a:lnTo>
                    <a:pt x="79" y="72"/>
                  </a:lnTo>
                  <a:lnTo>
                    <a:pt x="55" y="83"/>
                  </a:lnTo>
                  <a:lnTo>
                    <a:pt x="31" y="9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30" y="138"/>
                  </a:lnTo>
                  <a:lnTo>
                    <a:pt x="57" y="129"/>
                  </a:lnTo>
                  <a:lnTo>
                    <a:pt x="85" y="119"/>
                  </a:lnTo>
                  <a:lnTo>
                    <a:pt x="111" y="107"/>
                  </a:lnTo>
                  <a:lnTo>
                    <a:pt x="138" y="92"/>
                  </a:lnTo>
                  <a:lnTo>
                    <a:pt x="163" y="78"/>
                  </a:lnTo>
                  <a:lnTo>
                    <a:pt x="187" y="5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06" y="1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8" name="Freeform 137"/>
            <p:cNvSpPr/>
            <p:nvPr/>
          </p:nvSpPr>
          <p:spPr bwMode="auto">
            <a:xfrm>
              <a:off x="5364164" y="830104"/>
              <a:ext cx="60325" cy="112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24" y="71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27" y="47"/>
                </a:cxn>
                <a:cxn ang="0">
                  <a:pos x="16" y="31"/>
                </a:cxn>
                <a:cxn ang="0">
                  <a:pos x="8" y="1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0" y="0"/>
                  </a:lnTo>
                  <a:lnTo>
                    <a:pt x="5" y="3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4" y="7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7" y="47"/>
                  </a:lnTo>
                  <a:lnTo>
                    <a:pt x="16" y="31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9" name="Freeform 138"/>
            <p:cNvSpPr/>
            <p:nvPr/>
          </p:nvSpPr>
          <p:spPr bwMode="auto">
            <a:xfrm>
              <a:off x="5380039" y="918686"/>
              <a:ext cx="77788" cy="67151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9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5" y="42"/>
                </a:cxn>
                <a:cxn ang="0">
                  <a:pos x="26" y="38"/>
                </a:cxn>
                <a:cxn ang="0">
                  <a:pos x="38" y="31"/>
                </a:cxn>
                <a:cxn ang="0">
                  <a:pos x="49" y="22"/>
                </a:cxn>
                <a:cxn ang="0">
                  <a:pos x="49" y="22"/>
                </a:cxn>
              </a:cxnLst>
              <a:rect l="0" t="0" r="r" b="b"/>
              <a:pathLst>
                <a:path w="49" h="47">
                  <a:moveTo>
                    <a:pt x="49" y="22"/>
                  </a:moveTo>
                  <a:lnTo>
                    <a:pt x="49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5" y="42"/>
                  </a:lnTo>
                  <a:lnTo>
                    <a:pt x="26" y="38"/>
                  </a:lnTo>
                  <a:lnTo>
                    <a:pt x="38" y="31"/>
                  </a:lnTo>
                  <a:lnTo>
                    <a:pt x="49" y="22"/>
                  </a:lnTo>
                  <a:lnTo>
                    <a:pt x="49" y="22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0" name="Freeform 139"/>
            <p:cNvSpPr/>
            <p:nvPr/>
          </p:nvSpPr>
          <p:spPr bwMode="auto">
            <a:xfrm>
              <a:off x="5384802" y="950119"/>
              <a:ext cx="112713" cy="7858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5" y="9"/>
                </a:cxn>
                <a:cxn ang="0">
                  <a:pos x="23" y="16"/>
                </a:cxn>
                <a:cxn ang="0">
                  <a:pos x="12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9" y="49"/>
                </a:cxn>
                <a:cxn ang="0">
                  <a:pos x="38" y="41"/>
                </a:cxn>
                <a:cxn ang="0">
                  <a:pos x="54" y="33"/>
                </a:cxn>
                <a:cxn ang="0">
                  <a:pos x="71" y="24"/>
                </a:cxn>
                <a:cxn ang="0">
                  <a:pos x="71" y="2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71" h="55">
                  <a:moveTo>
                    <a:pt x="46" y="0"/>
                  </a:moveTo>
                  <a:lnTo>
                    <a:pt x="46" y="0"/>
                  </a:lnTo>
                  <a:lnTo>
                    <a:pt x="35" y="9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9" y="49"/>
                  </a:lnTo>
                  <a:lnTo>
                    <a:pt x="38" y="41"/>
                  </a:lnTo>
                  <a:lnTo>
                    <a:pt x="54" y="33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1" name="Freeform 140"/>
            <p:cNvSpPr/>
            <p:nvPr/>
          </p:nvSpPr>
          <p:spPr bwMode="auto">
            <a:xfrm>
              <a:off x="5386389" y="984409"/>
              <a:ext cx="158750" cy="101441"/>
            </a:xfrm>
            <a:custGeom>
              <a:avLst/>
              <a:gdLst/>
              <a:ahLst/>
              <a:cxnLst>
                <a:cxn ang="0">
                  <a:pos x="95" y="19"/>
                </a:cxn>
                <a:cxn ang="0">
                  <a:pos x="95" y="1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3" y="9"/>
                </a:cxn>
                <a:cxn ang="0">
                  <a:pos x="37" y="17"/>
                </a:cxn>
                <a:cxn ang="0">
                  <a:pos x="18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27" y="61"/>
                </a:cxn>
                <a:cxn ang="0">
                  <a:pos x="53" y="49"/>
                </a:cxn>
                <a:cxn ang="0">
                  <a:pos x="100" y="22"/>
                </a:cxn>
                <a:cxn ang="0">
                  <a:pos x="100" y="22"/>
                </a:cxn>
                <a:cxn ang="0">
                  <a:pos x="95" y="19"/>
                </a:cxn>
                <a:cxn ang="0">
                  <a:pos x="95" y="19"/>
                </a:cxn>
              </a:cxnLst>
              <a:rect l="0" t="0" r="r" b="b"/>
              <a:pathLst>
                <a:path w="100" h="71">
                  <a:moveTo>
                    <a:pt x="95" y="19"/>
                  </a:moveTo>
                  <a:lnTo>
                    <a:pt x="95" y="1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9"/>
                  </a:lnTo>
                  <a:lnTo>
                    <a:pt x="37" y="17"/>
                  </a:lnTo>
                  <a:lnTo>
                    <a:pt x="18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7" y="61"/>
                  </a:lnTo>
                  <a:lnTo>
                    <a:pt x="53" y="49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19"/>
                  </a:lnTo>
                  <a:lnTo>
                    <a:pt x="95" y="19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2" name="Freeform 141"/>
            <p:cNvSpPr/>
            <p:nvPr/>
          </p:nvSpPr>
          <p:spPr bwMode="auto">
            <a:xfrm>
              <a:off x="5389564" y="1015841"/>
              <a:ext cx="209550" cy="11144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51" y="27"/>
                </a:cxn>
                <a:cxn ang="0">
                  <a:pos x="25" y="39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38" y="71"/>
                </a:cxn>
                <a:cxn ang="0">
                  <a:pos x="52" y="68"/>
                </a:cxn>
                <a:cxn ang="0">
                  <a:pos x="67" y="62"/>
                </a:cxn>
                <a:cxn ang="0">
                  <a:pos x="81" y="55"/>
                </a:cxn>
                <a:cxn ang="0">
                  <a:pos x="93" y="49"/>
                </a:cxn>
                <a:cxn ang="0">
                  <a:pos x="108" y="41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32" h="78">
                  <a:moveTo>
                    <a:pt x="98" y="0"/>
                  </a:moveTo>
                  <a:lnTo>
                    <a:pt x="98" y="0"/>
                  </a:lnTo>
                  <a:lnTo>
                    <a:pt x="51" y="27"/>
                  </a:lnTo>
                  <a:lnTo>
                    <a:pt x="25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8" y="71"/>
                  </a:lnTo>
                  <a:lnTo>
                    <a:pt x="52" y="68"/>
                  </a:lnTo>
                  <a:lnTo>
                    <a:pt x="67" y="62"/>
                  </a:lnTo>
                  <a:lnTo>
                    <a:pt x="81" y="55"/>
                  </a:lnTo>
                  <a:lnTo>
                    <a:pt x="93" y="49"/>
                  </a:lnTo>
                  <a:lnTo>
                    <a:pt x="108" y="4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3" name="Freeform 142"/>
            <p:cNvSpPr/>
            <p:nvPr/>
          </p:nvSpPr>
          <p:spPr bwMode="auto">
            <a:xfrm>
              <a:off x="5381627" y="1047274"/>
              <a:ext cx="282575" cy="172879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13" y="19"/>
                </a:cxn>
                <a:cxn ang="0">
                  <a:pos x="98" y="27"/>
                </a:cxn>
                <a:cxn ang="0">
                  <a:pos x="86" y="33"/>
                </a:cxn>
                <a:cxn ang="0">
                  <a:pos x="72" y="40"/>
                </a:cxn>
                <a:cxn ang="0">
                  <a:pos x="57" y="46"/>
                </a:cxn>
                <a:cxn ang="0">
                  <a:pos x="43" y="4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3" y="89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25" y="113"/>
                </a:cxn>
                <a:cxn ang="0">
                  <a:pos x="49" y="105"/>
                </a:cxn>
                <a:cxn ang="0">
                  <a:pos x="73" y="94"/>
                </a:cxn>
                <a:cxn ang="0">
                  <a:pos x="97" y="83"/>
                </a:cxn>
                <a:cxn ang="0">
                  <a:pos x="119" y="70"/>
                </a:cxn>
                <a:cxn ang="0">
                  <a:pos x="140" y="56"/>
                </a:cxn>
                <a:cxn ang="0">
                  <a:pos x="159" y="40"/>
                </a:cxn>
                <a:cxn ang="0">
                  <a:pos x="178" y="22"/>
                </a:cxn>
                <a:cxn ang="0">
                  <a:pos x="178" y="22"/>
                </a:cxn>
                <a:cxn ang="0">
                  <a:pos x="157" y="11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78" h="121">
                  <a:moveTo>
                    <a:pt x="137" y="0"/>
                  </a:moveTo>
                  <a:lnTo>
                    <a:pt x="137" y="0"/>
                  </a:lnTo>
                  <a:lnTo>
                    <a:pt x="113" y="19"/>
                  </a:lnTo>
                  <a:lnTo>
                    <a:pt x="98" y="27"/>
                  </a:lnTo>
                  <a:lnTo>
                    <a:pt x="86" y="33"/>
                  </a:lnTo>
                  <a:lnTo>
                    <a:pt x="72" y="40"/>
                  </a:lnTo>
                  <a:lnTo>
                    <a:pt x="57" y="46"/>
                  </a:lnTo>
                  <a:lnTo>
                    <a:pt x="43" y="49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3" y="8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5" y="113"/>
                  </a:lnTo>
                  <a:lnTo>
                    <a:pt x="49" y="105"/>
                  </a:lnTo>
                  <a:lnTo>
                    <a:pt x="73" y="94"/>
                  </a:lnTo>
                  <a:lnTo>
                    <a:pt x="97" y="83"/>
                  </a:lnTo>
                  <a:lnTo>
                    <a:pt x="119" y="70"/>
                  </a:lnTo>
                  <a:lnTo>
                    <a:pt x="140" y="56"/>
                  </a:lnTo>
                  <a:lnTo>
                    <a:pt x="159" y="4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57" y="11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4" name="Freeform 143"/>
            <p:cNvSpPr/>
            <p:nvPr/>
          </p:nvSpPr>
          <p:spPr bwMode="auto">
            <a:xfrm>
              <a:off x="5354639" y="1105853"/>
              <a:ext cx="452438" cy="262890"/>
            </a:xfrm>
            <a:custGeom>
              <a:avLst/>
              <a:gdLst/>
              <a:ahLst/>
              <a:cxnLst>
                <a:cxn ang="0">
                  <a:pos x="241" y="0"/>
                </a:cxn>
                <a:cxn ang="0">
                  <a:pos x="241" y="0"/>
                </a:cxn>
                <a:cxn ang="0">
                  <a:pos x="222" y="21"/>
                </a:cxn>
                <a:cxn ang="0">
                  <a:pos x="222" y="21"/>
                </a:cxn>
                <a:cxn ang="0">
                  <a:pos x="198" y="40"/>
                </a:cxn>
                <a:cxn ang="0">
                  <a:pos x="174" y="59"/>
                </a:cxn>
                <a:cxn ang="0">
                  <a:pos x="149" y="73"/>
                </a:cxn>
                <a:cxn ang="0">
                  <a:pos x="122" y="88"/>
                </a:cxn>
                <a:cxn ang="0">
                  <a:pos x="96" y="100"/>
                </a:cxn>
                <a:cxn ang="0">
                  <a:pos x="68" y="110"/>
                </a:cxn>
                <a:cxn ang="0">
                  <a:pos x="41" y="11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6" y="156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41" y="170"/>
                </a:cxn>
                <a:cxn ang="0">
                  <a:pos x="81" y="156"/>
                </a:cxn>
                <a:cxn ang="0">
                  <a:pos x="120" y="138"/>
                </a:cxn>
                <a:cxn ang="0">
                  <a:pos x="158" y="121"/>
                </a:cxn>
                <a:cxn ang="0">
                  <a:pos x="195" y="99"/>
                </a:cxn>
                <a:cxn ang="0">
                  <a:pos x="211" y="88"/>
                </a:cxn>
                <a:cxn ang="0">
                  <a:pos x="228" y="75"/>
                </a:cxn>
                <a:cxn ang="0">
                  <a:pos x="244" y="61"/>
                </a:cxn>
                <a:cxn ang="0">
                  <a:pos x="258" y="46"/>
                </a:cxn>
                <a:cxn ang="0">
                  <a:pos x="273" y="30"/>
                </a:cxn>
                <a:cxn ang="0">
                  <a:pos x="285" y="15"/>
                </a:cxn>
                <a:cxn ang="0">
                  <a:pos x="285" y="15"/>
                </a:cxn>
                <a:cxn ang="0">
                  <a:pos x="263" y="8"/>
                </a:cxn>
                <a:cxn ang="0">
                  <a:pos x="241" y="0"/>
                </a:cxn>
                <a:cxn ang="0">
                  <a:pos x="241" y="0"/>
                </a:cxn>
              </a:cxnLst>
              <a:rect l="0" t="0" r="r" b="b"/>
              <a:pathLst>
                <a:path w="285" h="184">
                  <a:moveTo>
                    <a:pt x="241" y="0"/>
                  </a:moveTo>
                  <a:lnTo>
                    <a:pt x="241" y="0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198" y="40"/>
                  </a:lnTo>
                  <a:lnTo>
                    <a:pt x="174" y="59"/>
                  </a:lnTo>
                  <a:lnTo>
                    <a:pt x="149" y="73"/>
                  </a:lnTo>
                  <a:lnTo>
                    <a:pt x="122" y="88"/>
                  </a:lnTo>
                  <a:lnTo>
                    <a:pt x="96" y="100"/>
                  </a:lnTo>
                  <a:lnTo>
                    <a:pt x="68" y="110"/>
                  </a:lnTo>
                  <a:lnTo>
                    <a:pt x="41" y="11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6" y="15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1" y="170"/>
                  </a:lnTo>
                  <a:lnTo>
                    <a:pt x="81" y="156"/>
                  </a:lnTo>
                  <a:lnTo>
                    <a:pt x="120" y="138"/>
                  </a:lnTo>
                  <a:lnTo>
                    <a:pt x="158" y="121"/>
                  </a:lnTo>
                  <a:lnTo>
                    <a:pt x="195" y="99"/>
                  </a:lnTo>
                  <a:lnTo>
                    <a:pt x="211" y="88"/>
                  </a:lnTo>
                  <a:lnTo>
                    <a:pt x="228" y="75"/>
                  </a:lnTo>
                  <a:lnTo>
                    <a:pt x="244" y="61"/>
                  </a:lnTo>
                  <a:lnTo>
                    <a:pt x="258" y="46"/>
                  </a:lnTo>
                  <a:lnTo>
                    <a:pt x="273" y="30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63" y="8"/>
                  </a:lnTo>
                  <a:lnTo>
                    <a:pt x="241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5" name="Freeform 144"/>
            <p:cNvSpPr/>
            <p:nvPr/>
          </p:nvSpPr>
          <p:spPr bwMode="auto">
            <a:xfrm>
              <a:off x="5330827" y="1127284"/>
              <a:ext cx="552450" cy="31003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0"/>
                </a:cxn>
                <a:cxn ang="0">
                  <a:pos x="288" y="15"/>
                </a:cxn>
                <a:cxn ang="0">
                  <a:pos x="273" y="31"/>
                </a:cxn>
                <a:cxn ang="0">
                  <a:pos x="259" y="46"/>
                </a:cxn>
                <a:cxn ang="0">
                  <a:pos x="243" y="60"/>
                </a:cxn>
                <a:cxn ang="0">
                  <a:pos x="226" y="73"/>
                </a:cxn>
                <a:cxn ang="0">
                  <a:pos x="210" y="84"/>
                </a:cxn>
                <a:cxn ang="0">
                  <a:pos x="173" y="106"/>
                </a:cxn>
                <a:cxn ang="0">
                  <a:pos x="135" y="123"/>
                </a:cxn>
                <a:cxn ang="0">
                  <a:pos x="96" y="141"/>
                </a:cxn>
                <a:cxn ang="0">
                  <a:pos x="56" y="155"/>
                </a:cxn>
                <a:cxn ang="0">
                  <a:pos x="15" y="169"/>
                </a:cxn>
                <a:cxn ang="0">
                  <a:pos x="15" y="169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50" y="198"/>
                </a:cxn>
                <a:cxn ang="0">
                  <a:pos x="99" y="180"/>
                </a:cxn>
                <a:cxn ang="0">
                  <a:pos x="146" y="160"/>
                </a:cxn>
                <a:cxn ang="0">
                  <a:pos x="192" y="136"/>
                </a:cxn>
                <a:cxn ang="0">
                  <a:pos x="216" y="123"/>
                </a:cxn>
                <a:cxn ang="0">
                  <a:pos x="237" y="111"/>
                </a:cxn>
                <a:cxn ang="0">
                  <a:pos x="257" y="96"/>
                </a:cxn>
                <a:cxn ang="0">
                  <a:pos x="278" y="80"/>
                </a:cxn>
                <a:cxn ang="0">
                  <a:pos x="297" y="65"/>
                </a:cxn>
                <a:cxn ang="0">
                  <a:pos x="315" y="47"/>
                </a:cxn>
                <a:cxn ang="0">
                  <a:pos x="332" y="28"/>
                </a:cxn>
                <a:cxn ang="0">
                  <a:pos x="348" y="9"/>
                </a:cxn>
                <a:cxn ang="0">
                  <a:pos x="348" y="9"/>
                </a:cxn>
                <a:cxn ang="0">
                  <a:pos x="324" y="4"/>
                </a:cxn>
                <a:cxn ang="0">
                  <a:pos x="300" y="0"/>
                </a:cxn>
                <a:cxn ang="0">
                  <a:pos x="300" y="0"/>
                </a:cxn>
              </a:cxnLst>
              <a:rect l="0" t="0" r="r" b="b"/>
              <a:pathLst>
                <a:path w="348" h="217">
                  <a:moveTo>
                    <a:pt x="300" y="0"/>
                  </a:moveTo>
                  <a:lnTo>
                    <a:pt x="300" y="0"/>
                  </a:lnTo>
                  <a:lnTo>
                    <a:pt x="288" y="15"/>
                  </a:lnTo>
                  <a:lnTo>
                    <a:pt x="273" y="31"/>
                  </a:lnTo>
                  <a:lnTo>
                    <a:pt x="259" y="46"/>
                  </a:lnTo>
                  <a:lnTo>
                    <a:pt x="243" y="60"/>
                  </a:lnTo>
                  <a:lnTo>
                    <a:pt x="226" y="73"/>
                  </a:lnTo>
                  <a:lnTo>
                    <a:pt x="210" y="84"/>
                  </a:lnTo>
                  <a:lnTo>
                    <a:pt x="173" y="106"/>
                  </a:lnTo>
                  <a:lnTo>
                    <a:pt x="135" y="123"/>
                  </a:lnTo>
                  <a:lnTo>
                    <a:pt x="96" y="141"/>
                  </a:lnTo>
                  <a:lnTo>
                    <a:pt x="56" y="15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50" y="198"/>
                  </a:lnTo>
                  <a:lnTo>
                    <a:pt x="99" y="180"/>
                  </a:lnTo>
                  <a:lnTo>
                    <a:pt x="146" y="160"/>
                  </a:lnTo>
                  <a:lnTo>
                    <a:pt x="192" y="136"/>
                  </a:lnTo>
                  <a:lnTo>
                    <a:pt x="216" y="123"/>
                  </a:lnTo>
                  <a:lnTo>
                    <a:pt x="237" y="111"/>
                  </a:lnTo>
                  <a:lnTo>
                    <a:pt x="257" y="96"/>
                  </a:lnTo>
                  <a:lnTo>
                    <a:pt x="278" y="80"/>
                  </a:lnTo>
                  <a:lnTo>
                    <a:pt x="297" y="65"/>
                  </a:lnTo>
                  <a:lnTo>
                    <a:pt x="315" y="47"/>
                  </a:lnTo>
                  <a:lnTo>
                    <a:pt x="332" y="28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24" y="4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6" name="Freeform 145"/>
            <p:cNvSpPr/>
            <p:nvPr/>
          </p:nvSpPr>
          <p:spPr bwMode="auto">
            <a:xfrm>
              <a:off x="5299077" y="1140143"/>
              <a:ext cx="666750" cy="375761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0"/>
                </a:cxn>
                <a:cxn ang="0">
                  <a:pos x="352" y="19"/>
                </a:cxn>
                <a:cxn ang="0">
                  <a:pos x="335" y="38"/>
                </a:cxn>
                <a:cxn ang="0">
                  <a:pos x="317" y="56"/>
                </a:cxn>
                <a:cxn ang="0">
                  <a:pos x="298" y="71"/>
                </a:cxn>
                <a:cxn ang="0">
                  <a:pos x="277" y="87"/>
                </a:cxn>
                <a:cxn ang="0">
                  <a:pos x="257" y="102"/>
                </a:cxn>
                <a:cxn ang="0">
                  <a:pos x="236" y="114"/>
                </a:cxn>
                <a:cxn ang="0">
                  <a:pos x="212" y="127"/>
                </a:cxn>
                <a:cxn ang="0">
                  <a:pos x="166" y="151"/>
                </a:cxn>
                <a:cxn ang="0">
                  <a:pos x="119" y="171"/>
                </a:cxn>
                <a:cxn ang="0">
                  <a:pos x="70" y="189"/>
                </a:cxn>
                <a:cxn ang="0">
                  <a:pos x="20" y="208"/>
                </a:cxn>
                <a:cxn ang="0">
                  <a:pos x="20" y="208"/>
                </a:cxn>
                <a:cxn ang="0">
                  <a:pos x="19" y="216"/>
                </a:cxn>
                <a:cxn ang="0">
                  <a:pos x="19" y="216"/>
                </a:cxn>
                <a:cxn ang="0">
                  <a:pos x="9" y="24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46" y="254"/>
                </a:cxn>
                <a:cxn ang="0">
                  <a:pos x="82" y="241"/>
                </a:cxn>
                <a:cxn ang="0">
                  <a:pos x="117" y="227"/>
                </a:cxn>
                <a:cxn ang="0">
                  <a:pos x="150" y="209"/>
                </a:cxn>
                <a:cxn ang="0">
                  <a:pos x="185" y="192"/>
                </a:cxn>
                <a:cxn ang="0">
                  <a:pos x="219" y="171"/>
                </a:cxn>
                <a:cxn ang="0">
                  <a:pos x="285" y="132"/>
                </a:cxn>
                <a:cxn ang="0">
                  <a:pos x="285" y="132"/>
                </a:cxn>
                <a:cxn ang="0">
                  <a:pos x="304" y="119"/>
                </a:cxn>
                <a:cxn ang="0">
                  <a:pos x="325" y="105"/>
                </a:cxn>
                <a:cxn ang="0">
                  <a:pos x="342" y="90"/>
                </a:cxn>
                <a:cxn ang="0">
                  <a:pos x="360" y="75"/>
                </a:cxn>
                <a:cxn ang="0">
                  <a:pos x="377" y="59"/>
                </a:cxn>
                <a:cxn ang="0">
                  <a:pos x="393" y="41"/>
                </a:cxn>
                <a:cxn ang="0">
                  <a:pos x="408" y="24"/>
                </a:cxn>
                <a:cxn ang="0">
                  <a:pos x="420" y="5"/>
                </a:cxn>
                <a:cxn ang="0">
                  <a:pos x="420" y="5"/>
                </a:cxn>
                <a:cxn ang="0">
                  <a:pos x="393" y="3"/>
                </a:cxn>
                <a:cxn ang="0">
                  <a:pos x="368" y="0"/>
                </a:cxn>
                <a:cxn ang="0">
                  <a:pos x="368" y="0"/>
                </a:cxn>
              </a:cxnLst>
              <a:rect l="0" t="0" r="r" b="b"/>
              <a:pathLst>
                <a:path w="420" h="263">
                  <a:moveTo>
                    <a:pt x="368" y="0"/>
                  </a:moveTo>
                  <a:lnTo>
                    <a:pt x="368" y="0"/>
                  </a:lnTo>
                  <a:lnTo>
                    <a:pt x="352" y="19"/>
                  </a:lnTo>
                  <a:lnTo>
                    <a:pt x="335" y="38"/>
                  </a:lnTo>
                  <a:lnTo>
                    <a:pt x="317" y="56"/>
                  </a:lnTo>
                  <a:lnTo>
                    <a:pt x="298" y="71"/>
                  </a:lnTo>
                  <a:lnTo>
                    <a:pt x="277" y="87"/>
                  </a:lnTo>
                  <a:lnTo>
                    <a:pt x="257" y="102"/>
                  </a:lnTo>
                  <a:lnTo>
                    <a:pt x="236" y="114"/>
                  </a:lnTo>
                  <a:lnTo>
                    <a:pt x="212" y="127"/>
                  </a:lnTo>
                  <a:lnTo>
                    <a:pt x="166" y="151"/>
                  </a:lnTo>
                  <a:lnTo>
                    <a:pt x="119" y="171"/>
                  </a:lnTo>
                  <a:lnTo>
                    <a:pt x="70" y="189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9" y="24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46" y="254"/>
                  </a:lnTo>
                  <a:lnTo>
                    <a:pt x="82" y="241"/>
                  </a:lnTo>
                  <a:lnTo>
                    <a:pt x="117" y="227"/>
                  </a:lnTo>
                  <a:lnTo>
                    <a:pt x="150" y="209"/>
                  </a:lnTo>
                  <a:lnTo>
                    <a:pt x="185" y="192"/>
                  </a:lnTo>
                  <a:lnTo>
                    <a:pt x="219" y="171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304" y="119"/>
                  </a:lnTo>
                  <a:lnTo>
                    <a:pt x="325" y="105"/>
                  </a:lnTo>
                  <a:lnTo>
                    <a:pt x="342" y="90"/>
                  </a:lnTo>
                  <a:lnTo>
                    <a:pt x="360" y="75"/>
                  </a:lnTo>
                  <a:lnTo>
                    <a:pt x="377" y="59"/>
                  </a:lnTo>
                  <a:lnTo>
                    <a:pt x="393" y="41"/>
                  </a:lnTo>
                  <a:lnTo>
                    <a:pt x="408" y="24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93" y="3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7" name="Freeform 146"/>
            <p:cNvSpPr/>
            <p:nvPr/>
          </p:nvSpPr>
          <p:spPr bwMode="auto">
            <a:xfrm>
              <a:off x="4570414" y="381476"/>
              <a:ext cx="141288" cy="120015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64" y="1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0" y="19"/>
                </a:cxn>
                <a:cxn ang="0">
                  <a:pos x="19" y="38"/>
                </a:cxn>
                <a:cxn ang="0">
                  <a:pos x="8" y="60"/>
                </a:cxn>
                <a:cxn ang="0">
                  <a:pos x="0" y="84"/>
                </a:cxn>
                <a:cxn ang="0">
                  <a:pos x="89" y="25"/>
                </a:cxn>
                <a:cxn ang="0">
                  <a:pos x="89" y="25"/>
                </a:cxn>
                <a:cxn ang="0">
                  <a:pos x="64" y="12"/>
                </a:cxn>
                <a:cxn ang="0">
                  <a:pos x="64" y="12"/>
                </a:cxn>
              </a:cxnLst>
              <a:rect l="0" t="0" r="r" b="b"/>
              <a:pathLst>
                <a:path w="89" h="84">
                  <a:moveTo>
                    <a:pt x="64" y="12"/>
                  </a:moveTo>
                  <a:lnTo>
                    <a:pt x="64" y="1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0" y="19"/>
                  </a:lnTo>
                  <a:lnTo>
                    <a:pt x="19" y="38"/>
                  </a:lnTo>
                  <a:lnTo>
                    <a:pt x="8" y="60"/>
                  </a:lnTo>
                  <a:lnTo>
                    <a:pt x="0" y="84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8" name="Freeform 147"/>
            <p:cNvSpPr/>
            <p:nvPr/>
          </p:nvSpPr>
          <p:spPr bwMode="auto">
            <a:xfrm>
              <a:off x="4545014" y="417195"/>
              <a:ext cx="225425" cy="158591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8" y="84"/>
                </a:cxn>
                <a:cxn ang="0">
                  <a:pos x="0" y="111"/>
                </a:cxn>
                <a:cxn ang="0">
                  <a:pos x="142" y="17"/>
                </a:cxn>
                <a:cxn ang="0">
                  <a:pos x="142" y="17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42" h="111">
                  <a:moveTo>
                    <a:pt x="105" y="0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8" y="84"/>
                  </a:lnTo>
                  <a:lnTo>
                    <a:pt x="0" y="111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9" name="Freeform 148"/>
            <p:cNvSpPr/>
            <p:nvPr/>
          </p:nvSpPr>
          <p:spPr bwMode="auto">
            <a:xfrm>
              <a:off x="4530727" y="441484"/>
              <a:ext cx="293688" cy="215741"/>
            </a:xfrm>
            <a:custGeom>
              <a:avLst/>
              <a:gdLst/>
              <a:ahLst/>
              <a:cxnLst>
                <a:cxn ang="0">
                  <a:pos x="184" y="21"/>
                </a:cxn>
                <a:cxn ang="0">
                  <a:pos x="184" y="21"/>
                </a:cxn>
                <a:cxn ang="0">
                  <a:pos x="168" y="10"/>
                </a:cxn>
                <a:cxn ang="0">
                  <a:pos x="151" y="0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5" y="123"/>
                </a:cxn>
                <a:cxn ang="0">
                  <a:pos x="0" y="151"/>
                </a:cxn>
                <a:cxn ang="0">
                  <a:pos x="185" y="21"/>
                </a:cxn>
                <a:cxn ang="0">
                  <a:pos x="185" y="21"/>
                </a:cxn>
                <a:cxn ang="0">
                  <a:pos x="184" y="21"/>
                </a:cxn>
                <a:cxn ang="0">
                  <a:pos x="184" y="21"/>
                </a:cxn>
              </a:cxnLst>
              <a:rect l="0" t="0" r="r" b="b"/>
              <a:pathLst>
                <a:path w="185" h="151">
                  <a:moveTo>
                    <a:pt x="184" y="21"/>
                  </a:moveTo>
                  <a:lnTo>
                    <a:pt x="184" y="21"/>
                  </a:lnTo>
                  <a:lnTo>
                    <a:pt x="168" y="10"/>
                  </a:lnTo>
                  <a:lnTo>
                    <a:pt x="151" y="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5" y="123"/>
                  </a:lnTo>
                  <a:lnTo>
                    <a:pt x="0" y="15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1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0" name="Freeform 149"/>
            <p:cNvSpPr/>
            <p:nvPr/>
          </p:nvSpPr>
          <p:spPr bwMode="auto">
            <a:xfrm>
              <a:off x="4518027" y="471488"/>
              <a:ext cx="365125" cy="278606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8" y="130"/>
                </a:cxn>
                <a:cxn ang="0">
                  <a:pos x="8" y="130"/>
                </a:cxn>
                <a:cxn ang="0">
                  <a:pos x="3" y="162"/>
                </a:cxn>
                <a:cxn ang="0">
                  <a:pos x="0" y="195"/>
                </a:cxn>
                <a:cxn ang="0">
                  <a:pos x="230" y="29"/>
                </a:cxn>
                <a:cxn ang="0">
                  <a:pos x="230" y="29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30" h="195">
                  <a:moveTo>
                    <a:pt x="193" y="0"/>
                  </a:moveTo>
                  <a:lnTo>
                    <a:pt x="8" y="130"/>
                  </a:lnTo>
                  <a:lnTo>
                    <a:pt x="8" y="130"/>
                  </a:lnTo>
                  <a:lnTo>
                    <a:pt x="3" y="162"/>
                  </a:lnTo>
                  <a:lnTo>
                    <a:pt x="0" y="195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193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1" name="Freeform 150"/>
            <p:cNvSpPr/>
            <p:nvPr/>
          </p:nvSpPr>
          <p:spPr bwMode="auto">
            <a:xfrm>
              <a:off x="4510089" y="512921"/>
              <a:ext cx="423863" cy="307181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5" y="166"/>
                </a:cxn>
                <a:cxn ang="0">
                  <a:pos x="5" y="166"/>
                </a:cxn>
                <a:cxn ang="0">
                  <a:pos x="0" y="215"/>
                </a:cxn>
                <a:cxn ang="0">
                  <a:pos x="267" y="27"/>
                </a:cxn>
                <a:cxn ang="0">
                  <a:pos x="267" y="27"/>
                </a:cxn>
                <a:cxn ang="0">
                  <a:pos x="235" y="0"/>
                </a:cxn>
                <a:cxn ang="0">
                  <a:pos x="235" y="0"/>
                </a:cxn>
              </a:cxnLst>
              <a:rect l="0" t="0" r="r" b="b"/>
              <a:pathLst>
                <a:path w="267" h="215">
                  <a:moveTo>
                    <a:pt x="235" y="0"/>
                  </a:moveTo>
                  <a:lnTo>
                    <a:pt x="5" y="166"/>
                  </a:lnTo>
                  <a:lnTo>
                    <a:pt x="5" y="166"/>
                  </a:lnTo>
                  <a:lnTo>
                    <a:pt x="0" y="215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2" name="Freeform 151"/>
            <p:cNvSpPr/>
            <p:nvPr/>
          </p:nvSpPr>
          <p:spPr bwMode="auto">
            <a:xfrm>
              <a:off x="4505327" y="551498"/>
              <a:ext cx="485775" cy="344329"/>
            </a:xfrm>
            <a:custGeom>
              <a:avLst/>
              <a:gdLst/>
              <a:ahLst/>
              <a:cxnLst>
                <a:cxn ang="0">
                  <a:pos x="278" y="7"/>
                </a:cxn>
                <a:cxn ang="0">
                  <a:pos x="278" y="7"/>
                </a:cxn>
                <a:cxn ang="0">
                  <a:pos x="270" y="0"/>
                </a:cxn>
                <a:cxn ang="0">
                  <a:pos x="3" y="188"/>
                </a:cxn>
                <a:cxn ang="0">
                  <a:pos x="3" y="188"/>
                </a:cxn>
                <a:cxn ang="0">
                  <a:pos x="0" y="241"/>
                </a:cxn>
                <a:cxn ang="0">
                  <a:pos x="306" y="33"/>
                </a:cxn>
                <a:cxn ang="0">
                  <a:pos x="306" y="33"/>
                </a:cxn>
                <a:cxn ang="0">
                  <a:pos x="278" y="7"/>
                </a:cxn>
                <a:cxn ang="0">
                  <a:pos x="278" y="7"/>
                </a:cxn>
              </a:cxnLst>
              <a:rect l="0" t="0" r="r" b="b"/>
              <a:pathLst>
                <a:path w="306" h="241">
                  <a:moveTo>
                    <a:pt x="278" y="7"/>
                  </a:moveTo>
                  <a:lnTo>
                    <a:pt x="278" y="7"/>
                  </a:lnTo>
                  <a:lnTo>
                    <a:pt x="270" y="0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24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278" y="7"/>
                  </a:lnTo>
                  <a:lnTo>
                    <a:pt x="278" y="7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3" name="Freeform 152"/>
            <p:cNvSpPr/>
            <p:nvPr/>
          </p:nvSpPr>
          <p:spPr bwMode="auto">
            <a:xfrm>
              <a:off x="4500564" y="598646"/>
              <a:ext cx="546100" cy="394335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0" y="244"/>
                </a:cxn>
                <a:cxn ang="0">
                  <a:pos x="0" y="244"/>
                </a:cxn>
                <a:cxn ang="0">
                  <a:pos x="0" y="276"/>
                </a:cxn>
                <a:cxn ang="0">
                  <a:pos x="344" y="38"/>
                </a:cxn>
                <a:cxn ang="0">
                  <a:pos x="344" y="38"/>
                </a:cxn>
                <a:cxn ang="0">
                  <a:pos x="309" y="0"/>
                </a:cxn>
                <a:cxn ang="0">
                  <a:pos x="309" y="0"/>
                </a:cxn>
              </a:cxnLst>
              <a:rect l="0" t="0" r="r" b="b"/>
              <a:pathLst>
                <a:path w="344" h="276">
                  <a:moveTo>
                    <a:pt x="309" y="0"/>
                  </a:moveTo>
                  <a:lnTo>
                    <a:pt x="3" y="208"/>
                  </a:lnTo>
                  <a:lnTo>
                    <a:pt x="3" y="208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4" name="Freeform 153"/>
            <p:cNvSpPr/>
            <p:nvPr/>
          </p:nvSpPr>
          <p:spPr bwMode="auto">
            <a:xfrm>
              <a:off x="4500564" y="652939"/>
              <a:ext cx="593725" cy="401479"/>
            </a:xfrm>
            <a:custGeom>
              <a:avLst/>
              <a:gdLst/>
              <a:ahLst/>
              <a:cxnLst>
                <a:cxn ang="0">
                  <a:pos x="374" y="33"/>
                </a:cxn>
                <a:cxn ang="0">
                  <a:pos x="374" y="33"/>
                </a:cxn>
                <a:cxn ang="0">
                  <a:pos x="344" y="0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81"/>
                </a:cxn>
                <a:cxn ang="0">
                  <a:pos x="374" y="33"/>
                </a:cxn>
              </a:cxnLst>
              <a:rect l="0" t="0" r="r" b="b"/>
              <a:pathLst>
                <a:path w="374" h="281">
                  <a:moveTo>
                    <a:pt x="374" y="33"/>
                  </a:moveTo>
                  <a:lnTo>
                    <a:pt x="374" y="33"/>
                  </a:lnTo>
                  <a:lnTo>
                    <a:pt x="344" y="0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81"/>
                  </a:lnTo>
                  <a:lnTo>
                    <a:pt x="374" y="33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5" name="Freeform 154"/>
            <p:cNvSpPr/>
            <p:nvPr/>
          </p:nvSpPr>
          <p:spPr bwMode="auto">
            <a:xfrm>
              <a:off x="4510089" y="748665"/>
              <a:ext cx="660400" cy="457200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6" y="320"/>
                </a:cxn>
                <a:cxn ang="0">
                  <a:pos x="416" y="28"/>
                </a:cxn>
                <a:cxn ang="0">
                  <a:pos x="416" y="28"/>
                </a:cxn>
                <a:cxn ang="0">
                  <a:pos x="395" y="0"/>
                </a:cxn>
                <a:cxn ang="0">
                  <a:pos x="0" y="274"/>
                </a:cxn>
              </a:cxnLst>
              <a:rect l="0" t="0" r="r" b="b"/>
              <a:pathLst>
                <a:path w="416" h="320">
                  <a:moveTo>
                    <a:pt x="0" y="274"/>
                  </a:moveTo>
                  <a:lnTo>
                    <a:pt x="0" y="274"/>
                  </a:lnTo>
                  <a:lnTo>
                    <a:pt x="6" y="320"/>
                  </a:lnTo>
                  <a:lnTo>
                    <a:pt x="416" y="28"/>
                  </a:lnTo>
                  <a:lnTo>
                    <a:pt x="416" y="28"/>
                  </a:lnTo>
                  <a:lnTo>
                    <a:pt x="395" y="0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6" name="Freeform 155"/>
            <p:cNvSpPr/>
            <p:nvPr/>
          </p:nvSpPr>
          <p:spPr bwMode="auto">
            <a:xfrm>
              <a:off x="4500564" y="700088"/>
              <a:ext cx="636588" cy="440055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0" y="248"/>
                </a:cxn>
                <a:cxn ang="0">
                  <a:pos x="0" y="248"/>
                </a:cxn>
                <a:cxn ang="0">
                  <a:pos x="3" y="278"/>
                </a:cxn>
                <a:cxn ang="0">
                  <a:pos x="6" y="308"/>
                </a:cxn>
                <a:cxn ang="0">
                  <a:pos x="401" y="34"/>
                </a:cxn>
                <a:cxn ang="0">
                  <a:pos x="401" y="34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401" h="308">
                  <a:moveTo>
                    <a:pt x="374" y="0"/>
                  </a:moveTo>
                  <a:lnTo>
                    <a:pt x="0" y="248"/>
                  </a:lnTo>
                  <a:lnTo>
                    <a:pt x="0" y="248"/>
                  </a:lnTo>
                  <a:lnTo>
                    <a:pt x="3" y="278"/>
                  </a:lnTo>
                  <a:lnTo>
                    <a:pt x="6" y="308"/>
                  </a:lnTo>
                  <a:lnTo>
                    <a:pt x="401" y="34"/>
                  </a:lnTo>
                  <a:lnTo>
                    <a:pt x="401" y="34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7" name="Freeform 156"/>
            <p:cNvSpPr/>
            <p:nvPr/>
          </p:nvSpPr>
          <p:spPr bwMode="auto">
            <a:xfrm>
              <a:off x="4706939" y="792956"/>
              <a:ext cx="838200" cy="977265"/>
            </a:xfrm>
            <a:custGeom>
              <a:avLst/>
              <a:gdLst/>
              <a:ahLst/>
              <a:cxnLst>
                <a:cxn ang="0">
                  <a:pos x="504" y="495"/>
                </a:cxn>
                <a:cxn ang="0">
                  <a:pos x="504" y="495"/>
                </a:cxn>
                <a:cxn ang="0">
                  <a:pos x="490" y="433"/>
                </a:cxn>
                <a:cxn ang="0">
                  <a:pos x="471" y="372"/>
                </a:cxn>
                <a:cxn ang="0">
                  <a:pos x="452" y="310"/>
                </a:cxn>
                <a:cxn ang="0">
                  <a:pos x="428" y="248"/>
                </a:cxn>
                <a:cxn ang="0">
                  <a:pos x="403" y="189"/>
                </a:cxn>
                <a:cxn ang="0">
                  <a:pos x="374" y="130"/>
                </a:cxn>
                <a:cxn ang="0">
                  <a:pos x="343" y="75"/>
                </a:cxn>
                <a:cxn ang="0">
                  <a:pos x="325" y="46"/>
                </a:cxn>
                <a:cxn ang="0">
                  <a:pos x="308" y="21"/>
                </a:cxn>
                <a:cxn ang="0">
                  <a:pos x="308" y="21"/>
                </a:cxn>
                <a:cxn ang="0">
                  <a:pos x="293" y="0"/>
                </a:cxn>
                <a:cxn ang="0">
                  <a:pos x="0" y="679"/>
                </a:cxn>
                <a:cxn ang="0">
                  <a:pos x="0" y="679"/>
                </a:cxn>
                <a:cxn ang="0">
                  <a:pos x="3" y="684"/>
                </a:cxn>
                <a:cxn ang="0">
                  <a:pos x="528" y="644"/>
                </a:cxn>
                <a:cxn ang="0">
                  <a:pos x="528" y="644"/>
                </a:cxn>
                <a:cxn ang="0">
                  <a:pos x="525" y="608"/>
                </a:cxn>
                <a:cxn ang="0">
                  <a:pos x="519" y="570"/>
                </a:cxn>
                <a:cxn ang="0">
                  <a:pos x="512" y="532"/>
                </a:cxn>
                <a:cxn ang="0">
                  <a:pos x="504" y="495"/>
                </a:cxn>
                <a:cxn ang="0">
                  <a:pos x="504" y="495"/>
                </a:cxn>
              </a:cxnLst>
              <a:rect l="0" t="0" r="r" b="b"/>
              <a:pathLst>
                <a:path w="528" h="684">
                  <a:moveTo>
                    <a:pt x="504" y="495"/>
                  </a:moveTo>
                  <a:lnTo>
                    <a:pt x="504" y="495"/>
                  </a:lnTo>
                  <a:lnTo>
                    <a:pt x="490" y="433"/>
                  </a:lnTo>
                  <a:lnTo>
                    <a:pt x="471" y="372"/>
                  </a:lnTo>
                  <a:lnTo>
                    <a:pt x="452" y="310"/>
                  </a:lnTo>
                  <a:lnTo>
                    <a:pt x="428" y="248"/>
                  </a:lnTo>
                  <a:lnTo>
                    <a:pt x="403" y="189"/>
                  </a:lnTo>
                  <a:lnTo>
                    <a:pt x="374" y="130"/>
                  </a:lnTo>
                  <a:lnTo>
                    <a:pt x="343" y="75"/>
                  </a:lnTo>
                  <a:lnTo>
                    <a:pt x="325" y="46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293" y="0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3" y="684"/>
                  </a:lnTo>
                  <a:lnTo>
                    <a:pt x="528" y="644"/>
                  </a:lnTo>
                  <a:lnTo>
                    <a:pt x="528" y="644"/>
                  </a:lnTo>
                  <a:lnTo>
                    <a:pt x="525" y="608"/>
                  </a:lnTo>
                  <a:lnTo>
                    <a:pt x="519" y="570"/>
                  </a:lnTo>
                  <a:lnTo>
                    <a:pt x="512" y="532"/>
                  </a:lnTo>
                  <a:lnTo>
                    <a:pt x="504" y="495"/>
                  </a:lnTo>
                  <a:lnTo>
                    <a:pt x="504" y="495"/>
                  </a:lnTo>
                  <a:close/>
                </a:path>
              </a:pathLst>
            </a:custGeom>
            <a:solidFill>
              <a:srgbClr val="618D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8" name="Freeform 157"/>
            <p:cNvSpPr/>
            <p:nvPr/>
          </p:nvSpPr>
          <p:spPr bwMode="auto">
            <a:xfrm>
              <a:off x="4711702" y="1713071"/>
              <a:ext cx="841375" cy="621506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6" y="75"/>
                </a:cxn>
                <a:cxn ang="0">
                  <a:pos x="35" y="110"/>
                </a:cxn>
                <a:cxn ang="0">
                  <a:pos x="73" y="178"/>
                </a:cxn>
                <a:cxn ang="0">
                  <a:pos x="114" y="243"/>
                </a:cxn>
                <a:cxn ang="0">
                  <a:pos x="157" y="305"/>
                </a:cxn>
                <a:cxn ang="0">
                  <a:pos x="157" y="305"/>
                </a:cxn>
                <a:cxn ang="0">
                  <a:pos x="184" y="340"/>
                </a:cxn>
                <a:cxn ang="0">
                  <a:pos x="214" y="372"/>
                </a:cxn>
                <a:cxn ang="0">
                  <a:pos x="275" y="435"/>
                </a:cxn>
                <a:cxn ang="0">
                  <a:pos x="530" y="43"/>
                </a:cxn>
                <a:cxn ang="0">
                  <a:pos x="530" y="43"/>
                </a:cxn>
                <a:cxn ang="0">
                  <a:pos x="525" y="0"/>
                </a:cxn>
                <a:cxn ang="0">
                  <a:pos x="525" y="0"/>
                </a:cxn>
              </a:cxnLst>
              <a:rect l="0" t="0" r="r" b="b"/>
              <a:pathLst>
                <a:path w="530" h="435">
                  <a:moveTo>
                    <a:pt x="525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16" y="75"/>
                  </a:lnTo>
                  <a:lnTo>
                    <a:pt x="35" y="110"/>
                  </a:lnTo>
                  <a:lnTo>
                    <a:pt x="73" y="178"/>
                  </a:lnTo>
                  <a:lnTo>
                    <a:pt x="114" y="243"/>
                  </a:lnTo>
                  <a:lnTo>
                    <a:pt x="157" y="305"/>
                  </a:lnTo>
                  <a:lnTo>
                    <a:pt x="157" y="305"/>
                  </a:lnTo>
                  <a:lnTo>
                    <a:pt x="184" y="340"/>
                  </a:lnTo>
                  <a:lnTo>
                    <a:pt x="214" y="372"/>
                  </a:lnTo>
                  <a:lnTo>
                    <a:pt x="275" y="435"/>
                  </a:lnTo>
                  <a:lnTo>
                    <a:pt x="530" y="43"/>
                  </a:lnTo>
                  <a:lnTo>
                    <a:pt x="530" y="43"/>
                  </a:lnTo>
                  <a:lnTo>
                    <a:pt x="525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9" name="Freeform 158"/>
            <p:cNvSpPr/>
            <p:nvPr/>
          </p:nvSpPr>
          <p:spPr bwMode="auto">
            <a:xfrm>
              <a:off x="5419727" y="2713197"/>
              <a:ext cx="288925" cy="2386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1"/>
                </a:cxn>
                <a:cxn ang="0">
                  <a:pos x="27" y="84"/>
                </a:cxn>
                <a:cxn ang="0">
                  <a:pos x="36" y="126"/>
                </a:cxn>
                <a:cxn ang="0">
                  <a:pos x="43" y="167"/>
                </a:cxn>
                <a:cxn ang="0">
                  <a:pos x="43" y="167"/>
                </a:cxn>
                <a:cxn ang="0">
                  <a:pos x="44" y="164"/>
                </a:cxn>
                <a:cxn ang="0">
                  <a:pos x="48" y="162"/>
                </a:cxn>
                <a:cxn ang="0">
                  <a:pos x="62" y="159"/>
                </a:cxn>
                <a:cxn ang="0">
                  <a:pos x="82" y="157"/>
                </a:cxn>
                <a:cxn ang="0">
                  <a:pos x="106" y="157"/>
                </a:cxn>
                <a:cxn ang="0">
                  <a:pos x="154" y="157"/>
                </a:cxn>
                <a:cxn ang="0">
                  <a:pos x="181" y="156"/>
                </a:cxn>
                <a:cxn ang="0">
                  <a:pos x="181" y="156"/>
                </a:cxn>
                <a:cxn ang="0">
                  <a:pos x="182" y="145"/>
                </a:cxn>
                <a:cxn ang="0">
                  <a:pos x="0" y="0"/>
                </a:cxn>
              </a:cxnLst>
              <a:rect l="0" t="0" r="r" b="b"/>
              <a:pathLst>
                <a:path w="182" h="167">
                  <a:moveTo>
                    <a:pt x="0" y="0"/>
                  </a:moveTo>
                  <a:lnTo>
                    <a:pt x="0" y="0"/>
                  </a:lnTo>
                  <a:lnTo>
                    <a:pt x="14" y="41"/>
                  </a:lnTo>
                  <a:lnTo>
                    <a:pt x="27" y="84"/>
                  </a:lnTo>
                  <a:lnTo>
                    <a:pt x="36" y="12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8" y="162"/>
                  </a:lnTo>
                  <a:lnTo>
                    <a:pt x="62" y="159"/>
                  </a:lnTo>
                  <a:lnTo>
                    <a:pt x="82" y="157"/>
                  </a:lnTo>
                  <a:lnTo>
                    <a:pt x="106" y="157"/>
                  </a:lnTo>
                  <a:lnTo>
                    <a:pt x="154" y="157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0" name="Freeform 159"/>
            <p:cNvSpPr/>
            <p:nvPr/>
          </p:nvSpPr>
          <p:spPr bwMode="auto">
            <a:xfrm>
              <a:off x="5376864" y="2400300"/>
              <a:ext cx="192088" cy="26289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13" y="0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3" y="184"/>
                </a:cxn>
                <a:cxn ang="0">
                  <a:pos x="13" y="184"/>
                </a:cxn>
                <a:cxn ang="0">
                  <a:pos x="38" y="148"/>
                </a:cxn>
                <a:cxn ang="0">
                  <a:pos x="65" y="111"/>
                </a:cxn>
                <a:cxn ang="0">
                  <a:pos x="121" y="41"/>
                </a:cxn>
                <a:cxn ang="0">
                  <a:pos x="121" y="41"/>
                </a:cxn>
                <a:cxn ang="0">
                  <a:pos x="116" y="0"/>
                </a:cxn>
                <a:cxn ang="0">
                  <a:pos x="116" y="0"/>
                </a:cxn>
              </a:cxnLst>
              <a:rect l="0" t="0" r="r" b="b"/>
              <a:pathLst>
                <a:path w="121" h="184">
                  <a:moveTo>
                    <a:pt x="116" y="0"/>
                  </a:moveTo>
                  <a:lnTo>
                    <a:pt x="113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38" y="148"/>
                  </a:lnTo>
                  <a:lnTo>
                    <a:pt x="65" y="11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1" name="Freeform 160"/>
            <p:cNvSpPr/>
            <p:nvPr/>
          </p:nvSpPr>
          <p:spPr bwMode="auto">
            <a:xfrm>
              <a:off x="5397502" y="2458879"/>
              <a:ext cx="177800" cy="238601"/>
            </a:xfrm>
            <a:custGeom>
              <a:avLst/>
              <a:gdLst/>
              <a:ahLst/>
              <a:cxnLst>
                <a:cxn ang="0">
                  <a:pos x="111" y="18"/>
                </a:cxn>
                <a:cxn ang="0">
                  <a:pos x="111" y="18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52" y="70"/>
                </a:cxn>
                <a:cxn ang="0">
                  <a:pos x="25" y="10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9" y="167"/>
                </a:cxn>
                <a:cxn ang="0">
                  <a:pos x="112" y="34"/>
                </a:cxn>
                <a:cxn ang="0">
                  <a:pos x="112" y="34"/>
                </a:cxn>
                <a:cxn ang="0">
                  <a:pos x="111" y="18"/>
                </a:cxn>
                <a:cxn ang="0">
                  <a:pos x="111" y="18"/>
                </a:cxn>
              </a:cxnLst>
              <a:rect l="0" t="0" r="r" b="b"/>
              <a:pathLst>
                <a:path w="112" h="167">
                  <a:moveTo>
                    <a:pt x="111" y="18"/>
                  </a:moveTo>
                  <a:lnTo>
                    <a:pt x="111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52" y="70"/>
                  </a:lnTo>
                  <a:lnTo>
                    <a:pt x="25" y="10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9" y="167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1" y="18"/>
                  </a:lnTo>
                  <a:lnTo>
                    <a:pt x="111" y="18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2" name="Freeform 161"/>
            <p:cNvSpPr/>
            <p:nvPr/>
          </p:nvSpPr>
          <p:spPr bwMode="auto">
            <a:xfrm>
              <a:off x="5411789" y="2507456"/>
              <a:ext cx="176213" cy="221456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133"/>
                </a:cxn>
                <a:cxn ang="0">
                  <a:pos x="0" y="133"/>
                </a:cxn>
                <a:cxn ang="0">
                  <a:pos x="5" y="144"/>
                </a:cxn>
                <a:cxn ang="0">
                  <a:pos x="19" y="155"/>
                </a:cxn>
                <a:cxn ang="0">
                  <a:pos x="111" y="32"/>
                </a:cxn>
                <a:cxn ang="0">
                  <a:pos x="111" y="32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1" h="155">
                  <a:moveTo>
                    <a:pt x="103" y="0"/>
                  </a:moveTo>
                  <a:lnTo>
                    <a:pt x="0" y="133"/>
                  </a:lnTo>
                  <a:lnTo>
                    <a:pt x="0" y="133"/>
                  </a:lnTo>
                  <a:lnTo>
                    <a:pt x="5" y="144"/>
                  </a:lnTo>
                  <a:lnTo>
                    <a:pt x="19" y="155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3" name="Freeform 162"/>
            <p:cNvSpPr/>
            <p:nvPr/>
          </p:nvSpPr>
          <p:spPr bwMode="auto">
            <a:xfrm>
              <a:off x="5441952" y="2553176"/>
              <a:ext cx="158750" cy="20145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0" y="123"/>
                </a:cxn>
                <a:cxn ang="0">
                  <a:pos x="22" y="141"/>
                </a:cxn>
                <a:cxn ang="0">
                  <a:pos x="100" y="33"/>
                </a:cxn>
                <a:cxn ang="0">
                  <a:pos x="100" y="33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100" h="141">
                  <a:moveTo>
                    <a:pt x="92" y="0"/>
                  </a:moveTo>
                  <a:lnTo>
                    <a:pt x="0" y="123"/>
                  </a:lnTo>
                  <a:lnTo>
                    <a:pt x="22" y="14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4" name="Freeform 163"/>
            <p:cNvSpPr/>
            <p:nvPr/>
          </p:nvSpPr>
          <p:spPr bwMode="auto">
            <a:xfrm>
              <a:off x="5476877" y="2600325"/>
              <a:ext cx="139700" cy="17716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0" y="108"/>
                </a:cxn>
                <a:cxn ang="0">
                  <a:pos x="21" y="124"/>
                </a:cxn>
                <a:cxn ang="0">
                  <a:pos x="88" y="30"/>
                </a:cxn>
                <a:cxn ang="0">
                  <a:pos x="88" y="30"/>
                </a:cxn>
                <a:cxn ang="0">
                  <a:pos x="78" y="0"/>
                </a:cxn>
                <a:cxn ang="0">
                  <a:pos x="78" y="0"/>
                </a:cxn>
              </a:cxnLst>
              <a:rect l="0" t="0" r="r" b="b"/>
              <a:pathLst>
                <a:path w="88" h="124">
                  <a:moveTo>
                    <a:pt x="78" y="0"/>
                  </a:moveTo>
                  <a:lnTo>
                    <a:pt x="0" y="108"/>
                  </a:lnTo>
                  <a:lnTo>
                    <a:pt x="21" y="124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5" name="Freeform 164"/>
            <p:cNvSpPr/>
            <p:nvPr/>
          </p:nvSpPr>
          <p:spPr bwMode="auto">
            <a:xfrm>
              <a:off x="5510214" y="2643188"/>
              <a:ext cx="119063" cy="155734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0"/>
                </a:cxn>
                <a:cxn ang="0">
                  <a:pos x="0" y="94"/>
                </a:cxn>
                <a:cxn ang="0">
                  <a:pos x="19" y="109"/>
                </a:cxn>
                <a:cxn ang="0">
                  <a:pos x="75" y="29"/>
                </a:cxn>
                <a:cxn ang="0">
                  <a:pos x="75" y="29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75" h="109">
                  <a:moveTo>
                    <a:pt x="68" y="5"/>
                  </a:moveTo>
                  <a:lnTo>
                    <a:pt x="68" y="5"/>
                  </a:lnTo>
                  <a:lnTo>
                    <a:pt x="67" y="0"/>
                  </a:lnTo>
                  <a:lnTo>
                    <a:pt x="0" y="94"/>
                  </a:lnTo>
                  <a:lnTo>
                    <a:pt x="19" y="10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6" name="Freeform 165"/>
            <p:cNvSpPr/>
            <p:nvPr/>
          </p:nvSpPr>
          <p:spPr bwMode="auto">
            <a:xfrm>
              <a:off x="5540377" y="2684622"/>
              <a:ext cx="103188" cy="135731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56" y="0"/>
                </a:cxn>
                <a:cxn ang="0">
                  <a:pos x="0" y="80"/>
                </a:cxn>
                <a:cxn ang="0">
                  <a:pos x="19" y="95"/>
                </a:cxn>
                <a:cxn ang="0">
                  <a:pos x="65" y="30"/>
                </a:cxn>
              </a:cxnLst>
              <a:rect l="0" t="0" r="r" b="b"/>
              <a:pathLst>
                <a:path w="65" h="95">
                  <a:moveTo>
                    <a:pt x="65" y="30"/>
                  </a:moveTo>
                  <a:lnTo>
                    <a:pt x="65" y="30"/>
                  </a:lnTo>
                  <a:lnTo>
                    <a:pt x="56" y="0"/>
                  </a:lnTo>
                  <a:lnTo>
                    <a:pt x="0" y="80"/>
                  </a:lnTo>
                  <a:lnTo>
                    <a:pt x="19" y="9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7" name="Freeform 166"/>
            <p:cNvSpPr/>
            <p:nvPr/>
          </p:nvSpPr>
          <p:spPr bwMode="auto">
            <a:xfrm>
              <a:off x="5570539" y="2727484"/>
              <a:ext cx="90488" cy="12001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65"/>
                </a:cxn>
                <a:cxn ang="0">
                  <a:pos x="22" y="84"/>
                </a:cxn>
                <a:cxn ang="0">
                  <a:pos x="57" y="36"/>
                </a:cxn>
                <a:cxn ang="0">
                  <a:pos x="57" y="36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7" h="84">
                  <a:moveTo>
                    <a:pt x="46" y="0"/>
                  </a:moveTo>
                  <a:lnTo>
                    <a:pt x="0" y="65"/>
                  </a:lnTo>
                  <a:lnTo>
                    <a:pt x="22" y="8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8" name="Freeform 167"/>
            <p:cNvSpPr/>
            <p:nvPr/>
          </p:nvSpPr>
          <p:spPr bwMode="auto">
            <a:xfrm>
              <a:off x="5605464" y="2778919"/>
              <a:ext cx="103188" cy="141446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0" y="16"/>
                </a:cxn>
                <a:cxn ang="0">
                  <a:pos x="35" y="0"/>
                </a:cxn>
                <a:cxn ang="0">
                  <a:pos x="0" y="48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65" y="87"/>
                </a:cxn>
                <a:cxn ang="0">
                  <a:pos x="64" y="76"/>
                </a:cxn>
                <a:cxn ang="0">
                  <a:pos x="56" y="56"/>
                </a:cxn>
                <a:cxn ang="0">
                  <a:pos x="48" y="35"/>
                </a:cxn>
                <a:cxn ang="0">
                  <a:pos x="40" y="16"/>
                </a:cxn>
                <a:cxn ang="0">
                  <a:pos x="40" y="16"/>
                </a:cxn>
              </a:cxnLst>
              <a:rect l="0" t="0" r="r" b="b"/>
              <a:pathLst>
                <a:path w="65" h="99">
                  <a:moveTo>
                    <a:pt x="40" y="16"/>
                  </a:moveTo>
                  <a:lnTo>
                    <a:pt x="40" y="16"/>
                  </a:lnTo>
                  <a:lnTo>
                    <a:pt x="35" y="0"/>
                  </a:lnTo>
                  <a:lnTo>
                    <a:pt x="0" y="48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87"/>
                  </a:lnTo>
                  <a:lnTo>
                    <a:pt x="64" y="76"/>
                  </a:lnTo>
                  <a:lnTo>
                    <a:pt x="56" y="56"/>
                  </a:lnTo>
                  <a:lnTo>
                    <a:pt x="48" y="35"/>
                  </a:lnTo>
                  <a:lnTo>
                    <a:pt x="40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9" name="Freeform 168"/>
            <p:cNvSpPr/>
            <p:nvPr/>
          </p:nvSpPr>
          <p:spPr bwMode="auto">
            <a:xfrm>
              <a:off x="5159377" y="2346008"/>
              <a:ext cx="396875" cy="278606"/>
            </a:xfrm>
            <a:custGeom>
              <a:avLst/>
              <a:gdLst/>
              <a:ahLst/>
              <a:cxnLst>
                <a:cxn ang="0">
                  <a:pos x="250" y="3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0" y="43"/>
                </a:cxn>
                <a:cxn ang="0">
                  <a:pos x="40" y="43"/>
                </a:cxn>
                <a:cxn ang="0">
                  <a:pos x="67" y="78"/>
                </a:cxn>
                <a:cxn ang="0">
                  <a:pos x="94" y="114"/>
                </a:cxn>
                <a:cxn ang="0">
                  <a:pos x="116" y="154"/>
                </a:cxn>
                <a:cxn ang="0">
                  <a:pos x="137" y="195"/>
                </a:cxn>
                <a:cxn ang="0">
                  <a:pos x="250" y="38"/>
                </a:cxn>
              </a:cxnLst>
              <a:rect l="0" t="0" r="r" b="b"/>
              <a:pathLst>
                <a:path w="250" h="195">
                  <a:moveTo>
                    <a:pt x="250" y="3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67" y="78"/>
                  </a:lnTo>
                  <a:lnTo>
                    <a:pt x="94" y="114"/>
                  </a:lnTo>
                  <a:lnTo>
                    <a:pt x="116" y="154"/>
                  </a:lnTo>
                  <a:lnTo>
                    <a:pt x="137" y="195"/>
                  </a:lnTo>
                  <a:lnTo>
                    <a:pt x="250" y="38"/>
                  </a:lnTo>
                  <a:close/>
                </a:path>
              </a:pathLst>
            </a:custGeom>
            <a:solidFill>
              <a:srgbClr val="DC62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0" name="Freeform 169"/>
            <p:cNvSpPr/>
            <p:nvPr/>
          </p:nvSpPr>
          <p:spPr bwMode="auto">
            <a:xfrm>
              <a:off x="5148264" y="1774508"/>
              <a:ext cx="414338" cy="625793"/>
            </a:xfrm>
            <a:custGeom>
              <a:avLst/>
              <a:gdLst/>
              <a:ahLst/>
              <a:cxnLst>
                <a:cxn ang="0">
                  <a:pos x="253" y="289"/>
                </a:cxn>
                <a:cxn ang="0">
                  <a:pos x="253" y="289"/>
                </a:cxn>
                <a:cxn ang="0">
                  <a:pos x="257" y="229"/>
                </a:cxn>
                <a:cxn ang="0">
                  <a:pos x="260" y="168"/>
                </a:cxn>
                <a:cxn ang="0">
                  <a:pos x="261" y="108"/>
                </a:cxn>
                <a:cxn ang="0">
                  <a:pos x="260" y="76"/>
                </a:cxn>
                <a:cxn ang="0">
                  <a:pos x="258" y="46"/>
                </a:cxn>
                <a:cxn ang="0">
                  <a:pos x="258" y="46"/>
                </a:cxn>
                <a:cxn ang="0">
                  <a:pos x="255" y="0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7" y="400"/>
                </a:cxn>
                <a:cxn ang="0">
                  <a:pos x="257" y="438"/>
                </a:cxn>
                <a:cxn ang="0">
                  <a:pos x="258" y="435"/>
                </a:cxn>
                <a:cxn ang="0">
                  <a:pos x="258" y="435"/>
                </a:cxn>
                <a:cxn ang="0">
                  <a:pos x="255" y="399"/>
                </a:cxn>
                <a:cxn ang="0">
                  <a:pos x="252" y="364"/>
                </a:cxn>
                <a:cxn ang="0">
                  <a:pos x="252" y="327"/>
                </a:cxn>
                <a:cxn ang="0">
                  <a:pos x="253" y="289"/>
                </a:cxn>
                <a:cxn ang="0">
                  <a:pos x="253" y="289"/>
                </a:cxn>
              </a:cxnLst>
              <a:rect l="0" t="0" r="r" b="b"/>
              <a:pathLst>
                <a:path w="261" h="438">
                  <a:moveTo>
                    <a:pt x="253" y="289"/>
                  </a:moveTo>
                  <a:lnTo>
                    <a:pt x="253" y="289"/>
                  </a:lnTo>
                  <a:lnTo>
                    <a:pt x="257" y="229"/>
                  </a:lnTo>
                  <a:lnTo>
                    <a:pt x="260" y="168"/>
                  </a:lnTo>
                  <a:lnTo>
                    <a:pt x="261" y="108"/>
                  </a:lnTo>
                  <a:lnTo>
                    <a:pt x="260" y="76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7" y="400"/>
                  </a:lnTo>
                  <a:lnTo>
                    <a:pt x="257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5" y="399"/>
                  </a:lnTo>
                  <a:lnTo>
                    <a:pt x="252" y="364"/>
                  </a:lnTo>
                  <a:lnTo>
                    <a:pt x="252" y="327"/>
                  </a:lnTo>
                  <a:lnTo>
                    <a:pt x="253" y="289"/>
                  </a:lnTo>
                  <a:lnTo>
                    <a:pt x="253" y="289"/>
                  </a:lnTo>
                  <a:close/>
                </a:path>
              </a:pathLst>
            </a:custGeom>
            <a:solidFill>
              <a:srgbClr val="B8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1" name="Freeform 170"/>
            <p:cNvSpPr/>
            <p:nvPr/>
          </p:nvSpPr>
          <p:spPr bwMode="auto">
            <a:xfrm>
              <a:off x="5556252" y="2396014"/>
              <a:ext cx="4763" cy="42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2" name="Freeform 171"/>
            <p:cNvSpPr/>
            <p:nvPr/>
          </p:nvSpPr>
          <p:spPr bwMode="auto">
            <a:xfrm>
              <a:off x="4519614" y="788670"/>
              <a:ext cx="652463" cy="974408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12" y="352"/>
                </a:cxn>
                <a:cxn ang="0">
                  <a:pos x="24" y="414"/>
                </a:cxn>
                <a:cxn ang="0">
                  <a:pos x="24" y="414"/>
                </a:cxn>
                <a:cxn ang="0">
                  <a:pos x="32" y="448"/>
                </a:cxn>
                <a:cxn ang="0">
                  <a:pos x="40" y="481"/>
                </a:cxn>
                <a:cxn ang="0">
                  <a:pos x="51" y="514"/>
                </a:cxn>
                <a:cxn ang="0">
                  <a:pos x="62" y="548"/>
                </a:cxn>
                <a:cxn ang="0">
                  <a:pos x="75" y="582"/>
                </a:cxn>
                <a:cxn ang="0">
                  <a:pos x="88" y="616"/>
                </a:cxn>
                <a:cxn ang="0">
                  <a:pos x="118" y="682"/>
                </a:cxn>
                <a:cxn ang="0">
                  <a:pos x="411" y="3"/>
                </a:cxn>
                <a:cxn ang="0">
                  <a:pos x="411" y="3"/>
                </a:cxn>
                <a:cxn ang="0">
                  <a:pos x="410" y="0"/>
                </a:cxn>
                <a:cxn ang="0">
                  <a:pos x="410" y="0"/>
                </a:cxn>
              </a:cxnLst>
              <a:rect l="0" t="0" r="r" b="b"/>
              <a:pathLst>
                <a:path w="411" h="682">
                  <a:moveTo>
                    <a:pt x="410" y="0"/>
                  </a:moveTo>
                  <a:lnTo>
                    <a:pt x="0" y="292"/>
                  </a:lnTo>
                  <a:lnTo>
                    <a:pt x="0" y="292"/>
                  </a:lnTo>
                  <a:lnTo>
                    <a:pt x="12" y="35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2" y="448"/>
                  </a:lnTo>
                  <a:lnTo>
                    <a:pt x="40" y="481"/>
                  </a:lnTo>
                  <a:lnTo>
                    <a:pt x="51" y="514"/>
                  </a:lnTo>
                  <a:lnTo>
                    <a:pt x="62" y="548"/>
                  </a:lnTo>
                  <a:lnTo>
                    <a:pt x="75" y="582"/>
                  </a:lnTo>
                  <a:lnTo>
                    <a:pt x="88" y="616"/>
                  </a:lnTo>
                  <a:lnTo>
                    <a:pt x="118" y="682"/>
                  </a:lnTo>
                  <a:lnTo>
                    <a:pt x="411" y="3"/>
                  </a:lnTo>
                  <a:lnTo>
                    <a:pt x="411" y="3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662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3" name="Freeform 172"/>
            <p:cNvSpPr/>
            <p:nvPr/>
          </p:nvSpPr>
          <p:spPr bwMode="auto">
            <a:xfrm>
              <a:off x="4605339" y="974408"/>
              <a:ext cx="406400" cy="591503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56" y="0"/>
                </a:cxn>
                <a:cxn ang="0">
                  <a:pos x="64" y="414"/>
                </a:cxn>
                <a:cxn ang="0">
                  <a:pos x="0" y="197"/>
                </a:cxn>
              </a:cxnLst>
              <a:rect l="0" t="0" r="r" b="b"/>
              <a:pathLst>
                <a:path w="256" h="414">
                  <a:moveTo>
                    <a:pt x="0" y="197"/>
                  </a:moveTo>
                  <a:lnTo>
                    <a:pt x="256" y="0"/>
                  </a:lnTo>
                  <a:lnTo>
                    <a:pt x="64" y="414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6BB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4" name="Freeform 173"/>
            <p:cNvSpPr/>
            <p:nvPr/>
          </p:nvSpPr>
          <p:spPr bwMode="auto">
            <a:xfrm>
              <a:off x="4691064" y="1140143"/>
              <a:ext cx="176213" cy="2671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4" y="187"/>
                </a:cxn>
                <a:cxn ang="0">
                  <a:pos x="111" y="0"/>
                </a:cxn>
                <a:cxn ang="0">
                  <a:pos x="0" y="86"/>
                </a:cxn>
              </a:cxnLst>
              <a:rect l="0" t="0" r="r" b="b"/>
              <a:pathLst>
                <a:path w="111" h="187">
                  <a:moveTo>
                    <a:pt x="0" y="86"/>
                  </a:moveTo>
                  <a:lnTo>
                    <a:pt x="24" y="187"/>
                  </a:lnTo>
                  <a:lnTo>
                    <a:pt x="11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8635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5" name="Freeform 174"/>
            <p:cNvSpPr/>
            <p:nvPr/>
          </p:nvSpPr>
          <p:spPr bwMode="auto">
            <a:xfrm>
              <a:off x="4935539" y="184308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6" name="Freeform 175"/>
            <p:cNvSpPr/>
            <p:nvPr/>
          </p:nvSpPr>
          <p:spPr bwMode="auto">
            <a:xfrm>
              <a:off x="5187952" y="1773079"/>
              <a:ext cx="47625" cy="4286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4"/>
                </a:cxn>
                <a:cxn ang="0">
                  <a:pos x="28" y="9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7" name="Freeform 176"/>
            <p:cNvSpPr/>
            <p:nvPr/>
          </p:nvSpPr>
          <p:spPr bwMode="auto">
            <a:xfrm>
              <a:off x="5081589" y="191166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28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8" name="Freeform 177"/>
            <p:cNvSpPr/>
            <p:nvPr/>
          </p:nvSpPr>
          <p:spPr bwMode="auto">
            <a:xfrm>
              <a:off x="4951414" y="206311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9" name="Freeform 178"/>
            <p:cNvSpPr/>
            <p:nvPr/>
          </p:nvSpPr>
          <p:spPr bwMode="auto">
            <a:xfrm>
              <a:off x="5119689" y="217455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3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7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7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0" name="Freeform 179"/>
            <p:cNvSpPr/>
            <p:nvPr/>
          </p:nvSpPr>
          <p:spPr bwMode="auto">
            <a:xfrm>
              <a:off x="5334002" y="1870234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1" name="Freeform 180"/>
            <p:cNvSpPr/>
            <p:nvPr/>
          </p:nvSpPr>
          <p:spPr bwMode="auto">
            <a:xfrm>
              <a:off x="5218114" y="2063115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9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2" name="Freeform 181"/>
            <p:cNvSpPr/>
            <p:nvPr/>
          </p:nvSpPr>
          <p:spPr bwMode="auto">
            <a:xfrm>
              <a:off x="5487989" y="1745933"/>
              <a:ext cx="44450" cy="4286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3" name="Freeform 182"/>
            <p:cNvSpPr/>
            <p:nvPr/>
          </p:nvSpPr>
          <p:spPr bwMode="auto">
            <a:xfrm>
              <a:off x="4751389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6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4" name="Freeform 183"/>
            <p:cNvSpPr/>
            <p:nvPr/>
          </p:nvSpPr>
          <p:spPr bwMode="auto">
            <a:xfrm>
              <a:off x="4140202" y="1410176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7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9" y="25"/>
                </a:cxn>
                <a:cxn ang="0">
                  <a:pos x="5" y="22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7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5" name="Freeform 184"/>
            <p:cNvSpPr/>
            <p:nvPr/>
          </p:nvSpPr>
          <p:spPr bwMode="auto">
            <a:xfrm>
              <a:off x="4492627" y="1417320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6" name="Freeform 185"/>
            <p:cNvSpPr/>
            <p:nvPr/>
          </p:nvSpPr>
          <p:spPr bwMode="auto">
            <a:xfrm>
              <a:off x="4532314" y="1534478"/>
              <a:ext cx="41275" cy="37148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3" y="22"/>
                </a:cxn>
                <a:cxn ang="0">
                  <a:pos x="18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18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7" name="Freeform 186"/>
            <p:cNvSpPr/>
            <p:nvPr/>
          </p:nvSpPr>
          <p:spPr bwMode="auto">
            <a:xfrm>
              <a:off x="45783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2" y="24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5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5" y="19"/>
                  </a:lnTo>
                  <a:lnTo>
                    <a:pt x="22" y="24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8" name="Freeform 187"/>
            <p:cNvSpPr/>
            <p:nvPr/>
          </p:nvSpPr>
          <p:spPr bwMode="auto">
            <a:xfrm>
              <a:off x="4638677" y="1754505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9" name="Freeform 188"/>
            <p:cNvSpPr/>
            <p:nvPr/>
          </p:nvSpPr>
          <p:spPr bwMode="auto">
            <a:xfrm>
              <a:off x="4708527" y="1873091"/>
              <a:ext cx="41275" cy="35719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6" y="17"/>
                </a:cxn>
                <a:cxn ang="0">
                  <a:pos x="23" y="22"/>
                </a:cxn>
                <a:cxn ang="0">
                  <a:pos x="18" y="25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lnTo>
                    <a:pt x="26" y="12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0" name="Freeform 189"/>
            <p:cNvSpPr/>
            <p:nvPr/>
          </p:nvSpPr>
          <p:spPr bwMode="auto">
            <a:xfrm>
              <a:off x="3959227" y="141017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1" name="Freeform 190"/>
            <p:cNvSpPr/>
            <p:nvPr/>
          </p:nvSpPr>
          <p:spPr bwMode="auto">
            <a:xfrm>
              <a:off x="3973514" y="1561624"/>
              <a:ext cx="41275" cy="3857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3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2" name="Freeform 191"/>
            <p:cNvSpPr/>
            <p:nvPr/>
          </p:nvSpPr>
          <p:spPr bwMode="auto">
            <a:xfrm>
              <a:off x="4019552" y="1700213"/>
              <a:ext cx="42863" cy="35719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7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5">
                  <a:moveTo>
                    <a:pt x="27" y="13"/>
                  </a:moveTo>
                  <a:lnTo>
                    <a:pt x="27" y="13"/>
                  </a:lnTo>
                  <a:lnTo>
                    <a:pt x="25" y="17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3" name="Freeform 192"/>
            <p:cNvSpPr/>
            <p:nvPr/>
          </p:nvSpPr>
          <p:spPr bwMode="auto">
            <a:xfrm>
              <a:off x="4079877" y="182308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7"/>
                </a:cxn>
                <a:cxn ang="0">
                  <a:pos x="5" y="23"/>
                </a:cxn>
                <a:cxn ang="0">
                  <a:pos x="1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4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4" name="Freeform 193"/>
            <p:cNvSpPr/>
            <p:nvPr/>
          </p:nvSpPr>
          <p:spPr bwMode="auto">
            <a:xfrm>
              <a:off x="4149727" y="1940243"/>
              <a:ext cx="41275" cy="385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5" name="Freeform 194"/>
            <p:cNvSpPr/>
            <p:nvPr/>
          </p:nvSpPr>
          <p:spPr bwMode="auto">
            <a:xfrm>
              <a:off x="4225927" y="2064544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6" name="Freeform 195"/>
            <p:cNvSpPr/>
            <p:nvPr/>
          </p:nvSpPr>
          <p:spPr bwMode="auto">
            <a:xfrm>
              <a:off x="4333877" y="1437323"/>
              <a:ext cx="39688" cy="38576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4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7" name="Freeform 196"/>
            <p:cNvSpPr/>
            <p:nvPr/>
          </p:nvSpPr>
          <p:spPr bwMode="auto">
            <a:xfrm>
              <a:off x="4371977" y="1554480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8" name="Freeform 197"/>
            <p:cNvSpPr/>
            <p:nvPr/>
          </p:nvSpPr>
          <p:spPr bwMode="auto">
            <a:xfrm>
              <a:off x="4424364" y="1685925"/>
              <a:ext cx="42863" cy="3714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6" y="18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9" name="Freeform 198"/>
            <p:cNvSpPr/>
            <p:nvPr/>
          </p:nvSpPr>
          <p:spPr bwMode="auto">
            <a:xfrm>
              <a:off x="4484689" y="1808798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4" y="24"/>
                </a:cxn>
                <a:cxn ang="0">
                  <a:pos x="19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8" y="25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6" y="8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0" name="Freeform 199"/>
            <p:cNvSpPr/>
            <p:nvPr/>
          </p:nvSpPr>
          <p:spPr bwMode="auto">
            <a:xfrm>
              <a:off x="4570414" y="1927384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1" name="Freeform 200"/>
            <p:cNvSpPr/>
            <p:nvPr/>
          </p:nvSpPr>
          <p:spPr bwMode="auto">
            <a:xfrm>
              <a:off x="4173539" y="1534478"/>
              <a:ext cx="39688" cy="37148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2"/>
                </a:cxn>
                <a:cxn ang="0">
                  <a:pos x="17" y="26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7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2" name="Freeform 201"/>
            <p:cNvSpPr/>
            <p:nvPr/>
          </p:nvSpPr>
          <p:spPr bwMode="auto">
            <a:xfrm>
              <a:off x="42100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3" y="24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3" y="5"/>
                </a:cxn>
                <a:cxn ang="0">
                  <a:pos x="26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3" name="Freeform 202"/>
            <p:cNvSpPr/>
            <p:nvPr/>
          </p:nvSpPr>
          <p:spPr bwMode="auto">
            <a:xfrm>
              <a:off x="4264027" y="1761649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4" name="Freeform 203"/>
            <p:cNvSpPr/>
            <p:nvPr/>
          </p:nvSpPr>
          <p:spPr bwMode="auto">
            <a:xfrm>
              <a:off x="4341814" y="187880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5" name="Freeform 204"/>
            <p:cNvSpPr/>
            <p:nvPr/>
          </p:nvSpPr>
          <p:spPr bwMode="auto">
            <a:xfrm>
              <a:off x="4424364" y="199453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2" y="24"/>
                </a:cxn>
                <a:cxn ang="0">
                  <a:pos x="19" y="27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6" y="10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19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6" y="10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6" name="Freeform 206"/>
            <p:cNvSpPr/>
            <p:nvPr/>
          </p:nvSpPr>
          <p:spPr bwMode="auto">
            <a:xfrm>
              <a:off x="4935540" y="2128838"/>
              <a:ext cx="106363" cy="1128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1"/>
                </a:cxn>
                <a:cxn ang="0">
                  <a:pos x="3" y="51"/>
                </a:cxn>
                <a:cxn ang="0">
                  <a:pos x="8" y="59"/>
                </a:cxn>
                <a:cxn ang="0">
                  <a:pos x="15" y="65"/>
                </a:cxn>
                <a:cxn ang="0">
                  <a:pos x="21" y="71"/>
                </a:cxn>
                <a:cxn ang="0">
                  <a:pos x="30" y="76"/>
                </a:cxn>
                <a:cxn ang="0">
                  <a:pos x="38" y="7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59" y="79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49" y="59"/>
                </a:cxn>
                <a:cxn ang="0">
                  <a:pos x="34" y="41"/>
                </a:cxn>
                <a:cxn ang="0">
                  <a:pos x="27" y="32"/>
                </a:cxn>
                <a:cxn ang="0">
                  <a:pos x="21" y="20"/>
                </a:cxn>
                <a:cxn ang="0">
                  <a:pos x="16" y="1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67" h="79">
                  <a:moveTo>
                    <a:pt x="13" y="0"/>
                  </a:moveTo>
                  <a:lnTo>
                    <a:pt x="13" y="0"/>
                  </a:lnTo>
                  <a:lnTo>
                    <a:pt x="7" y="6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3" y="51"/>
                  </a:lnTo>
                  <a:lnTo>
                    <a:pt x="8" y="59"/>
                  </a:lnTo>
                  <a:lnTo>
                    <a:pt x="15" y="65"/>
                  </a:lnTo>
                  <a:lnTo>
                    <a:pt x="21" y="71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9" y="79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49" y="59"/>
                  </a:lnTo>
                  <a:lnTo>
                    <a:pt x="34" y="41"/>
                  </a:lnTo>
                  <a:lnTo>
                    <a:pt x="27" y="32"/>
                  </a:lnTo>
                  <a:lnTo>
                    <a:pt x="21" y="20"/>
                  </a:lnTo>
                  <a:lnTo>
                    <a:pt x="16" y="1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7" name="Freeform 207"/>
            <p:cNvSpPr/>
            <p:nvPr/>
          </p:nvSpPr>
          <p:spPr bwMode="auto">
            <a:xfrm>
              <a:off x="4575177" y="2284572"/>
              <a:ext cx="139700" cy="10858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57"/>
                </a:cxn>
                <a:cxn ang="0">
                  <a:pos x="8" y="65"/>
                </a:cxn>
                <a:cxn ang="0">
                  <a:pos x="18" y="72"/>
                </a:cxn>
                <a:cxn ang="0">
                  <a:pos x="27" y="75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50" y="75"/>
                </a:cxn>
                <a:cxn ang="0">
                  <a:pos x="57" y="73"/>
                </a:cxn>
                <a:cxn ang="0">
                  <a:pos x="65" y="69"/>
                </a:cxn>
                <a:cxn ang="0">
                  <a:pos x="73" y="62"/>
                </a:cxn>
                <a:cxn ang="0">
                  <a:pos x="80" y="56"/>
                </a:cxn>
                <a:cxn ang="0">
                  <a:pos x="83" y="48"/>
                </a:cxn>
                <a:cxn ang="0">
                  <a:pos x="86" y="38"/>
                </a:cxn>
                <a:cxn ang="0">
                  <a:pos x="88" y="29"/>
                </a:cxn>
                <a:cxn ang="0">
                  <a:pos x="88" y="29"/>
                </a:cxn>
                <a:cxn ang="0">
                  <a:pos x="86" y="21"/>
                </a:cxn>
                <a:cxn ang="0">
                  <a:pos x="84" y="15"/>
                </a:cxn>
                <a:cxn ang="0">
                  <a:pos x="83" y="7"/>
                </a:cxn>
                <a:cxn ang="0">
                  <a:pos x="78" y="0"/>
                </a:cxn>
                <a:cxn ang="0">
                  <a:pos x="0" y="57"/>
                </a:cxn>
              </a:cxnLst>
              <a:rect l="0" t="0" r="r" b="b"/>
              <a:pathLst>
                <a:path w="88" h="76">
                  <a:moveTo>
                    <a:pt x="0" y="57"/>
                  </a:moveTo>
                  <a:lnTo>
                    <a:pt x="0" y="57"/>
                  </a:lnTo>
                  <a:lnTo>
                    <a:pt x="8" y="65"/>
                  </a:lnTo>
                  <a:lnTo>
                    <a:pt x="18" y="72"/>
                  </a:lnTo>
                  <a:lnTo>
                    <a:pt x="27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50" y="75"/>
                  </a:lnTo>
                  <a:lnTo>
                    <a:pt x="57" y="73"/>
                  </a:lnTo>
                  <a:lnTo>
                    <a:pt x="65" y="69"/>
                  </a:lnTo>
                  <a:lnTo>
                    <a:pt x="73" y="62"/>
                  </a:lnTo>
                  <a:lnTo>
                    <a:pt x="80" y="56"/>
                  </a:lnTo>
                  <a:lnTo>
                    <a:pt x="83" y="48"/>
                  </a:lnTo>
                  <a:lnTo>
                    <a:pt x="86" y="38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1"/>
                  </a:lnTo>
                  <a:lnTo>
                    <a:pt x="84" y="15"/>
                  </a:lnTo>
                  <a:lnTo>
                    <a:pt x="83" y="7"/>
                  </a:lnTo>
                  <a:lnTo>
                    <a:pt x="78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8" name="Freeform 208"/>
            <p:cNvSpPr/>
            <p:nvPr/>
          </p:nvSpPr>
          <p:spPr bwMode="auto">
            <a:xfrm>
              <a:off x="4819652" y="2268855"/>
              <a:ext cx="153988" cy="13858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30" y="5"/>
                </a:cxn>
                <a:cxn ang="0">
                  <a:pos x="22" y="10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8"/>
                </a:cxn>
                <a:cxn ang="0">
                  <a:pos x="10" y="76"/>
                </a:cxn>
                <a:cxn ang="0">
                  <a:pos x="15" y="83"/>
                </a:cxn>
                <a:cxn ang="0">
                  <a:pos x="22" y="89"/>
                </a:cxn>
                <a:cxn ang="0">
                  <a:pos x="30" y="94"/>
                </a:cxn>
                <a:cxn ang="0">
                  <a:pos x="40" y="97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9" y="97"/>
                </a:cxn>
                <a:cxn ang="0">
                  <a:pos x="69" y="94"/>
                </a:cxn>
                <a:cxn ang="0">
                  <a:pos x="76" y="89"/>
                </a:cxn>
                <a:cxn ang="0">
                  <a:pos x="83" y="83"/>
                </a:cxn>
                <a:cxn ang="0">
                  <a:pos x="89" y="76"/>
                </a:cxn>
                <a:cxn ang="0">
                  <a:pos x="94" y="68"/>
                </a:cxn>
                <a:cxn ang="0">
                  <a:pos x="97" y="59"/>
                </a:cxn>
                <a:cxn ang="0">
                  <a:pos x="97" y="49"/>
                </a:cxn>
                <a:cxn ang="0">
                  <a:pos x="97" y="49"/>
                </a:cxn>
                <a:cxn ang="0">
                  <a:pos x="97" y="40"/>
                </a:cxn>
                <a:cxn ang="0">
                  <a:pos x="94" y="30"/>
                </a:cxn>
                <a:cxn ang="0">
                  <a:pos x="89" y="22"/>
                </a:cxn>
                <a:cxn ang="0">
                  <a:pos x="83" y="14"/>
                </a:cxn>
                <a:cxn ang="0">
                  <a:pos x="76" y="10"/>
                </a:cxn>
                <a:cxn ang="0">
                  <a:pos x="69" y="5"/>
                </a:cxn>
                <a:cxn ang="0">
                  <a:pos x="59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97">
                  <a:moveTo>
                    <a:pt x="49" y="0"/>
                  </a:moveTo>
                  <a:lnTo>
                    <a:pt x="49" y="0"/>
                  </a:lnTo>
                  <a:lnTo>
                    <a:pt x="40" y="2"/>
                  </a:lnTo>
                  <a:lnTo>
                    <a:pt x="30" y="5"/>
                  </a:lnTo>
                  <a:lnTo>
                    <a:pt x="22" y="10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10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40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9" y="97"/>
                  </a:lnTo>
                  <a:lnTo>
                    <a:pt x="69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4" y="30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9" name="Freeform 209"/>
            <p:cNvSpPr/>
            <p:nvPr/>
          </p:nvSpPr>
          <p:spPr bwMode="auto">
            <a:xfrm>
              <a:off x="4770440" y="2441734"/>
              <a:ext cx="150813" cy="1042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1"/>
                </a:cxn>
                <a:cxn ang="0">
                  <a:pos x="31" y="3"/>
                </a:cxn>
                <a:cxn ang="0">
                  <a:pos x="23" y="6"/>
                </a:cxn>
                <a:cxn ang="0">
                  <a:pos x="17" y="11"/>
                </a:cxn>
                <a:cxn ang="0">
                  <a:pos x="12" y="16"/>
                </a:cxn>
                <a:cxn ang="0">
                  <a:pos x="6" y="22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6" y="52"/>
                </a:cxn>
                <a:cxn ang="0">
                  <a:pos x="66" y="62"/>
                </a:cxn>
                <a:cxn ang="0">
                  <a:pos x="88" y="73"/>
                </a:cxn>
                <a:cxn ang="0">
                  <a:pos x="88" y="73"/>
                </a:cxn>
                <a:cxn ang="0">
                  <a:pos x="93" y="62"/>
                </a:cxn>
                <a:cxn ang="0">
                  <a:pos x="95" y="49"/>
                </a:cxn>
                <a:cxn ang="0">
                  <a:pos x="95" y="49"/>
                </a:cxn>
                <a:cxn ang="0">
                  <a:pos x="93" y="39"/>
                </a:cxn>
                <a:cxn ang="0">
                  <a:pos x="92" y="30"/>
                </a:cxn>
                <a:cxn ang="0">
                  <a:pos x="87" y="22"/>
                </a:cxn>
                <a:cxn ang="0">
                  <a:pos x="80" y="14"/>
                </a:cxn>
                <a:cxn ang="0">
                  <a:pos x="73" y="9"/>
                </a:cxn>
                <a:cxn ang="0">
                  <a:pos x="65" y="5"/>
                </a:cxn>
                <a:cxn ang="0">
                  <a:pos x="57" y="1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95" h="73">
                  <a:moveTo>
                    <a:pt x="46" y="0"/>
                  </a:moveTo>
                  <a:lnTo>
                    <a:pt x="46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3" y="6"/>
                  </a:lnTo>
                  <a:lnTo>
                    <a:pt x="17" y="11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6" y="52"/>
                  </a:lnTo>
                  <a:lnTo>
                    <a:pt x="66" y="6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39"/>
                  </a:lnTo>
                  <a:lnTo>
                    <a:pt x="92" y="30"/>
                  </a:lnTo>
                  <a:lnTo>
                    <a:pt x="87" y="22"/>
                  </a:lnTo>
                  <a:lnTo>
                    <a:pt x="80" y="14"/>
                  </a:lnTo>
                  <a:lnTo>
                    <a:pt x="73" y="9"/>
                  </a:lnTo>
                  <a:lnTo>
                    <a:pt x="65" y="5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0" name="Freeform 210"/>
            <p:cNvSpPr/>
            <p:nvPr/>
          </p:nvSpPr>
          <p:spPr bwMode="auto">
            <a:xfrm>
              <a:off x="5111752" y="2310289"/>
              <a:ext cx="114300" cy="117158"/>
            </a:xfrm>
            <a:custGeom>
              <a:avLst/>
              <a:gdLst/>
              <a:ahLst/>
              <a:cxnLst>
                <a:cxn ang="0">
                  <a:pos x="37" y="27"/>
                </a:cxn>
                <a:cxn ang="0">
                  <a:pos x="37" y="27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8" y="62"/>
                </a:cxn>
                <a:cxn ang="0">
                  <a:pos x="15" y="68"/>
                </a:cxn>
                <a:cxn ang="0">
                  <a:pos x="21" y="74"/>
                </a:cxn>
                <a:cxn ang="0">
                  <a:pos x="29" y="79"/>
                </a:cxn>
                <a:cxn ang="0">
                  <a:pos x="38" y="82"/>
                </a:cxn>
                <a:cxn ang="0">
                  <a:pos x="48" y="82"/>
                </a:cxn>
                <a:cxn ang="0">
                  <a:pos x="48" y="82"/>
                </a:cxn>
                <a:cxn ang="0">
                  <a:pos x="61" y="8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54" y="52"/>
                </a:cxn>
                <a:cxn ang="0">
                  <a:pos x="37" y="27"/>
                </a:cxn>
                <a:cxn ang="0">
                  <a:pos x="37" y="27"/>
                </a:cxn>
              </a:cxnLst>
              <a:rect l="0" t="0" r="r" b="b"/>
              <a:pathLst>
                <a:path w="72" h="82">
                  <a:moveTo>
                    <a:pt x="37" y="27"/>
                  </a:moveTo>
                  <a:lnTo>
                    <a:pt x="37" y="27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44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5" y="68"/>
                  </a:lnTo>
                  <a:lnTo>
                    <a:pt x="21" y="74"/>
                  </a:lnTo>
                  <a:lnTo>
                    <a:pt x="29" y="79"/>
                  </a:lnTo>
                  <a:lnTo>
                    <a:pt x="3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1" y="81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54" y="52"/>
                  </a:lnTo>
                  <a:lnTo>
                    <a:pt x="37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1" name="Freeform 211"/>
            <p:cNvSpPr/>
            <p:nvPr/>
          </p:nvSpPr>
          <p:spPr bwMode="auto">
            <a:xfrm>
              <a:off x="4024315" y="947262"/>
              <a:ext cx="476250" cy="2471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92" y="173"/>
                </a:cxn>
                <a:cxn ang="0">
                  <a:pos x="144" y="14"/>
                </a:cxn>
                <a:cxn ang="0">
                  <a:pos x="241" y="173"/>
                </a:cxn>
                <a:cxn ang="0">
                  <a:pos x="300" y="0"/>
                </a:cxn>
                <a:cxn ang="0">
                  <a:pos x="5" y="14"/>
                </a:cxn>
                <a:cxn ang="0">
                  <a:pos x="0" y="34"/>
                </a:cxn>
              </a:cxnLst>
              <a:rect l="0" t="0" r="r" b="b"/>
              <a:pathLst>
                <a:path w="300" h="173">
                  <a:moveTo>
                    <a:pt x="0" y="34"/>
                  </a:moveTo>
                  <a:lnTo>
                    <a:pt x="92" y="173"/>
                  </a:lnTo>
                  <a:lnTo>
                    <a:pt x="144" y="14"/>
                  </a:lnTo>
                  <a:lnTo>
                    <a:pt x="241" y="173"/>
                  </a:lnTo>
                  <a:lnTo>
                    <a:pt x="300" y="0"/>
                  </a:lnTo>
                  <a:lnTo>
                    <a:pt x="5" y="1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92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2" name="Freeform 212"/>
            <p:cNvSpPr/>
            <p:nvPr/>
          </p:nvSpPr>
          <p:spPr bwMode="auto">
            <a:xfrm>
              <a:off x="3917952" y="1160145"/>
              <a:ext cx="650875" cy="23431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" y="126"/>
                </a:cxn>
                <a:cxn ang="0">
                  <a:pos x="197" y="135"/>
                </a:cxn>
                <a:cxn ang="0">
                  <a:pos x="226" y="15"/>
                </a:cxn>
                <a:cxn ang="0">
                  <a:pos x="313" y="149"/>
                </a:cxn>
                <a:cxn ang="0">
                  <a:pos x="410" y="164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3" y="84"/>
                </a:cxn>
                <a:cxn ang="0">
                  <a:pos x="10" y="51"/>
                </a:cxn>
                <a:cxn ang="0">
                  <a:pos x="13" y="34"/>
                </a:cxn>
                <a:cxn ang="0">
                  <a:pos x="18" y="18"/>
                </a:cxn>
                <a:cxn ang="0">
                  <a:pos x="22" y="5"/>
                </a:cxn>
                <a:cxn ang="0">
                  <a:pos x="26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410" h="164">
                  <a:moveTo>
                    <a:pt x="29" y="0"/>
                  </a:moveTo>
                  <a:lnTo>
                    <a:pt x="149" y="126"/>
                  </a:lnTo>
                  <a:lnTo>
                    <a:pt x="197" y="135"/>
                  </a:lnTo>
                  <a:lnTo>
                    <a:pt x="226" y="15"/>
                  </a:lnTo>
                  <a:lnTo>
                    <a:pt x="313" y="149"/>
                  </a:lnTo>
                  <a:lnTo>
                    <a:pt x="410" y="16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3" y="84"/>
                  </a:lnTo>
                  <a:lnTo>
                    <a:pt x="10" y="51"/>
                  </a:lnTo>
                  <a:lnTo>
                    <a:pt x="13" y="34"/>
                  </a:lnTo>
                  <a:lnTo>
                    <a:pt x="18" y="18"/>
                  </a:lnTo>
                  <a:lnTo>
                    <a:pt x="22" y="5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DC2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3" name="Freeform 213"/>
            <p:cNvSpPr/>
            <p:nvPr/>
          </p:nvSpPr>
          <p:spPr bwMode="auto">
            <a:xfrm>
              <a:off x="5099052" y="907257"/>
              <a:ext cx="304800" cy="318611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0" y="123"/>
                </a:cxn>
                <a:cxn ang="0">
                  <a:pos x="2" y="135"/>
                </a:cxn>
                <a:cxn ang="0">
                  <a:pos x="5" y="144"/>
                </a:cxn>
                <a:cxn ang="0">
                  <a:pos x="8" y="155"/>
                </a:cxn>
                <a:cxn ang="0">
                  <a:pos x="13" y="165"/>
                </a:cxn>
                <a:cxn ang="0">
                  <a:pos x="19" y="174"/>
                </a:cxn>
                <a:cxn ang="0">
                  <a:pos x="26" y="182"/>
                </a:cxn>
                <a:cxn ang="0">
                  <a:pos x="32" y="190"/>
                </a:cxn>
                <a:cxn ang="0">
                  <a:pos x="42" y="198"/>
                </a:cxn>
                <a:cxn ang="0">
                  <a:pos x="50" y="204"/>
                </a:cxn>
                <a:cxn ang="0">
                  <a:pos x="59" y="211"/>
                </a:cxn>
                <a:cxn ang="0">
                  <a:pos x="69" y="215"/>
                </a:cxn>
                <a:cxn ang="0">
                  <a:pos x="80" y="219"/>
                </a:cxn>
                <a:cxn ang="0">
                  <a:pos x="89" y="222"/>
                </a:cxn>
                <a:cxn ang="0">
                  <a:pos x="100" y="223"/>
                </a:cxn>
                <a:cxn ang="0">
                  <a:pos x="113" y="223"/>
                </a:cxn>
                <a:cxn ang="0">
                  <a:pos x="113" y="223"/>
                </a:cxn>
                <a:cxn ang="0">
                  <a:pos x="124" y="223"/>
                </a:cxn>
                <a:cxn ang="0">
                  <a:pos x="135" y="222"/>
                </a:cxn>
                <a:cxn ang="0">
                  <a:pos x="146" y="219"/>
                </a:cxn>
                <a:cxn ang="0">
                  <a:pos x="157" y="215"/>
                </a:cxn>
                <a:cxn ang="0">
                  <a:pos x="167" y="209"/>
                </a:cxn>
                <a:cxn ang="0">
                  <a:pos x="177" y="204"/>
                </a:cxn>
                <a:cxn ang="0">
                  <a:pos x="184" y="198"/>
                </a:cxn>
                <a:cxn ang="0">
                  <a:pos x="192" y="190"/>
                </a:cxn>
                <a:cxn ang="0">
                  <a:pos x="192" y="190"/>
                </a:cxn>
                <a:cxn ang="0">
                  <a:pos x="172" y="141"/>
                </a:cxn>
                <a:cxn ang="0">
                  <a:pos x="150" y="93"/>
                </a:cxn>
                <a:cxn ang="0">
                  <a:pos x="124" y="46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7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7" y="38"/>
                </a:cxn>
                <a:cxn ang="0">
                  <a:pos x="16" y="54"/>
                </a:cxn>
                <a:cxn ang="0">
                  <a:pos x="7" y="71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92" h="223">
                  <a:moveTo>
                    <a:pt x="0" y="111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8" y="155"/>
                  </a:lnTo>
                  <a:lnTo>
                    <a:pt x="13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2" y="190"/>
                  </a:lnTo>
                  <a:lnTo>
                    <a:pt x="42" y="198"/>
                  </a:lnTo>
                  <a:lnTo>
                    <a:pt x="50" y="204"/>
                  </a:lnTo>
                  <a:lnTo>
                    <a:pt x="59" y="211"/>
                  </a:lnTo>
                  <a:lnTo>
                    <a:pt x="69" y="215"/>
                  </a:lnTo>
                  <a:lnTo>
                    <a:pt x="80" y="219"/>
                  </a:lnTo>
                  <a:lnTo>
                    <a:pt x="89" y="222"/>
                  </a:lnTo>
                  <a:lnTo>
                    <a:pt x="100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24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7" y="215"/>
                  </a:lnTo>
                  <a:lnTo>
                    <a:pt x="167" y="209"/>
                  </a:lnTo>
                  <a:lnTo>
                    <a:pt x="177" y="204"/>
                  </a:lnTo>
                  <a:lnTo>
                    <a:pt x="184" y="198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72" y="141"/>
                  </a:lnTo>
                  <a:lnTo>
                    <a:pt x="150" y="93"/>
                  </a:lnTo>
                  <a:lnTo>
                    <a:pt x="124" y="4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7" y="38"/>
                  </a:lnTo>
                  <a:lnTo>
                    <a:pt x="16" y="54"/>
                  </a:lnTo>
                  <a:lnTo>
                    <a:pt x="7" y="71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4" name="Freeform 214"/>
            <p:cNvSpPr/>
            <p:nvPr/>
          </p:nvSpPr>
          <p:spPr bwMode="auto">
            <a:xfrm>
              <a:off x="5154615" y="954405"/>
              <a:ext cx="227013" cy="224314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64" y="2"/>
                </a:cxn>
                <a:cxn ang="0">
                  <a:pos x="48" y="6"/>
                </a:cxn>
                <a:cxn ang="0">
                  <a:pos x="35" y="13"/>
                </a:cxn>
                <a:cxn ang="0">
                  <a:pos x="24" y="22"/>
                </a:cxn>
                <a:cxn ang="0">
                  <a:pos x="15" y="35"/>
                </a:cxn>
                <a:cxn ang="0">
                  <a:pos x="7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5" y="122"/>
                </a:cxn>
                <a:cxn ang="0">
                  <a:pos x="24" y="133"/>
                </a:cxn>
                <a:cxn ang="0">
                  <a:pos x="35" y="143"/>
                </a:cxn>
                <a:cxn ang="0">
                  <a:pos x="48" y="151"/>
                </a:cxn>
                <a:cxn ang="0">
                  <a:pos x="64" y="155"/>
                </a:cxn>
                <a:cxn ang="0">
                  <a:pos x="80" y="157"/>
                </a:cxn>
                <a:cxn ang="0">
                  <a:pos x="80" y="157"/>
                </a:cxn>
                <a:cxn ang="0">
                  <a:pos x="89" y="155"/>
                </a:cxn>
                <a:cxn ang="0">
                  <a:pos x="99" y="154"/>
                </a:cxn>
                <a:cxn ang="0">
                  <a:pos x="108" y="151"/>
                </a:cxn>
                <a:cxn ang="0">
                  <a:pos x="116" y="148"/>
                </a:cxn>
                <a:cxn ang="0">
                  <a:pos x="124" y="143"/>
                </a:cxn>
                <a:cxn ang="0">
                  <a:pos x="132" y="136"/>
                </a:cxn>
                <a:cxn ang="0">
                  <a:pos x="138" y="130"/>
                </a:cxn>
                <a:cxn ang="0">
                  <a:pos x="143" y="122"/>
                </a:cxn>
                <a:cxn ang="0">
                  <a:pos x="143" y="122"/>
                </a:cxn>
                <a:cxn ang="0">
                  <a:pos x="130" y="90"/>
                </a:cxn>
                <a:cxn ang="0">
                  <a:pos x="115" y="60"/>
                </a:cxn>
                <a:cxn ang="0">
                  <a:pos x="99" y="3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3" h="157">
                  <a:moveTo>
                    <a:pt x="80" y="0"/>
                  </a:moveTo>
                  <a:lnTo>
                    <a:pt x="80" y="0"/>
                  </a:lnTo>
                  <a:lnTo>
                    <a:pt x="64" y="2"/>
                  </a:lnTo>
                  <a:lnTo>
                    <a:pt x="48" y="6"/>
                  </a:lnTo>
                  <a:lnTo>
                    <a:pt x="35" y="13"/>
                  </a:lnTo>
                  <a:lnTo>
                    <a:pt x="24" y="22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94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4" y="133"/>
                  </a:lnTo>
                  <a:lnTo>
                    <a:pt x="35" y="143"/>
                  </a:lnTo>
                  <a:lnTo>
                    <a:pt x="48" y="151"/>
                  </a:lnTo>
                  <a:lnTo>
                    <a:pt x="64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9" y="155"/>
                  </a:lnTo>
                  <a:lnTo>
                    <a:pt x="99" y="154"/>
                  </a:lnTo>
                  <a:lnTo>
                    <a:pt x="108" y="151"/>
                  </a:lnTo>
                  <a:lnTo>
                    <a:pt x="116" y="148"/>
                  </a:lnTo>
                  <a:lnTo>
                    <a:pt x="124" y="143"/>
                  </a:lnTo>
                  <a:lnTo>
                    <a:pt x="132" y="136"/>
                  </a:lnTo>
                  <a:lnTo>
                    <a:pt x="138" y="130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30" y="90"/>
                  </a:lnTo>
                  <a:lnTo>
                    <a:pt x="115" y="60"/>
                  </a:lnTo>
                  <a:lnTo>
                    <a:pt x="99" y="3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5" name="Freeform 215"/>
            <p:cNvSpPr/>
            <p:nvPr/>
          </p:nvSpPr>
          <p:spPr bwMode="auto">
            <a:xfrm>
              <a:off x="5192715" y="988695"/>
              <a:ext cx="174625" cy="16002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0" y="5"/>
                </a:cxn>
                <a:cxn ang="0">
                  <a:pos x="22" y="11"/>
                </a:cxn>
                <a:cxn ang="0">
                  <a:pos x="14" y="19"/>
                </a:cxn>
                <a:cxn ang="0">
                  <a:pos x="8" y="27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1" y="90"/>
                </a:cxn>
                <a:cxn ang="0">
                  <a:pos x="19" y="98"/>
                </a:cxn>
                <a:cxn ang="0">
                  <a:pos x="27" y="104"/>
                </a:cxn>
                <a:cxn ang="0">
                  <a:pos x="37" y="109"/>
                </a:cxn>
                <a:cxn ang="0">
                  <a:pos x="48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68" y="111"/>
                </a:cxn>
                <a:cxn ang="0">
                  <a:pos x="76" y="108"/>
                </a:cxn>
                <a:cxn ang="0">
                  <a:pos x="83" y="104"/>
                </a:cxn>
                <a:cxn ang="0">
                  <a:pos x="91" y="100"/>
                </a:cxn>
                <a:cxn ang="0">
                  <a:pos x="97" y="95"/>
                </a:cxn>
                <a:cxn ang="0">
                  <a:pos x="102" y="89"/>
                </a:cxn>
                <a:cxn ang="0">
                  <a:pos x="106" y="82"/>
                </a:cxn>
                <a:cxn ang="0">
                  <a:pos x="110" y="74"/>
                </a:cxn>
                <a:cxn ang="0">
                  <a:pos x="110" y="74"/>
                </a:cxn>
                <a:cxn ang="0">
                  <a:pos x="92" y="38"/>
                </a:cxn>
                <a:cxn ang="0">
                  <a:pos x="73" y="1"/>
                </a:cxn>
                <a:cxn ang="0">
                  <a:pos x="73" y="1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110" h="112">
                  <a:moveTo>
                    <a:pt x="52" y="0"/>
                  </a:moveTo>
                  <a:lnTo>
                    <a:pt x="52" y="0"/>
                  </a:lnTo>
                  <a:lnTo>
                    <a:pt x="41" y="1"/>
                  </a:lnTo>
                  <a:lnTo>
                    <a:pt x="30" y="5"/>
                  </a:lnTo>
                  <a:lnTo>
                    <a:pt x="22" y="11"/>
                  </a:lnTo>
                  <a:lnTo>
                    <a:pt x="14" y="19"/>
                  </a:lnTo>
                  <a:lnTo>
                    <a:pt x="8" y="27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1" y="90"/>
                  </a:lnTo>
                  <a:lnTo>
                    <a:pt x="19" y="98"/>
                  </a:lnTo>
                  <a:lnTo>
                    <a:pt x="27" y="104"/>
                  </a:lnTo>
                  <a:lnTo>
                    <a:pt x="37" y="109"/>
                  </a:lnTo>
                  <a:lnTo>
                    <a:pt x="48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8" y="111"/>
                  </a:lnTo>
                  <a:lnTo>
                    <a:pt x="76" y="108"/>
                  </a:lnTo>
                  <a:lnTo>
                    <a:pt x="83" y="104"/>
                  </a:lnTo>
                  <a:lnTo>
                    <a:pt x="91" y="100"/>
                  </a:lnTo>
                  <a:lnTo>
                    <a:pt x="97" y="95"/>
                  </a:lnTo>
                  <a:lnTo>
                    <a:pt x="102" y="89"/>
                  </a:lnTo>
                  <a:lnTo>
                    <a:pt x="106" y="8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2" y="38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6" name="Freeform 216"/>
            <p:cNvSpPr/>
            <p:nvPr/>
          </p:nvSpPr>
          <p:spPr bwMode="auto">
            <a:xfrm>
              <a:off x="5235577" y="1027272"/>
              <a:ext cx="93663" cy="8286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6" y="9"/>
                </a:cxn>
                <a:cxn ang="0">
                  <a:pos x="3" y="14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5" y="47"/>
                </a:cxn>
                <a:cxn ang="0">
                  <a:pos x="10" y="51"/>
                </a:cxn>
                <a:cxn ang="0">
                  <a:pos x="14" y="54"/>
                </a:cxn>
                <a:cxn ang="0">
                  <a:pos x="19" y="57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7" y="57"/>
                </a:cxn>
                <a:cxn ang="0">
                  <a:pos x="41" y="55"/>
                </a:cxn>
                <a:cxn ang="0">
                  <a:pos x="46" y="52"/>
                </a:cxn>
                <a:cxn ang="0">
                  <a:pos x="51" y="49"/>
                </a:cxn>
                <a:cxn ang="0">
                  <a:pos x="54" y="44"/>
                </a:cxn>
                <a:cxn ang="0">
                  <a:pos x="57" y="38"/>
                </a:cxn>
                <a:cxn ang="0">
                  <a:pos x="57" y="33"/>
                </a:cxn>
                <a:cxn ang="0">
                  <a:pos x="59" y="27"/>
                </a:cxn>
                <a:cxn ang="0">
                  <a:pos x="59" y="27"/>
                </a:cxn>
                <a:cxn ang="0">
                  <a:pos x="57" y="20"/>
                </a:cxn>
                <a:cxn ang="0">
                  <a:pos x="56" y="16"/>
                </a:cxn>
                <a:cxn ang="0">
                  <a:pos x="52" y="11"/>
                </a:cxn>
                <a:cxn ang="0">
                  <a:pos x="48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9" h="58">
                  <a:moveTo>
                    <a:pt x="27" y="0"/>
                  </a:move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1" y="55"/>
                  </a:lnTo>
                  <a:lnTo>
                    <a:pt x="46" y="52"/>
                  </a:lnTo>
                  <a:lnTo>
                    <a:pt x="51" y="49"/>
                  </a:lnTo>
                  <a:lnTo>
                    <a:pt x="54" y="44"/>
                  </a:lnTo>
                  <a:lnTo>
                    <a:pt x="57" y="38"/>
                  </a:lnTo>
                  <a:lnTo>
                    <a:pt x="57" y="33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0"/>
                  </a:lnTo>
                  <a:lnTo>
                    <a:pt x="56" y="16"/>
                  </a:lnTo>
                  <a:lnTo>
                    <a:pt x="52" y="11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7" name="Freeform 217"/>
            <p:cNvSpPr/>
            <p:nvPr/>
          </p:nvSpPr>
          <p:spPr bwMode="auto">
            <a:xfrm>
              <a:off x="4862515" y="1137285"/>
              <a:ext cx="193675" cy="2814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22" y="197"/>
                </a:cxn>
                <a:cxn ang="0">
                  <a:pos x="34" y="196"/>
                </a:cxn>
                <a:cxn ang="0">
                  <a:pos x="45" y="192"/>
                </a:cxn>
                <a:cxn ang="0">
                  <a:pos x="54" y="189"/>
                </a:cxn>
                <a:cxn ang="0">
                  <a:pos x="64" y="185"/>
                </a:cxn>
                <a:cxn ang="0">
                  <a:pos x="73" y="178"/>
                </a:cxn>
                <a:cxn ang="0">
                  <a:pos x="83" y="172"/>
                </a:cxn>
                <a:cxn ang="0">
                  <a:pos x="91" y="165"/>
                </a:cxn>
                <a:cxn ang="0">
                  <a:pos x="97" y="158"/>
                </a:cxn>
                <a:cxn ang="0">
                  <a:pos x="103" y="148"/>
                </a:cxn>
                <a:cxn ang="0">
                  <a:pos x="110" y="139"/>
                </a:cxn>
                <a:cxn ang="0">
                  <a:pos x="114" y="129"/>
                </a:cxn>
                <a:cxn ang="0">
                  <a:pos x="118" y="119"/>
                </a:cxn>
                <a:cxn ang="0">
                  <a:pos x="121" y="108"/>
                </a:cxn>
                <a:cxn ang="0">
                  <a:pos x="122" y="97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22" y="73"/>
                </a:cxn>
                <a:cxn ang="0">
                  <a:pos x="121" y="61"/>
                </a:cxn>
                <a:cxn ang="0">
                  <a:pos x="118" y="50"/>
                </a:cxn>
                <a:cxn ang="0">
                  <a:pos x="113" y="39"/>
                </a:cxn>
                <a:cxn ang="0">
                  <a:pos x="107" y="27"/>
                </a:cxn>
                <a:cxn ang="0">
                  <a:pos x="100" y="18"/>
                </a:cxn>
                <a:cxn ang="0">
                  <a:pos x="94" y="8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22" h="197">
                  <a:moveTo>
                    <a:pt x="84" y="0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22" y="197"/>
                  </a:lnTo>
                  <a:lnTo>
                    <a:pt x="34" y="196"/>
                  </a:lnTo>
                  <a:lnTo>
                    <a:pt x="45" y="192"/>
                  </a:lnTo>
                  <a:lnTo>
                    <a:pt x="54" y="189"/>
                  </a:lnTo>
                  <a:lnTo>
                    <a:pt x="64" y="185"/>
                  </a:lnTo>
                  <a:lnTo>
                    <a:pt x="73" y="178"/>
                  </a:lnTo>
                  <a:lnTo>
                    <a:pt x="83" y="172"/>
                  </a:lnTo>
                  <a:lnTo>
                    <a:pt x="91" y="165"/>
                  </a:lnTo>
                  <a:lnTo>
                    <a:pt x="97" y="158"/>
                  </a:lnTo>
                  <a:lnTo>
                    <a:pt x="103" y="148"/>
                  </a:lnTo>
                  <a:lnTo>
                    <a:pt x="110" y="139"/>
                  </a:lnTo>
                  <a:lnTo>
                    <a:pt x="114" y="129"/>
                  </a:lnTo>
                  <a:lnTo>
                    <a:pt x="118" y="119"/>
                  </a:lnTo>
                  <a:lnTo>
                    <a:pt x="121" y="108"/>
                  </a:lnTo>
                  <a:lnTo>
                    <a:pt x="122" y="97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73"/>
                  </a:lnTo>
                  <a:lnTo>
                    <a:pt x="121" y="61"/>
                  </a:lnTo>
                  <a:lnTo>
                    <a:pt x="118" y="50"/>
                  </a:lnTo>
                  <a:lnTo>
                    <a:pt x="113" y="39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4" y="8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8" name="Freeform 218"/>
            <p:cNvSpPr/>
            <p:nvPr/>
          </p:nvSpPr>
          <p:spPr bwMode="auto">
            <a:xfrm>
              <a:off x="4886327" y="1185863"/>
              <a:ext cx="120650" cy="185738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0" y="130"/>
                </a:cxn>
                <a:cxn ang="0">
                  <a:pos x="15" y="127"/>
                </a:cxn>
                <a:cxn ang="0">
                  <a:pos x="30" y="122"/>
                </a:cxn>
                <a:cxn ang="0">
                  <a:pos x="42" y="116"/>
                </a:cxn>
                <a:cxn ang="0">
                  <a:pos x="53" y="106"/>
                </a:cxn>
                <a:cxn ang="0">
                  <a:pos x="63" y="95"/>
                </a:cxn>
                <a:cxn ang="0">
                  <a:pos x="69" y="81"/>
                </a:cxn>
                <a:cxn ang="0">
                  <a:pos x="74" y="66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74" y="36"/>
                </a:cxn>
                <a:cxn ang="0">
                  <a:pos x="69" y="24"/>
                </a:cxn>
                <a:cxn ang="0">
                  <a:pos x="65" y="11"/>
                </a:cxn>
                <a:cxn ang="0">
                  <a:pos x="55" y="0"/>
                </a:cxn>
                <a:cxn ang="0">
                  <a:pos x="0" y="130"/>
                </a:cxn>
              </a:cxnLst>
              <a:rect l="0" t="0" r="r" b="b"/>
              <a:pathLst>
                <a:path w="76" h="130">
                  <a:moveTo>
                    <a:pt x="0" y="130"/>
                  </a:moveTo>
                  <a:lnTo>
                    <a:pt x="0" y="130"/>
                  </a:lnTo>
                  <a:lnTo>
                    <a:pt x="15" y="127"/>
                  </a:lnTo>
                  <a:lnTo>
                    <a:pt x="30" y="122"/>
                  </a:lnTo>
                  <a:lnTo>
                    <a:pt x="42" y="116"/>
                  </a:lnTo>
                  <a:lnTo>
                    <a:pt x="53" y="106"/>
                  </a:lnTo>
                  <a:lnTo>
                    <a:pt x="63" y="95"/>
                  </a:lnTo>
                  <a:lnTo>
                    <a:pt x="69" y="81"/>
                  </a:lnTo>
                  <a:lnTo>
                    <a:pt x="74" y="6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36"/>
                  </a:lnTo>
                  <a:lnTo>
                    <a:pt x="69" y="24"/>
                  </a:lnTo>
                  <a:lnTo>
                    <a:pt x="65" y="11"/>
                  </a:lnTo>
                  <a:lnTo>
                    <a:pt x="55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9" name="Freeform 219"/>
            <p:cNvSpPr/>
            <p:nvPr/>
          </p:nvSpPr>
          <p:spPr bwMode="auto">
            <a:xfrm>
              <a:off x="4900615" y="1217295"/>
              <a:ext cx="69850" cy="12287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0" y="83"/>
                </a:cxn>
                <a:cxn ang="0">
                  <a:pos x="19" y="79"/>
                </a:cxn>
                <a:cxn ang="0">
                  <a:pos x="27" y="73"/>
                </a:cxn>
                <a:cxn ang="0">
                  <a:pos x="33" y="65"/>
                </a:cxn>
                <a:cxn ang="0">
                  <a:pos x="38" y="57"/>
                </a:cxn>
                <a:cxn ang="0">
                  <a:pos x="43" y="48"/>
                </a:cxn>
                <a:cxn ang="0">
                  <a:pos x="44" y="38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43" y="13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lnTo>
                    <a:pt x="0" y="86"/>
                  </a:lnTo>
                  <a:lnTo>
                    <a:pt x="0" y="86"/>
                  </a:lnTo>
                  <a:lnTo>
                    <a:pt x="10" y="83"/>
                  </a:lnTo>
                  <a:lnTo>
                    <a:pt x="19" y="79"/>
                  </a:lnTo>
                  <a:lnTo>
                    <a:pt x="27" y="73"/>
                  </a:lnTo>
                  <a:lnTo>
                    <a:pt x="33" y="65"/>
                  </a:lnTo>
                  <a:lnTo>
                    <a:pt x="38" y="57"/>
                  </a:lnTo>
                  <a:lnTo>
                    <a:pt x="43" y="48"/>
                  </a:lnTo>
                  <a:lnTo>
                    <a:pt x="44" y="38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13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0" name="Freeform 220"/>
            <p:cNvSpPr/>
            <p:nvPr/>
          </p:nvSpPr>
          <p:spPr bwMode="auto">
            <a:xfrm>
              <a:off x="5092702" y="1285875"/>
              <a:ext cx="357188" cy="3186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8" y="1"/>
                </a:cxn>
                <a:cxn ang="0">
                  <a:pos x="68" y="8"/>
                </a:cxn>
                <a:cxn ang="0">
                  <a:pos x="49" y="19"/>
                </a:cxn>
                <a:cxn ang="0">
                  <a:pos x="31" y="31"/>
                </a:cxn>
                <a:cxn ang="0">
                  <a:pos x="19" y="49"/>
                </a:cxn>
                <a:cxn ang="0">
                  <a:pos x="8" y="68"/>
                </a:cxn>
                <a:cxn ang="0">
                  <a:pos x="1" y="88"/>
                </a:cxn>
                <a:cxn ang="0">
                  <a:pos x="0" y="112"/>
                </a:cxn>
                <a:cxn ang="0">
                  <a:pos x="0" y="123"/>
                </a:cxn>
                <a:cxn ang="0">
                  <a:pos x="4" y="146"/>
                </a:cxn>
                <a:cxn ang="0">
                  <a:pos x="12" y="165"/>
                </a:cxn>
                <a:cxn ang="0">
                  <a:pos x="25" y="184"/>
                </a:cxn>
                <a:cxn ang="0">
                  <a:pos x="39" y="198"/>
                </a:cxn>
                <a:cxn ang="0">
                  <a:pos x="58" y="211"/>
                </a:cxn>
                <a:cxn ang="0">
                  <a:pos x="79" y="219"/>
                </a:cxn>
                <a:cxn ang="0">
                  <a:pos x="100" y="223"/>
                </a:cxn>
                <a:cxn ang="0">
                  <a:pos x="112" y="223"/>
                </a:cxn>
                <a:cxn ang="0">
                  <a:pos x="135" y="222"/>
                </a:cxn>
                <a:cxn ang="0">
                  <a:pos x="155" y="215"/>
                </a:cxn>
                <a:cxn ang="0">
                  <a:pos x="174" y="204"/>
                </a:cxn>
                <a:cxn ang="0">
                  <a:pos x="192" y="192"/>
                </a:cxn>
                <a:cxn ang="0">
                  <a:pos x="204" y="174"/>
                </a:cxn>
                <a:cxn ang="0">
                  <a:pos x="215" y="155"/>
                </a:cxn>
                <a:cxn ang="0">
                  <a:pos x="222" y="134"/>
                </a:cxn>
                <a:cxn ang="0">
                  <a:pos x="225" y="112"/>
                </a:cxn>
                <a:cxn ang="0">
                  <a:pos x="223" y="100"/>
                </a:cxn>
                <a:cxn ang="0">
                  <a:pos x="219" y="77"/>
                </a:cxn>
                <a:cxn ang="0">
                  <a:pos x="211" y="58"/>
                </a:cxn>
                <a:cxn ang="0">
                  <a:pos x="198" y="39"/>
                </a:cxn>
                <a:cxn ang="0">
                  <a:pos x="184" y="25"/>
                </a:cxn>
                <a:cxn ang="0">
                  <a:pos x="165" y="12"/>
                </a:cxn>
                <a:cxn ang="0">
                  <a:pos x="146" y="4"/>
                </a:cxn>
                <a:cxn ang="0">
                  <a:pos x="123" y="0"/>
                </a:cxn>
                <a:cxn ang="0">
                  <a:pos x="112" y="0"/>
                </a:cxn>
              </a:cxnLst>
              <a:rect l="0" t="0" r="r" b="b"/>
              <a:pathLst>
                <a:path w="225" h="223">
                  <a:moveTo>
                    <a:pt x="112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9" y="4"/>
                  </a:lnTo>
                  <a:lnTo>
                    <a:pt x="68" y="8"/>
                  </a:lnTo>
                  <a:lnTo>
                    <a:pt x="58" y="12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6"/>
                  </a:lnTo>
                  <a:lnTo>
                    <a:pt x="8" y="155"/>
                  </a:lnTo>
                  <a:lnTo>
                    <a:pt x="12" y="165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31" y="192"/>
                  </a:lnTo>
                  <a:lnTo>
                    <a:pt x="39" y="198"/>
                  </a:lnTo>
                  <a:lnTo>
                    <a:pt x="49" y="204"/>
                  </a:lnTo>
                  <a:lnTo>
                    <a:pt x="58" y="211"/>
                  </a:lnTo>
                  <a:lnTo>
                    <a:pt x="68" y="215"/>
                  </a:lnTo>
                  <a:lnTo>
                    <a:pt x="79" y="219"/>
                  </a:lnTo>
                  <a:lnTo>
                    <a:pt x="88" y="222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5" y="211"/>
                  </a:lnTo>
                  <a:lnTo>
                    <a:pt x="174" y="204"/>
                  </a:lnTo>
                  <a:lnTo>
                    <a:pt x="184" y="198"/>
                  </a:lnTo>
                  <a:lnTo>
                    <a:pt x="192" y="192"/>
                  </a:lnTo>
                  <a:lnTo>
                    <a:pt x="198" y="184"/>
                  </a:lnTo>
                  <a:lnTo>
                    <a:pt x="204" y="174"/>
                  </a:lnTo>
                  <a:lnTo>
                    <a:pt x="211" y="165"/>
                  </a:lnTo>
                  <a:lnTo>
                    <a:pt x="215" y="155"/>
                  </a:lnTo>
                  <a:lnTo>
                    <a:pt x="219" y="146"/>
                  </a:lnTo>
                  <a:lnTo>
                    <a:pt x="222" y="134"/>
                  </a:lnTo>
                  <a:lnTo>
                    <a:pt x="223" y="123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00"/>
                  </a:lnTo>
                  <a:lnTo>
                    <a:pt x="222" y="88"/>
                  </a:lnTo>
                  <a:lnTo>
                    <a:pt x="219" y="77"/>
                  </a:lnTo>
                  <a:lnTo>
                    <a:pt x="215" y="68"/>
                  </a:lnTo>
                  <a:lnTo>
                    <a:pt x="211" y="58"/>
                  </a:lnTo>
                  <a:lnTo>
                    <a:pt x="204" y="49"/>
                  </a:lnTo>
                  <a:lnTo>
                    <a:pt x="198" y="39"/>
                  </a:lnTo>
                  <a:lnTo>
                    <a:pt x="192" y="31"/>
                  </a:lnTo>
                  <a:lnTo>
                    <a:pt x="184" y="25"/>
                  </a:lnTo>
                  <a:lnTo>
                    <a:pt x="174" y="19"/>
                  </a:lnTo>
                  <a:lnTo>
                    <a:pt x="165" y="12"/>
                  </a:lnTo>
                  <a:lnTo>
                    <a:pt x="155" y="8"/>
                  </a:lnTo>
                  <a:lnTo>
                    <a:pt x="146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1" name="Freeform 221"/>
            <p:cNvSpPr/>
            <p:nvPr/>
          </p:nvSpPr>
          <p:spPr bwMode="auto">
            <a:xfrm>
              <a:off x="5148265" y="1333024"/>
              <a:ext cx="249238" cy="22431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0"/>
                </a:cxn>
                <a:cxn ang="0">
                  <a:pos x="63" y="2"/>
                </a:cxn>
                <a:cxn ang="0">
                  <a:pos x="47" y="6"/>
                </a:cxn>
                <a:cxn ang="0">
                  <a:pos x="34" y="14"/>
                </a:cxn>
                <a:cxn ang="0">
                  <a:pos x="23" y="24"/>
                </a:cxn>
                <a:cxn ang="0">
                  <a:pos x="14" y="35"/>
                </a:cxn>
                <a:cxn ang="0">
                  <a:pos x="6" y="48"/>
                </a:cxn>
                <a:cxn ang="0">
                  <a:pos x="1" y="6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94"/>
                </a:cxn>
                <a:cxn ang="0">
                  <a:pos x="6" y="109"/>
                </a:cxn>
                <a:cxn ang="0">
                  <a:pos x="14" y="122"/>
                </a:cxn>
                <a:cxn ang="0">
                  <a:pos x="23" y="133"/>
                </a:cxn>
                <a:cxn ang="0">
                  <a:pos x="34" y="143"/>
                </a:cxn>
                <a:cxn ang="0">
                  <a:pos x="47" y="151"/>
                </a:cxn>
                <a:cxn ang="0">
                  <a:pos x="63" y="155"/>
                </a:cxn>
                <a:cxn ang="0">
                  <a:pos x="79" y="157"/>
                </a:cxn>
                <a:cxn ang="0">
                  <a:pos x="79" y="157"/>
                </a:cxn>
                <a:cxn ang="0">
                  <a:pos x="95" y="155"/>
                </a:cxn>
                <a:cxn ang="0">
                  <a:pos x="109" y="151"/>
                </a:cxn>
                <a:cxn ang="0">
                  <a:pos x="122" y="143"/>
                </a:cxn>
                <a:cxn ang="0">
                  <a:pos x="133" y="133"/>
                </a:cxn>
                <a:cxn ang="0">
                  <a:pos x="142" y="122"/>
                </a:cxn>
                <a:cxn ang="0">
                  <a:pos x="150" y="109"/>
                </a:cxn>
                <a:cxn ang="0">
                  <a:pos x="155" y="94"/>
                </a:cxn>
                <a:cxn ang="0">
                  <a:pos x="157" y="79"/>
                </a:cxn>
                <a:cxn ang="0">
                  <a:pos x="157" y="79"/>
                </a:cxn>
                <a:cxn ang="0">
                  <a:pos x="155" y="63"/>
                </a:cxn>
                <a:cxn ang="0">
                  <a:pos x="150" y="48"/>
                </a:cxn>
                <a:cxn ang="0">
                  <a:pos x="142" y="35"/>
                </a:cxn>
                <a:cxn ang="0">
                  <a:pos x="133" y="24"/>
                </a:cxn>
                <a:cxn ang="0">
                  <a:pos x="122" y="14"/>
                </a:cxn>
                <a:cxn ang="0">
                  <a:pos x="109" y="6"/>
                </a:cxn>
                <a:cxn ang="0">
                  <a:pos x="95" y="2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4"/>
                  </a:lnTo>
                  <a:lnTo>
                    <a:pt x="23" y="24"/>
                  </a:lnTo>
                  <a:lnTo>
                    <a:pt x="14" y="35"/>
                  </a:lnTo>
                  <a:lnTo>
                    <a:pt x="6" y="48"/>
                  </a:lnTo>
                  <a:lnTo>
                    <a:pt x="1" y="6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94"/>
                  </a:lnTo>
                  <a:lnTo>
                    <a:pt x="6" y="109"/>
                  </a:lnTo>
                  <a:lnTo>
                    <a:pt x="14" y="122"/>
                  </a:lnTo>
                  <a:lnTo>
                    <a:pt x="23" y="133"/>
                  </a:lnTo>
                  <a:lnTo>
                    <a:pt x="34" y="143"/>
                  </a:lnTo>
                  <a:lnTo>
                    <a:pt x="47" y="151"/>
                  </a:lnTo>
                  <a:lnTo>
                    <a:pt x="63" y="155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1"/>
                  </a:lnTo>
                  <a:lnTo>
                    <a:pt x="122" y="143"/>
                  </a:lnTo>
                  <a:lnTo>
                    <a:pt x="133" y="133"/>
                  </a:lnTo>
                  <a:lnTo>
                    <a:pt x="142" y="122"/>
                  </a:lnTo>
                  <a:lnTo>
                    <a:pt x="150" y="109"/>
                  </a:lnTo>
                  <a:lnTo>
                    <a:pt x="155" y="94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5" y="63"/>
                  </a:lnTo>
                  <a:lnTo>
                    <a:pt x="150" y="48"/>
                  </a:lnTo>
                  <a:lnTo>
                    <a:pt x="142" y="35"/>
                  </a:lnTo>
                  <a:lnTo>
                    <a:pt x="133" y="24"/>
                  </a:lnTo>
                  <a:lnTo>
                    <a:pt x="122" y="14"/>
                  </a:lnTo>
                  <a:lnTo>
                    <a:pt x="109" y="6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2" name="Freeform 222"/>
            <p:cNvSpPr/>
            <p:nvPr/>
          </p:nvSpPr>
          <p:spPr bwMode="auto">
            <a:xfrm>
              <a:off x="5184777" y="1367314"/>
              <a:ext cx="176213" cy="160020"/>
            </a:xfrm>
            <a:custGeom>
              <a:avLst/>
              <a:gdLst/>
              <a:ahLst/>
              <a:cxnLst>
                <a:cxn ang="0">
                  <a:pos x="111" y="52"/>
                </a:cxn>
                <a:cxn ang="0">
                  <a:pos x="111" y="52"/>
                </a:cxn>
                <a:cxn ang="0">
                  <a:pos x="111" y="65"/>
                </a:cxn>
                <a:cxn ang="0">
                  <a:pos x="110" y="74"/>
                </a:cxn>
                <a:cxn ang="0">
                  <a:pos x="105" y="85"/>
                </a:cxn>
                <a:cxn ang="0">
                  <a:pos x="99" y="93"/>
                </a:cxn>
                <a:cxn ang="0">
                  <a:pos x="91" y="101"/>
                </a:cxn>
                <a:cxn ang="0">
                  <a:pos x="81" y="106"/>
                </a:cxn>
                <a:cxn ang="0">
                  <a:pos x="70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48" y="112"/>
                </a:cxn>
                <a:cxn ang="0">
                  <a:pos x="37" y="109"/>
                </a:cxn>
                <a:cxn ang="0">
                  <a:pos x="27" y="104"/>
                </a:cxn>
                <a:cxn ang="0">
                  <a:pos x="19" y="98"/>
                </a:cxn>
                <a:cxn ang="0">
                  <a:pos x="11" y="90"/>
                </a:cxn>
                <a:cxn ang="0">
                  <a:pos x="5" y="81"/>
                </a:cxn>
                <a:cxn ang="0">
                  <a:pos x="2" y="7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4" y="38"/>
                </a:cxn>
                <a:cxn ang="0">
                  <a:pos x="8" y="27"/>
                </a:cxn>
                <a:cxn ang="0">
                  <a:pos x="15" y="19"/>
                </a:cxn>
                <a:cxn ang="0">
                  <a:pos x="23" y="11"/>
                </a:cxn>
                <a:cxn ang="0">
                  <a:pos x="30" y="6"/>
                </a:cxn>
                <a:cxn ang="0">
                  <a:pos x="42" y="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5" y="3"/>
                </a:cxn>
                <a:cxn ang="0">
                  <a:pos x="84" y="8"/>
                </a:cxn>
                <a:cxn ang="0">
                  <a:pos x="94" y="14"/>
                </a:cxn>
                <a:cxn ang="0">
                  <a:pos x="100" y="22"/>
                </a:cxn>
                <a:cxn ang="0">
                  <a:pos x="107" y="31"/>
                </a:cxn>
                <a:cxn ang="0">
                  <a:pos x="110" y="41"/>
                </a:cxn>
                <a:cxn ang="0">
                  <a:pos x="111" y="52"/>
                </a:cxn>
                <a:cxn ang="0">
                  <a:pos x="111" y="52"/>
                </a:cxn>
              </a:cxnLst>
              <a:rect l="0" t="0" r="r" b="b"/>
              <a:pathLst>
                <a:path w="111" h="112">
                  <a:moveTo>
                    <a:pt x="111" y="52"/>
                  </a:moveTo>
                  <a:lnTo>
                    <a:pt x="111" y="52"/>
                  </a:lnTo>
                  <a:lnTo>
                    <a:pt x="111" y="65"/>
                  </a:lnTo>
                  <a:lnTo>
                    <a:pt x="110" y="74"/>
                  </a:lnTo>
                  <a:lnTo>
                    <a:pt x="105" y="85"/>
                  </a:lnTo>
                  <a:lnTo>
                    <a:pt x="99" y="93"/>
                  </a:lnTo>
                  <a:lnTo>
                    <a:pt x="91" y="101"/>
                  </a:lnTo>
                  <a:lnTo>
                    <a:pt x="81" y="106"/>
                  </a:lnTo>
                  <a:lnTo>
                    <a:pt x="70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48" y="112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9" y="98"/>
                  </a:lnTo>
                  <a:lnTo>
                    <a:pt x="11" y="90"/>
                  </a:lnTo>
                  <a:lnTo>
                    <a:pt x="5" y="81"/>
                  </a:lnTo>
                  <a:lnTo>
                    <a:pt x="2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8" y="27"/>
                  </a:lnTo>
                  <a:lnTo>
                    <a:pt x="15" y="19"/>
                  </a:lnTo>
                  <a:lnTo>
                    <a:pt x="23" y="11"/>
                  </a:lnTo>
                  <a:lnTo>
                    <a:pt x="30" y="6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3"/>
                  </a:lnTo>
                  <a:lnTo>
                    <a:pt x="84" y="8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7" y="31"/>
                  </a:lnTo>
                  <a:lnTo>
                    <a:pt x="110" y="41"/>
                  </a:lnTo>
                  <a:lnTo>
                    <a:pt x="111" y="52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3" name="Freeform 223"/>
            <p:cNvSpPr/>
            <p:nvPr/>
          </p:nvSpPr>
          <p:spPr bwMode="auto">
            <a:xfrm>
              <a:off x="5227640" y="1405890"/>
              <a:ext cx="93663" cy="8286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33"/>
                </a:cxn>
                <a:cxn ang="0">
                  <a:pos x="57" y="39"/>
                </a:cxn>
                <a:cxn ang="0">
                  <a:pos x="54" y="44"/>
                </a:cxn>
                <a:cxn ang="0">
                  <a:pos x="51" y="49"/>
                </a:cxn>
                <a:cxn ang="0">
                  <a:pos x="46" y="52"/>
                </a:cxn>
                <a:cxn ang="0">
                  <a:pos x="42" y="55"/>
                </a:cxn>
                <a:cxn ang="0">
                  <a:pos x="37" y="57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24" y="58"/>
                </a:cxn>
                <a:cxn ang="0">
                  <a:pos x="19" y="57"/>
                </a:cxn>
                <a:cxn ang="0">
                  <a:pos x="15" y="54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2" y="43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3" y="14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6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4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6" y="16"/>
                </a:cxn>
                <a:cxn ang="0">
                  <a:pos x="57" y="22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4" y="44"/>
                  </a:lnTo>
                  <a:lnTo>
                    <a:pt x="51" y="49"/>
                  </a:lnTo>
                  <a:lnTo>
                    <a:pt x="46" y="52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7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4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6" y="16"/>
                  </a:lnTo>
                  <a:lnTo>
                    <a:pt x="57" y="22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4" name="Freeform 224"/>
            <p:cNvSpPr/>
            <p:nvPr/>
          </p:nvSpPr>
          <p:spPr bwMode="auto">
            <a:xfrm>
              <a:off x="4770440" y="1560195"/>
              <a:ext cx="357188" cy="201454"/>
            </a:xfrm>
            <a:custGeom>
              <a:avLst/>
              <a:gdLst/>
              <a:ahLst/>
              <a:cxnLst>
                <a:cxn ang="0">
                  <a:pos x="225" y="112"/>
                </a:cxn>
                <a:cxn ang="0">
                  <a:pos x="225" y="112"/>
                </a:cxn>
                <a:cxn ang="0">
                  <a:pos x="223" y="101"/>
                </a:cxn>
                <a:cxn ang="0">
                  <a:pos x="222" y="90"/>
                </a:cxn>
                <a:cxn ang="0">
                  <a:pos x="220" y="79"/>
                </a:cxn>
                <a:cxn ang="0">
                  <a:pos x="215" y="69"/>
                </a:cxn>
                <a:cxn ang="0">
                  <a:pos x="211" y="58"/>
                </a:cxn>
                <a:cxn ang="0">
                  <a:pos x="206" y="49"/>
                </a:cxn>
                <a:cxn ang="0">
                  <a:pos x="199" y="41"/>
                </a:cxn>
                <a:cxn ang="0">
                  <a:pos x="192" y="33"/>
                </a:cxn>
                <a:cxn ang="0">
                  <a:pos x="184" y="25"/>
                </a:cxn>
                <a:cxn ang="0">
                  <a:pos x="176" y="19"/>
                </a:cxn>
                <a:cxn ang="0">
                  <a:pos x="166" y="14"/>
                </a:cxn>
                <a:cxn ang="0">
                  <a:pos x="157" y="9"/>
                </a:cxn>
                <a:cxn ang="0">
                  <a:pos x="146" y="4"/>
                </a:cxn>
                <a:cxn ang="0">
                  <a:pos x="134" y="3"/>
                </a:cxn>
                <a:cxn ang="0">
                  <a:pos x="123" y="1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01" y="1"/>
                </a:cxn>
                <a:cxn ang="0">
                  <a:pos x="90" y="3"/>
                </a:cxn>
                <a:cxn ang="0">
                  <a:pos x="79" y="4"/>
                </a:cxn>
                <a:cxn ang="0">
                  <a:pos x="68" y="9"/>
                </a:cxn>
                <a:cxn ang="0">
                  <a:pos x="58" y="14"/>
                </a:cxn>
                <a:cxn ang="0">
                  <a:pos x="49" y="19"/>
                </a:cxn>
                <a:cxn ang="0">
                  <a:pos x="41" y="25"/>
                </a:cxn>
                <a:cxn ang="0">
                  <a:pos x="33" y="33"/>
                </a:cxn>
                <a:cxn ang="0">
                  <a:pos x="25" y="41"/>
                </a:cxn>
                <a:cxn ang="0">
                  <a:pos x="19" y="49"/>
                </a:cxn>
                <a:cxn ang="0">
                  <a:pos x="12" y="58"/>
                </a:cxn>
                <a:cxn ang="0">
                  <a:pos x="9" y="69"/>
                </a:cxn>
                <a:cxn ang="0">
                  <a:pos x="4" y="79"/>
                </a:cxn>
                <a:cxn ang="0">
                  <a:pos x="1" y="90"/>
                </a:cxn>
                <a:cxn ang="0">
                  <a:pos x="0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" y="127"/>
                </a:cxn>
                <a:cxn ang="0">
                  <a:pos x="3" y="141"/>
                </a:cxn>
                <a:cxn ang="0">
                  <a:pos x="223" y="127"/>
                </a:cxn>
                <a:cxn ang="0">
                  <a:pos x="223" y="127"/>
                </a:cxn>
                <a:cxn ang="0">
                  <a:pos x="225" y="112"/>
                </a:cxn>
                <a:cxn ang="0">
                  <a:pos x="225" y="112"/>
                </a:cxn>
              </a:cxnLst>
              <a:rect l="0" t="0" r="r" b="b"/>
              <a:pathLst>
                <a:path w="225" h="141">
                  <a:moveTo>
                    <a:pt x="225" y="112"/>
                  </a:moveTo>
                  <a:lnTo>
                    <a:pt x="225" y="112"/>
                  </a:lnTo>
                  <a:lnTo>
                    <a:pt x="223" y="101"/>
                  </a:lnTo>
                  <a:lnTo>
                    <a:pt x="222" y="90"/>
                  </a:lnTo>
                  <a:lnTo>
                    <a:pt x="220" y="79"/>
                  </a:lnTo>
                  <a:lnTo>
                    <a:pt x="215" y="69"/>
                  </a:lnTo>
                  <a:lnTo>
                    <a:pt x="211" y="58"/>
                  </a:lnTo>
                  <a:lnTo>
                    <a:pt x="206" y="49"/>
                  </a:lnTo>
                  <a:lnTo>
                    <a:pt x="199" y="41"/>
                  </a:lnTo>
                  <a:lnTo>
                    <a:pt x="192" y="33"/>
                  </a:lnTo>
                  <a:lnTo>
                    <a:pt x="184" y="25"/>
                  </a:lnTo>
                  <a:lnTo>
                    <a:pt x="176" y="19"/>
                  </a:lnTo>
                  <a:lnTo>
                    <a:pt x="166" y="14"/>
                  </a:lnTo>
                  <a:lnTo>
                    <a:pt x="157" y="9"/>
                  </a:lnTo>
                  <a:lnTo>
                    <a:pt x="146" y="4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1" y="1"/>
                  </a:lnTo>
                  <a:lnTo>
                    <a:pt x="90" y="3"/>
                  </a:lnTo>
                  <a:lnTo>
                    <a:pt x="79" y="4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9" y="69"/>
                  </a:lnTo>
                  <a:lnTo>
                    <a:pt x="4" y="79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27"/>
                  </a:lnTo>
                  <a:lnTo>
                    <a:pt x="3" y="141"/>
                  </a:lnTo>
                  <a:lnTo>
                    <a:pt x="223" y="127"/>
                  </a:lnTo>
                  <a:lnTo>
                    <a:pt x="223" y="127"/>
                  </a:lnTo>
                  <a:lnTo>
                    <a:pt x="225" y="112"/>
                  </a:lnTo>
                  <a:lnTo>
                    <a:pt x="225" y="112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5" name="Freeform 225"/>
            <p:cNvSpPr/>
            <p:nvPr/>
          </p:nvSpPr>
          <p:spPr bwMode="auto">
            <a:xfrm>
              <a:off x="4827590" y="1608773"/>
              <a:ext cx="247650" cy="150019"/>
            </a:xfrm>
            <a:custGeom>
              <a:avLst/>
              <a:gdLst/>
              <a:ahLst/>
              <a:cxnLst>
                <a:cxn ang="0">
                  <a:pos x="156" y="78"/>
                </a:cxn>
                <a:cxn ang="0">
                  <a:pos x="156" y="78"/>
                </a:cxn>
                <a:cxn ang="0">
                  <a:pos x="154" y="62"/>
                </a:cxn>
                <a:cxn ang="0">
                  <a:pos x="149" y="48"/>
                </a:cxn>
                <a:cxn ang="0">
                  <a:pos x="143" y="35"/>
                </a:cxn>
                <a:cxn ang="0">
                  <a:pos x="133" y="23"/>
                </a:cxn>
                <a:cxn ang="0">
                  <a:pos x="121" y="13"/>
                </a:cxn>
                <a:cxn ang="0">
                  <a:pos x="108" y="7"/>
                </a:cxn>
                <a:cxn ang="0">
                  <a:pos x="94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2" y="2"/>
                </a:cxn>
                <a:cxn ang="0">
                  <a:pos x="48" y="7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3" y="35"/>
                </a:cxn>
                <a:cxn ang="0">
                  <a:pos x="5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93"/>
                </a:cxn>
                <a:cxn ang="0">
                  <a:pos x="5" y="105"/>
                </a:cxn>
                <a:cxn ang="0">
                  <a:pos x="154" y="96"/>
                </a:cxn>
                <a:cxn ang="0">
                  <a:pos x="154" y="96"/>
                </a:cxn>
                <a:cxn ang="0">
                  <a:pos x="156" y="78"/>
                </a:cxn>
                <a:cxn ang="0">
                  <a:pos x="156" y="78"/>
                </a:cxn>
              </a:cxnLst>
              <a:rect l="0" t="0" r="r" b="b"/>
              <a:pathLst>
                <a:path w="156" h="105">
                  <a:moveTo>
                    <a:pt x="156" y="78"/>
                  </a:moveTo>
                  <a:lnTo>
                    <a:pt x="156" y="78"/>
                  </a:lnTo>
                  <a:lnTo>
                    <a:pt x="154" y="62"/>
                  </a:lnTo>
                  <a:lnTo>
                    <a:pt x="149" y="48"/>
                  </a:lnTo>
                  <a:lnTo>
                    <a:pt x="143" y="35"/>
                  </a:lnTo>
                  <a:lnTo>
                    <a:pt x="133" y="23"/>
                  </a:lnTo>
                  <a:lnTo>
                    <a:pt x="121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3" y="35"/>
                  </a:lnTo>
                  <a:lnTo>
                    <a:pt x="5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6" y="78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6" name="Freeform 226"/>
            <p:cNvSpPr/>
            <p:nvPr/>
          </p:nvSpPr>
          <p:spPr bwMode="auto">
            <a:xfrm>
              <a:off x="4862515" y="1643063"/>
              <a:ext cx="179388" cy="114300"/>
            </a:xfrm>
            <a:custGeom>
              <a:avLst/>
              <a:gdLst/>
              <a:ahLst/>
              <a:cxnLst>
                <a:cxn ang="0">
                  <a:pos x="113" y="53"/>
                </a:cxn>
                <a:cxn ang="0">
                  <a:pos x="113" y="53"/>
                </a:cxn>
                <a:cxn ang="0">
                  <a:pos x="111" y="42"/>
                </a:cxn>
                <a:cxn ang="0">
                  <a:pos x="107" y="30"/>
                </a:cxn>
                <a:cxn ang="0">
                  <a:pos x="102" y="22"/>
                </a:cxn>
                <a:cxn ang="0">
                  <a:pos x="94" y="15"/>
                </a:cxn>
                <a:cxn ang="0">
                  <a:pos x="84" y="8"/>
                </a:cxn>
                <a:cxn ang="0">
                  <a:pos x="75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32" y="5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7"/>
                </a:cxn>
                <a:cxn ang="0">
                  <a:pos x="3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10" y="73"/>
                </a:cxn>
                <a:cxn ang="0">
                  <a:pos x="110" y="73"/>
                </a:cxn>
                <a:cxn ang="0">
                  <a:pos x="113" y="62"/>
                </a:cxn>
                <a:cxn ang="0">
                  <a:pos x="113" y="53"/>
                </a:cxn>
                <a:cxn ang="0">
                  <a:pos x="113" y="53"/>
                </a:cxn>
              </a:cxnLst>
              <a:rect l="0" t="0" r="r" b="b"/>
              <a:pathLst>
                <a:path w="113" h="80">
                  <a:moveTo>
                    <a:pt x="113" y="53"/>
                  </a:moveTo>
                  <a:lnTo>
                    <a:pt x="113" y="53"/>
                  </a:lnTo>
                  <a:lnTo>
                    <a:pt x="111" y="42"/>
                  </a:lnTo>
                  <a:lnTo>
                    <a:pt x="107" y="30"/>
                  </a:lnTo>
                  <a:lnTo>
                    <a:pt x="102" y="22"/>
                  </a:lnTo>
                  <a:lnTo>
                    <a:pt x="94" y="15"/>
                  </a:lnTo>
                  <a:lnTo>
                    <a:pt x="84" y="8"/>
                  </a:lnTo>
                  <a:lnTo>
                    <a:pt x="75" y="3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7"/>
                  </a:lnTo>
                  <a:lnTo>
                    <a:pt x="3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13" y="62"/>
                  </a:lnTo>
                  <a:lnTo>
                    <a:pt x="113" y="53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7" name="Freeform 227"/>
            <p:cNvSpPr/>
            <p:nvPr/>
          </p:nvSpPr>
          <p:spPr bwMode="auto">
            <a:xfrm>
              <a:off x="4905377" y="1681639"/>
              <a:ext cx="93663" cy="72866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21"/>
                </a:cxn>
                <a:cxn ang="0">
                  <a:pos x="56" y="16"/>
                </a:cxn>
                <a:cxn ang="0">
                  <a:pos x="53" y="11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10" y="51"/>
                </a:cxn>
                <a:cxn ang="0">
                  <a:pos x="53" y="48"/>
                </a:cxn>
                <a:cxn ang="0">
                  <a:pos x="53" y="48"/>
                </a:cxn>
                <a:cxn ang="0">
                  <a:pos x="56" y="43"/>
                </a:cxn>
                <a:cxn ang="0">
                  <a:pos x="57" y="38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1">
                  <a:moveTo>
                    <a:pt x="59" y="27"/>
                  </a:moveTo>
                  <a:lnTo>
                    <a:pt x="59" y="27"/>
                  </a:lnTo>
                  <a:lnTo>
                    <a:pt x="57" y="21"/>
                  </a:lnTo>
                  <a:lnTo>
                    <a:pt x="56" y="16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10" y="51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8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8" name="Freeform 228"/>
            <p:cNvSpPr/>
            <p:nvPr/>
          </p:nvSpPr>
          <p:spPr bwMode="auto">
            <a:xfrm>
              <a:off x="5367340" y="1548765"/>
              <a:ext cx="180975" cy="178594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1" y="12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6" y="58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8" y="36"/>
                </a:cxn>
                <a:cxn ang="0">
                  <a:pos x="15" y="52"/>
                </a:cxn>
                <a:cxn ang="0">
                  <a:pos x="8" y="71"/>
                </a:cxn>
                <a:cxn ang="0">
                  <a:pos x="1" y="90"/>
                </a:cxn>
                <a:cxn ang="0">
                  <a:pos x="0" y="100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14" h="125">
                  <a:moveTo>
                    <a:pt x="0" y="111"/>
                  </a:moveTo>
                  <a:lnTo>
                    <a:pt x="0" y="111"/>
                  </a:lnTo>
                  <a:lnTo>
                    <a:pt x="1" y="12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6" y="58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8" y="36"/>
                  </a:lnTo>
                  <a:lnTo>
                    <a:pt x="15" y="52"/>
                  </a:lnTo>
                  <a:lnTo>
                    <a:pt x="8" y="71"/>
                  </a:lnTo>
                  <a:lnTo>
                    <a:pt x="1" y="9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9" name="Freeform 229"/>
            <p:cNvSpPr/>
            <p:nvPr/>
          </p:nvSpPr>
          <p:spPr bwMode="auto">
            <a:xfrm>
              <a:off x="5424490" y="1595914"/>
              <a:ext cx="123825" cy="12858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0" y="78"/>
                </a:cxn>
                <a:cxn ang="0">
                  <a:pos x="0" y="90"/>
                </a:cxn>
                <a:cxn ang="0">
                  <a:pos x="78" y="84"/>
                </a:cxn>
                <a:cxn ang="0">
                  <a:pos x="78" y="84"/>
                </a:cxn>
                <a:cxn ang="0">
                  <a:pos x="71" y="43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2" y="5"/>
                </a:cxn>
                <a:cxn ang="0">
                  <a:pos x="40" y="9"/>
                </a:cxn>
                <a:cxn ang="0">
                  <a:pos x="29" y="17"/>
                </a:cxn>
                <a:cxn ang="0">
                  <a:pos x="19" y="27"/>
                </a:cxn>
                <a:cxn ang="0">
                  <a:pos x="11" y="38"/>
                </a:cxn>
                <a:cxn ang="0">
                  <a:pos x="5" y="51"/>
                </a:cxn>
                <a:cxn ang="0">
                  <a:pos x="2" y="63"/>
                </a:cxn>
                <a:cxn ang="0">
                  <a:pos x="0" y="78"/>
                </a:cxn>
                <a:cxn ang="0">
                  <a:pos x="0" y="78"/>
                </a:cxn>
              </a:cxnLst>
              <a:rect l="0" t="0" r="r" b="b"/>
              <a:pathLst>
                <a:path w="78" h="90">
                  <a:moveTo>
                    <a:pt x="0" y="78"/>
                  </a:moveTo>
                  <a:lnTo>
                    <a:pt x="0" y="78"/>
                  </a:lnTo>
                  <a:lnTo>
                    <a:pt x="0" y="90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1" y="4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29" y="17"/>
                  </a:lnTo>
                  <a:lnTo>
                    <a:pt x="19" y="27"/>
                  </a:lnTo>
                  <a:lnTo>
                    <a:pt x="11" y="38"/>
                  </a:lnTo>
                  <a:lnTo>
                    <a:pt x="5" y="51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0" name="Freeform 230"/>
            <p:cNvSpPr/>
            <p:nvPr/>
          </p:nvSpPr>
          <p:spPr bwMode="auto">
            <a:xfrm>
              <a:off x="5459415" y="1630204"/>
              <a:ext cx="88900" cy="9286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7" y="3"/>
                </a:cxn>
                <a:cxn ang="0">
                  <a:pos x="29" y="8"/>
                </a:cxn>
                <a:cxn ang="0">
                  <a:pos x="19" y="12"/>
                </a:cxn>
                <a:cxn ang="0">
                  <a:pos x="13" y="20"/>
                </a:cxn>
                <a:cxn ang="0">
                  <a:pos x="7" y="28"/>
                </a:cxn>
                <a:cxn ang="0">
                  <a:pos x="3" y="38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56" h="65">
                  <a:moveTo>
                    <a:pt x="0" y="58"/>
                  </a:moveTo>
                  <a:lnTo>
                    <a:pt x="0" y="58"/>
                  </a:lnTo>
                  <a:lnTo>
                    <a:pt x="2" y="6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3"/>
                  </a:lnTo>
                  <a:lnTo>
                    <a:pt x="29" y="8"/>
                  </a:lnTo>
                  <a:lnTo>
                    <a:pt x="19" y="12"/>
                  </a:lnTo>
                  <a:lnTo>
                    <a:pt x="13" y="20"/>
                  </a:lnTo>
                  <a:lnTo>
                    <a:pt x="7" y="28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1" name="Freeform 231"/>
            <p:cNvSpPr/>
            <p:nvPr/>
          </p:nvSpPr>
          <p:spPr bwMode="auto">
            <a:xfrm>
              <a:off x="5502277" y="1668780"/>
              <a:ext cx="46038" cy="500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" y="3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7" y="11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9" h="35">
                  <a:moveTo>
                    <a:pt x="0" y="30"/>
                  </a:moveTo>
                  <a:lnTo>
                    <a:pt x="0" y="30"/>
                  </a:lnTo>
                  <a:lnTo>
                    <a:pt x="2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2" name="Freeform 232"/>
            <p:cNvSpPr/>
            <p:nvPr/>
          </p:nvSpPr>
          <p:spPr bwMode="auto">
            <a:xfrm>
              <a:off x="5303840" y="1917383"/>
              <a:ext cx="258763" cy="44862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246"/>
                </a:cxn>
                <a:cxn ang="0">
                  <a:pos x="154" y="314"/>
                </a:cxn>
                <a:cxn ang="0">
                  <a:pos x="154" y="314"/>
                </a:cxn>
                <a:cxn ang="0">
                  <a:pos x="152" y="259"/>
                </a:cxn>
                <a:cxn ang="0">
                  <a:pos x="152" y="213"/>
                </a:cxn>
                <a:cxn ang="0">
                  <a:pos x="152" y="192"/>
                </a:cxn>
                <a:cxn ang="0">
                  <a:pos x="154" y="175"/>
                </a:cxn>
                <a:cxn ang="0">
                  <a:pos x="154" y="175"/>
                </a:cxn>
                <a:cxn ang="0">
                  <a:pos x="157" y="132"/>
                </a:cxn>
                <a:cxn ang="0">
                  <a:pos x="160" y="76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3" h="314">
                  <a:moveTo>
                    <a:pt x="163" y="0"/>
                  </a:moveTo>
                  <a:lnTo>
                    <a:pt x="0" y="246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52" y="259"/>
                  </a:lnTo>
                  <a:lnTo>
                    <a:pt x="152" y="213"/>
                  </a:lnTo>
                  <a:lnTo>
                    <a:pt x="152" y="192"/>
                  </a:lnTo>
                  <a:lnTo>
                    <a:pt x="154" y="175"/>
                  </a:lnTo>
                  <a:lnTo>
                    <a:pt x="154" y="175"/>
                  </a:lnTo>
                  <a:lnTo>
                    <a:pt x="157" y="132"/>
                  </a:lnTo>
                  <a:lnTo>
                    <a:pt x="160" y="76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626A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3" name="Freeform 233"/>
            <p:cNvSpPr/>
            <p:nvPr/>
          </p:nvSpPr>
          <p:spPr bwMode="auto">
            <a:xfrm>
              <a:off x="5434015" y="2035969"/>
              <a:ext cx="122238" cy="24003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0" y="125"/>
                </a:cxn>
                <a:cxn ang="0">
                  <a:pos x="67" y="168"/>
                </a:cxn>
                <a:cxn ang="0">
                  <a:pos x="67" y="168"/>
                </a:cxn>
                <a:cxn ang="0">
                  <a:pos x="70" y="93"/>
                </a:cxn>
                <a:cxn ang="0">
                  <a:pos x="73" y="36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77" h="168">
                  <a:moveTo>
                    <a:pt x="77" y="0"/>
                  </a:moveTo>
                  <a:lnTo>
                    <a:pt x="0" y="125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70" y="93"/>
                  </a:lnTo>
                  <a:lnTo>
                    <a:pt x="73" y="36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4" name="Freeform 234"/>
            <p:cNvSpPr/>
            <p:nvPr/>
          </p:nvSpPr>
          <p:spPr bwMode="auto">
            <a:xfrm>
              <a:off x="5686427" y="149875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5" name="Freeform 235"/>
            <p:cNvSpPr/>
            <p:nvPr/>
          </p:nvSpPr>
          <p:spPr bwMode="auto">
            <a:xfrm>
              <a:off x="5870577" y="1380173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7" y="10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7" y="10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6" name="Freeform 236"/>
            <p:cNvSpPr/>
            <p:nvPr/>
          </p:nvSpPr>
          <p:spPr bwMode="auto">
            <a:xfrm>
              <a:off x="5818190" y="1518762"/>
              <a:ext cx="44450" cy="41434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3" y="5"/>
                </a:cxn>
                <a:cxn ang="0">
                  <a:pos x="27" y="8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8" y="14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7" name="Freeform 237"/>
            <p:cNvSpPr/>
            <p:nvPr/>
          </p:nvSpPr>
          <p:spPr bwMode="auto">
            <a:xfrm>
              <a:off x="5961065" y="1565910"/>
              <a:ext cx="47625" cy="414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9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0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10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0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1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8" name="Freeform 238"/>
            <p:cNvSpPr/>
            <p:nvPr/>
          </p:nvSpPr>
          <p:spPr bwMode="auto">
            <a:xfrm>
              <a:off x="5969002" y="1684497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0" y="27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7"/>
                </a:cxn>
                <a:cxn ang="0">
                  <a:pos x="5" y="24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8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9" name="Freeform 239"/>
            <p:cNvSpPr/>
            <p:nvPr/>
          </p:nvSpPr>
          <p:spPr bwMode="auto">
            <a:xfrm>
              <a:off x="5810252" y="1691640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0" name="Freeform 240"/>
            <p:cNvSpPr/>
            <p:nvPr/>
          </p:nvSpPr>
          <p:spPr bwMode="auto">
            <a:xfrm>
              <a:off x="6008690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1" name="Freeform 241"/>
            <p:cNvSpPr/>
            <p:nvPr/>
          </p:nvSpPr>
          <p:spPr bwMode="auto">
            <a:xfrm>
              <a:off x="6000752" y="1263015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2" name="Freeform 242"/>
            <p:cNvSpPr/>
            <p:nvPr/>
          </p:nvSpPr>
          <p:spPr bwMode="auto">
            <a:xfrm>
              <a:off x="6030915" y="1441609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0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0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3" name="Freeform 243"/>
            <p:cNvSpPr/>
            <p:nvPr/>
          </p:nvSpPr>
          <p:spPr bwMode="auto">
            <a:xfrm>
              <a:off x="5708652" y="1801654"/>
              <a:ext cx="244475" cy="25431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9" y="18"/>
                </a:cxn>
                <a:cxn ang="0">
                  <a:pos x="29" y="37"/>
                </a:cxn>
                <a:cxn ang="0">
                  <a:pos x="27" y="62"/>
                </a:cxn>
                <a:cxn ang="0">
                  <a:pos x="24" y="89"/>
                </a:cxn>
                <a:cxn ang="0">
                  <a:pos x="19" y="119"/>
                </a:cxn>
                <a:cxn ang="0">
                  <a:pos x="11" y="149"/>
                </a:cxn>
                <a:cxn ang="0">
                  <a:pos x="7" y="164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18" y="175"/>
                </a:cxn>
                <a:cxn ang="0">
                  <a:pos x="35" y="170"/>
                </a:cxn>
                <a:cxn ang="0">
                  <a:pos x="57" y="164"/>
                </a:cxn>
                <a:cxn ang="0">
                  <a:pos x="83" y="151"/>
                </a:cxn>
                <a:cxn ang="0">
                  <a:pos x="96" y="145"/>
                </a:cxn>
                <a:cxn ang="0">
                  <a:pos x="108" y="135"/>
                </a:cxn>
                <a:cxn ang="0">
                  <a:pos x="121" y="126"/>
                </a:cxn>
                <a:cxn ang="0">
                  <a:pos x="134" y="115"/>
                </a:cxn>
                <a:cxn ang="0">
                  <a:pos x="145" y="100"/>
                </a:cxn>
                <a:cxn ang="0">
                  <a:pos x="154" y="86"/>
                </a:cxn>
                <a:cxn ang="0">
                  <a:pos x="154" y="86"/>
                </a:cxn>
                <a:cxn ang="0">
                  <a:pos x="138" y="84"/>
                </a:cxn>
                <a:cxn ang="0">
                  <a:pos x="121" y="80"/>
                </a:cxn>
                <a:cxn ang="0">
                  <a:pos x="102" y="72"/>
                </a:cxn>
                <a:cxn ang="0">
                  <a:pos x="80" y="61"/>
                </a:cxn>
                <a:cxn ang="0">
                  <a:pos x="69" y="54"/>
                </a:cxn>
                <a:cxn ang="0">
                  <a:pos x="59" y="46"/>
                </a:cxn>
                <a:cxn ang="0">
                  <a:pos x="50" y="37"/>
                </a:cxn>
                <a:cxn ang="0">
                  <a:pos x="42" y="26"/>
                </a:cxn>
                <a:cxn ang="0">
                  <a:pos x="35" y="13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4" h="178">
                  <a:moveTo>
                    <a:pt x="29" y="0"/>
                  </a:moveTo>
                  <a:lnTo>
                    <a:pt x="29" y="0"/>
                  </a:lnTo>
                  <a:lnTo>
                    <a:pt x="29" y="18"/>
                  </a:lnTo>
                  <a:lnTo>
                    <a:pt x="29" y="37"/>
                  </a:lnTo>
                  <a:lnTo>
                    <a:pt x="27" y="62"/>
                  </a:lnTo>
                  <a:lnTo>
                    <a:pt x="24" y="89"/>
                  </a:lnTo>
                  <a:lnTo>
                    <a:pt x="19" y="119"/>
                  </a:lnTo>
                  <a:lnTo>
                    <a:pt x="11" y="149"/>
                  </a:lnTo>
                  <a:lnTo>
                    <a:pt x="7" y="16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8" y="175"/>
                  </a:lnTo>
                  <a:lnTo>
                    <a:pt x="35" y="170"/>
                  </a:lnTo>
                  <a:lnTo>
                    <a:pt x="57" y="164"/>
                  </a:lnTo>
                  <a:lnTo>
                    <a:pt x="83" y="151"/>
                  </a:lnTo>
                  <a:lnTo>
                    <a:pt x="96" y="145"/>
                  </a:lnTo>
                  <a:lnTo>
                    <a:pt x="108" y="135"/>
                  </a:lnTo>
                  <a:lnTo>
                    <a:pt x="121" y="126"/>
                  </a:lnTo>
                  <a:lnTo>
                    <a:pt x="134" y="115"/>
                  </a:lnTo>
                  <a:lnTo>
                    <a:pt x="145" y="100"/>
                  </a:lnTo>
                  <a:lnTo>
                    <a:pt x="154" y="86"/>
                  </a:lnTo>
                  <a:lnTo>
                    <a:pt x="154" y="86"/>
                  </a:lnTo>
                  <a:lnTo>
                    <a:pt x="138" y="84"/>
                  </a:lnTo>
                  <a:lnTo>
                    <a:pt x="121" y="80"/>
                  </a:lnTo>
                  <a:lnTo>
                    <a:pt x="102" y="72"/>
                  </a:lnTo>
                  <a:lnTo>
                    <a:pt x="80" y="61"/>
                  </a:lnTo>
                  <a:lnTo>
                    <a:pt x="69" y="54"/>
                  </a:lnTo>
                  <a:lnTo>
                    <a:pt x="59" y="46"/>
                  </a:lnTo>
                  <a:lnTo>
                    <a:pt x="50" y="37"/>
                  </a:lnTo>
                  <a:lnTo>
                    <a:pt x="42" y="26"/>
                  </a:lnTo>
                  <a:lnTo>
                    <a:pt x="35" y="13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3BD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4" name="Freeform 244"/>
            <p:cNvSpPr/>
            <p:nvPr/>
          </p:nvSpPr>
          <p:spPr bwMode="auto">
            <a:xfrm>
              <a:off x="4137027" y="868680"/>
              <a:ext cx="36513" cy="3143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21" y="16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7" y="20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6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5" name="Freeform 245"/>
            <p:cNvSpPr/>
            <p:nvPr/>
          </p:nvSpPr>
          <p:spPr bwMode="auto">
            <a:xfrm>
              <a:off x="4268790" y="874395"/>
              <a:ext cx="31750" cy="328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7" y="19"/>
                </a:cxn>
                <a:cxn ang="0">
                  <a:pos x="14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6" y="21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6" name="Freeform 246"/>
            <p:cNvSpPr/>
            <p:nvPr/>
          </p:nvSpPr>
          <p:spPr bwMode="auto">
            <a:xfrm>
              <a:off x="4397377" y="874395"/>
              <a:ext cx="34925" cy="328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1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7" name="Freeform 247"/>
            <p:cNvSpPr/>
            <p:nvPr/>
          </p:nvSpPr>
          <p:spPr bwMode="auto">
            <a:xfrm>
              <a:off x="5119690" y="66436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8" name="Freeform 248"/>
            <p:cNvSpPr/>
            <p:nvPr/>
          </p:nvSpPr>
          <p:spPr bwMode="auto">
            <a:xfrm>
              <a:off x="5235577" y="738664"/>
              <a:ext cx="46038" cy="4286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9" y="15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19" y="29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9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5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9" y="15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9" name="Freeform 249"/>
            <p:cNvSpPr/>
            <p:nvPr/>
          </p:nvSpPr>
          <p:spPr bwMode="auto">
            <a:xfrm>
              <a:off x="5295902" y="850107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1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5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1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0" name="Freeform 250"/>
            <p:cNvSpPr/>
            <p:nvPr/>
          </p:nvSpPr>
          <p:spPr bwMode="auto">
            <a:xfrm>
              <a:off x="5273677" y="622935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1" name="Freeform 251"/>
            <p:cNvSpPr/>
            <p:nvPr/>
          </p:nvSpPr>
          <p:spPr bwMode="auto">
            <a:xfrm>
              <a:off x="5243515" y="48577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19"/>
                </a:cxn>
                <a:cxn ang="0">
                  <a:pos x="24" y="23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7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19"/>
                  </a:lnTo>
                  <a:lnTo>
                    <a:pt x="24" y="23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2" name="Freeform 252"/>
            <p:cNvSpPr/>
            <p:nvPr/>
          </p:nvSpPr>
          <p:spPr bwMode="auto">
            <a:xfrm>
              <a:off x="5294315" y="460058"/>
              <a:ext cx="719138" cy="688658"/>
            </a:xfrm>
            <a:custGeom>
              <a:avLst/>
              <a:gdLst/>
              <a:ahLst/>
              <a:cxnLst>
                <a:cxn ang="0">
                  <a:pos x="38" y="244"/>
                </a:cxn>
                <a:cxn ang="0">
                  <a:pos x="38" y="244"/>
                </a:cxn>
                <a:cxn ang="0">
                  <a:pos x="47" y="265"/>
                </a:cxn>
                <a:cxn ang="0">
                  <a:pos x="57" y="286"/>
                </a:cxn>
                <a:cxn ang="0">
                  <a:pos x="69" y="305"/>
                </a:cxn>
                <a:cxn ang="0">
                  <a:pos x="84" y="322"/>
                </a:cxn>
                <a:cxn ang="0">
                  <a:pos x="98" y="340"/>
                </a:cxn>
                <a:cxn ang="0">
                  <a:pos x="115" y="355"/>
                </a:cxn>
                <a:cxn ang="0">
                  <a:pos x="133" y="371"/>
                </a:cxn>
                <a:cxn ang="0">
                  <a:pos x="153" y="386"/>
                </a:cxn>
                <a:cxn ang="0">
                  <a:pos x="153" y="386"/>
                </a:cxn>
                <a:cxn ang="0">
                  <a:pos x="187" y="408"/>
                </a:cxn>
                <a:cxn ang="0">
                  <a:pos x="222" y="427"/>
                </a:cxn>
                <a:cxn ang="0">
                  <a:pos x="258" y="444"/>
                </a:cxn>
                <a:cxn ang="0">
                  <a:pos x="296" y="459"/>
                </a:cxn>
                <a:cxn ang="0">
                  <a:pos x="334" y="468"/>
                </a:cxn>
                <a:cxn ang="0">
                  <a:pos x="374" y="476"/>
                </a:cxn>
                <a:cxn ang="0">
                  <a:pos x="414" y="481"/>
                </a:cxn>
                <a:cxn ang="0">
                  <a:pos x="453" y="482"/>
                </a:cxn>
                <a:cxn ang="0">
                  <a:pos x="453" y="482"/>
                </a:cxn>
                <a:cxn ang="0">
                  <a:pos x="433" y="428"/>
                </a:cxn>
                <a:cxn ang="0">
                  <a:pos x="409" y="375"/>
                </a:cxn>
                <a:cxn ang="0">
                  <a:pos x="409" y="375"/>
                </a:cxn>
                <a:cxn ang="0">
                  <a:pos x="393" y="343"/>
                </a:cxn>
                <a:cxn ang="0">
                  <a:pos x="376" y="311"/>
                </a:cxn>
                <a:cxn ang="0">
                  <a:pos x="357" y="281"/>
                </a:cxn>
                <a:cxn ang="0">
                  <a:pos x="336" y="252"/>
                </a:cxn>
                <a:cxn ang="0">
                  <a:pos x="315" y="224"/>
                </a:cxn>
                <a:cxn ang="0">
                  <a:pos x="293" y="198"/>
                </a:cxn>
                <a:cxn ang="0">
                  <a:pos x="269" y="173"/>
                </a:cxn>
                <a:cxn ang="0">
                  <a:pos x="244" y="148"/>
                </a:cxn>
                <a:cxn ang="0">
                  <a:pos x="219" y="125"/>
                </a:cxn>
                <a:cxn ang="0">
                  <a:pos x="190" y="103"/>
                </a:cxn>
                <a:cxn ang="0">
                  <a:pos x="163" y="83"/>
                </a:cxn>
                <a:cxn ang="0">
                  <a:pos x="133" y="64"/>
                </a:cxn>
                <a:cxn ang="0">
                  <a:pos x="103" y="46"/>
                </a:cxn>
                <a:cxn ang="0">
                  <a:pos x="73" y="30"/>
                </a:cxn>
                <a:cxn ang="0">
                  <a:pos x="41" y="1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4"/>
                </a:cxn>
                <a:cxn ang="0">
                  <a:pos x="1" y="30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0" y="92"/>
                </a:cxn>
                <a:cxn ang="0">
                  <a:pos x="4" y="122"/>
                </a:cxn>
                <a:cxn ang="0">
                  <a:pos x="11" y="154"/>
                </a:cxn>
                <a:cxn ang="0">
                  <a:pos x="19" y="186"/>
                </a:cxn>
                <a:cxn ang="0">
                  <a:pos x="28" y="216"/>
                </a:cxn>
                <a:cxn ang="0">
                  <a:pos x="38" y="244"/>
                </a:cxn>
                <a:cxn ang="0">
                  <a:pos x="38" y="244"/>
                </a:cxn>
              </a:cxnLst>
              <a:rect l="0" t="0" r="r" b="b"/>
              <a:pathLst>
                <a:path w="453" h="482">
                  <a:moveTo>
                    <a:pt x="38" y="244"/>
                  </a:moveTo>
                  <a:lnTo>
                    <a:pt x="38" y="244"/>
                  </a:lnTo>
                  <a:lnTo>
                    <a:pt x="47" y="265"/>
                  </a:lnTo>
                  <a:lnTo>
                    <a:pt x="57" y="286"/>
                  </a:lnTo>
                  <a:lnTo>
                    <a:pt x="69" y="305"/>
                  </a:lnTo>
                  <a:lnTo>
                    <a:pt x="84" y="322"/>
                  </a:lnTo>
                  <a:lnTo>
                    <a:pt x="98" y="340"/>
                  </a:lnTo>
                  <a:lnTo>
                    <a:pt x="115" y="355"/>
                  </a:lnTo>
                  <a:lnTo>
                    <a:pt x="133" y="371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87" y="408"/>
                  </a:lnTo>
                  <a:lnTo>
                    <a:pt x="222" y="427"/>
                  </a:lnTo>
                  <a:lnTo>
                    <a:pt x="258" y="444"/>
                  </a:lnTo>
                  <a:lnTo>
                    <a:pt x="296" y="459"/>
                  </a:lnTo>
                  <a:lnTo>
                    <a:pt x="334" y="468"/>
                  </a:lnTo>
                  <a:lnTo>
                    <a:pt x="374" y="476"/>
                  </a:lnTo>
                  <a:lnTo>
                    <a:pt x="414" y="481"/>
                  </a:lnTo>
                  <a:lnTo>
                    <a:pt x="453" y="482"/>
                  </a:lnTo>
                  <a:lnTo>
                    <a:pt x="453" y="482"/>
                  </a:lnTo>
                  <a:lnTo>
                    <a:pt x="433" y="428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393" y="343"/>
                  </a:lnTo>
                  <a:lnTo>
                    <a:pt x="376" y="311"/>
                  </a:lnTo>
                  <a:lnTo>
                    <a:pt x="357" y="281"/>
                  </a:lnTo>
                  <a:lnTo>
                    <a:pt x="336" y="252"/>
                  </a:lnTo>
                  <a:lnTo>
                    <a:pt x="315" y="224"/>
                  </a:lnTo>
                  <a:lnTo>
                    <a:pt x="293" y="198"/>
                  </a:lnTo>
                  <a:lnTo>
                    <a:pt x="269" y="173"/>
                  </a:lnTo>
                  <a:lnTo>
                    <a:pt x="244" y="148"/>
                  </a:lnTo>
                  <a:lnTo>
                    <a:pt x="219" y="125"/>
                  </a:lnTo>
                  <a:lnTo>
                    <a:pt x="190" y="103"/>
                  </a:lnTo>
                  <a:lnTo>
                    <a:pt x="163" y="83"/>
                  </a:lnTo>
                  <a:lnTo>
                    <a:pt x="133" y="64"/>
                  </a:lnTo>
                  <a:lnTo>
                    <a:pt x="103" y="46"/>
                  </a:lnTo>
                  <a:lnTo>
                    <a:pt x="73" y="30"/>
                  </a:lnTo>
                  <a:lnTo>
                    <a:pt x="41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4"/>
                  </a:lnTo>
                  <a:lnTo>
                    <a:pt x="1" y="30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92"/>
                  </a:lnTo>
                  <a:lnTo>
                    <a:pt x="4" y="122"/>
                  </a:lnTo>
                  <a:lnTo>
                    <a:pt x="11" y="154"/>
                  </a:lnTo>
                  <a:lnTo>
                    <a:pt x="19" y="186"/>
                  </a:lnTo>
                  <a:lnTo>
                    <a:pt x="28" y="216"/>
                  </a:lnTo>
                  <a:lnTo>
                    <a:pt x="38" y="244"/>
                  </a:lnTo>
                  <a:lnTo>
                    <a:pt x="38" y="244"/>
                  </a:lnTo>
                  <a:close/>
                </a:path>
              </a:pathLst>
            </a:custGeom>
            <a:solidFill>
              <a:srgbClr val="A4C0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3" name="Freeform 253"/>
            <p:cNvSpPr/>
            <p:nvPr/>
          </p:nvSpPr>
          <p:spPr bwMode="auto">
            <a:xfrm>
              <a:off x="5416552" y="525780"/>
              <a:ext cx="552450" cy="51720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2" y="33"/>
                </a:cxn>
                <a:cxn ang="0">
                  <a:pos x="7" y="57"/>
                </a:cxn>
                <a:cxn ang="0">
                  <a:pos x="15" y="87"/>
                </a:cxn>
                <a:cxn ang="0">
                  <a:pos x="27" y="122"/>
                </a:cxn>
                <a:cxn ang="0">
                  <a:pos x="37" y="141"/>
                </a:cxn>
                <a:cxn ang="0">
                  <a:pos x="46" y="162"/>
                </a:cxn>
                <a:cxn ang="0">
                  <a:pos x="59" y="184"/>
                </a:cxn>
                <a:cxn ang="0">
                  <a:pos x="73" y="208"/>
                </a:cxn>
                <a:cxn ang="0">
                  <a:pos x="73" y="208"/>
                </a:cxn>
                <a:cxn ang="0">
                  <a:pos x="91" y="230"/>
                </a:cxn>
                <a:cxn ang="0">
                  <a:pos x="108" y="251"/>
                </a:cxn>
                <a:cxn ang="0">
                  <a:pos x="129" y="268"/>
                </a:cxn>
                <a:cxn ang="0">
                  <a:pos x="151" y="284"/>
                </a:cxn>
                <a:cxn ang="0">
                  <a:pos x="173" y="298"/>
                </a:cxn>
                <a:cxn ang="0">
                  <a:pos x="197" y="311"/>
                </a:cxn>
                <a:cxn ang="0">
                  <a:pos x="219" y="322"/>
                </a:cxn>
                <a:cxn ang="0">
                  <a:pos x="241" y="332"/>
                </a:cxn>
                <a:cxn ang="0">
                  <a:pos x="283" y="346"/>
                </a:cxn>
                <a:cxn ang="0">
                  <a:pos x="318" y="355"/>
                </a:cxn>
                <a:cxn ang="0">
                  <a:pos x="340" y="360"/>
                </a:cxn>
                <a:cxn ang="0">
                  <a:pos x="348" y="362"/>
                </a:cxn>
                <a:cxn ang="0">
                  <a:pos x="348" y="362"/>
                </a:cxn>
                <a:cxn ang="0">
                  <a:pos x="341" y="349"/>
                </a:cxn>
                <a:cxn ang="0">
                  <a:pos x="324" y="316"/>
                </a:cxn>
                <a:cxn ang="0">
                  <a:pos x="294" y="267"/>
                </a:cxn>
                <a:cxn ang="0">
                  <a:pos x="275" y="238"/>
                </a:cxn>
                <a:cxn ang="0">
                  <a:pos x="253" y="208"/>
                </a:cxn>
                <a:cxn ang="0">
                  <a:pos x="229" y="178"/>
                </a:cxn>
                <a:cxn ang="0">
                  <a:pos x="202" y="146"/>
                </a:cxn>
                <a:cxn ang="0">
                  <a:pos x="173" y="116"/>
                </a:cxn>
                <a:cxn ang="0">
                  <a:pos x="143" y="87"/>
                </a:cxn>
                <a:cxn ang="0">
                  <a:pos x="110" y="60"/>
                </a:cxn>
                <a:cxn ang="0">
                  <a:pos x="75" y="37"/>
                </a:cxn>
                <a:cxn ang="0">
                  <a:pos x="57" y="25"/>
                </a:cxn>
                <a:cxn ang="0">
                  <a:pos x="40" y="16"/>
                </a:cxn>
                <a:cxn ang="0">
                  <a:pos x="21" y="8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348" h="362">
                  <a:moveTo>
                    <a:pt x="2" y="0"/>
                  </a:moveTo>
                  <a:lnTo>
                    <a:pt x="2" y="0"/>
                  </a:lnTo>
                  <a:lnTo>
                    <a:pt x="0" y="14"/>
                  </a:lnTo>
                  <a:lnTo>
                    <a:pt x="2" y="33"/>
                  </a:lnTo>
                  <a:lnTo>
                    <a:pt x="7" y="57"/>
                  </a:lnTo>
                  <a:lnTo>
                    <a:pt x="15" y="87"/>
                  </a:lnTo>
                  <a:lnTo>
                    <a:pt x="27" y="122"/>
                  </a:lnTo>
                  <a:lnTo>
                    <a:pt x="37" y="141"/>
                  </a:lnTo>
                  <a:lnTo>
                    <a:pt x="46" y="162"/>
                  </a:lnTo>
                  <a:lnTo>
                    <a:pt x="59" y="184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91" y="230"/>
                  </a:lnTo>
                  <a:lnTo>
                    <a:pt x="108" y="251"/>
                  </a:lnTo>
                  <a:lnTo>
                    <a:pt x="129" y="268"/>
                  </a:lnTo>
                  <a:lnTo>
                    <a:pt x="151" y="284"/>
                  </a:lnTo>
                  <a:lnTo>
                    <a:pt x="173" y="298"/>
                  </a:lnTo>
                  <a:lnTo>
                    <a:pt x="197" y="311"/>
                  </a:lnTo>
                  <a:lnTo>
                    <a:pt x="219" y="322"/>
                  </a:lnTo>
                  <a:lnTo>
                    <a:pt x="241" y="332"/>
                  </a:lnTo>
                  <a:lnTo>
                    <a:pt x="283" y="346"/>
                  </a:lnTo>
                  <a:lnTo>
                    <a:pt x="318" y="355"/>
                  </a:lnTo>
                  <a:lnTo>
                    <a:pt x="340" y="360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1" y="349"/>
                  </a:lnTo>
                  <a:lnTo>
                    <a:pt x="324" y="316"/>
                  </a:lnTo>
                  <a:lnTo>
                    <a:pt x="294" y="267"/>
                  </a:lnTo>
                  <a:lnTo>
                    <a:pt x="275" y="238"/>
                  </a:lnTo>
                  <a:lnTo>
                    <a:pt x="253" y="208"/>
                  </a:lnTo>
                  <a:lnTo>
                    <a:pt x="229" y="178"/>
                  </a:lnTo>
                  <a:lnTo>
                    <a:pt x="202" y="146"/>
                  </a:lnTo>
                  <a:lnTo>
                    <a:pt x="173" y="116"/>
                  </a:lnTo>
                  <a:lnTo>
                    <a:pt x="143" y="87"/>
                  </a:lnTo>
                  <a:lnTo>
                    <a:pt x="110" y="60"/>
                  </a:lnTo>
                  <a:lnTo>
                    <a:pt x="75" y="37"/>
                  </a:lnTo>
                  <a:lnTo>
                    <a:pt x="57" y="25"/>
                  </a:lnTo>
                  <a:lnTo>
                    <a:pt x="40" y="16"/>
                  </a:lnTo>
                  <a:lnTo>
                    <a:pt x="2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DC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4" name="Freeform 254"/>
            <p:cNvSpPr/>
            <p:nvPr/>
          </p:nvSpPr>
          <p:spPr bwMode="auto">
            <a:xfrm>
              <a:off x="5548315" y="587217"/>
              <a:ext cx="382588" cy="3871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6"/>
                </a:cxn>
                <a:cxn ang="0">
                  <a:pos x="3" y="33"/>
                </a:cxn>
                <a:cxn ang="0">
                  <a:pos x="9" y="55"/>
                </a:cxn>
                <a:cxn ang="0">
                  <a:pos x="19" y="81"/>
                </a:cxn>
                <a:cxn ang="0">
                  <a:pos x="27" y="95"/>
                </a:cxn>
                <a:cxn ang="0">
                  <a:pos x="35" y="111"/>
                </a:cxn>
                <a:cxn ang="0">
                  <a:pos x="44" y="125"/>
                </a:cxn>
                <a:cxn ang="0">
                  <a:pos x="57" y="141"/>
                </a:cxn>
                <a:cxn ang="0">
                  <a:pos x="71" y="159"/>
                </a:cxn>
                <a:cxn ang="0">
                  <a:pos x="87" y="174"/>
                </a:cxn>
                <a:cxn ang="0">
                  <a:pos x="87" y="174"/>
                </a:cxn>
                <a:cxn ang="0">
                  <a:pos x="120" y="203"/>
                </a:cxn>
                <a:cxn ang="0">
                  <a:pos x="151" y="225"/>
                </a:cxn>
                <a:cxn ang="0">
                  <a:pos x="176" y="243"/>
                </a:cxn>
                <a:cxn ang="0">
                  <a:pos x="198" y="255"/>
                </a:cxn>
                <a:cxn ang="0">
                  <a:pos x="217" y="263"/>
                </a:cxn>
                <a:cxn ang="0">
                  <a:pos x="230" y="268"/>
                </a:cxn>
                <a:cxn ang="0">
                  <a:pos x="241" y="271"/>
                </a:cxn>
                <a:cxn ang="0">
                  <a:pos x="241" y="271"/>
                </a:cxn>
                <a:cxn ang="0">
                  <a:pos x="238" y="262"/>
                </a:cxn>
                <a:cxn ang="0">
                  <a:pos x="225" y="236"/>
                </a:cxn>
                <a:cxn ang="0">
                  <a:pos x="206" y="200"/>
                </a:cxn>
                <a:cxn ang="0">
                  <a:pos x="193" y="179"/>
                </a:cxn>
                <a:cxn ang="0">
                  <a:pos x="179" y="157"/>
                </a:cxn>
                <a:cxn ang="0">
                  <a:pos x="162" y="135"/>
                </a:cxn>
                <a:cxn ang="0">
                  <a:pos x="144" y="111"/>
                </a:cxn>
                <a:cxn ang="0">
                  <a:pos x="125" y="89"/>
                </a:cxn>
                <a:cxn ang="0">
                  <a:pos x="103" y="67"/>
                </a:cxn>
                <a:cxn ang="0">
                  <a:pos x="79" y="48"/>
                </a:cxn>
                <a:cxn ang="0">
                  <a:pos x="55" y="28"/>
                </a:cxn>
                <a:cxn ang="0">
                  <a:pos x="28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71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3" y="33"/>
                  </a:lnTo>
                  <a:lnTo>
                    <a:pt x="9" y="55"/>
                  </a:lnTo>
                  <a:lnTo>
                    <a:pt x="19" y="81"/>
                  </a:lnTo>
                  <a:lnTo>
                    <a:pt x="27" y="95"/>
                  </a:lnTo>
                  <a:lnTo>
                    <a:pt x="35" y="111"/>
                  </a:lnTo>
                  <a:lnTo>
                    <a:pt x="44" y="125"/>
                  </a:lnTo>
                  <a:lnTo>
                    <a:pt x="57" y="141"/>
                  </a:lnTo>
                  <a:lnTo>
                    <a:pt x="71" y="159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120" y="203"/>
                  </a:lnTo>
                  <a:lnTo>
                    <a:pt x="151" y="225"/>
                  </a:lnTo>
                  <a:lnTo>
                    <a:pt x="176" y="243"/>
                  </a:lnTo>
                  <a:lnTo>
                    <a:pt x="198" y="255"/>
                  </a:lnTo>
                  <a:lnTo>
                    <a:pt x="217" y="263"/>
                  </a:lnTo>
                  <a:lnTo>
                    <a:pt x="230" y="26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38" y="262"/>
                  </a:lnTo>
                  <a:lnTo>
                    <a:pt x="225" y="236"/>
                  </a:lnTo>
                  <a:lnTo>
                    <a:pt x="206" y="200"/>
                  </a:lnTo>
                  <a:lnTo>
                    <a:pt x="193" y="179"/>
                  </a:lnTo>
                  <a:lnTo>
                    <a:pt x="179" y="157"/>
                  </a:lnTo>
                  <a:lnTo>
                    <a:pt x="162" y="135"/>
                  </a:lnTo>
                  <a:lnTo>
                    <a:pt x="144" y="111"/>
                  </a:lnTo>
                  <a:lnTo>
                    <a:pt x="125" y="89"/>
                  </a:lnTo>
                  <a:lnTo>
                    <a:pt x="103" y="67"/>
                  </a:lnTo>
                  <a:lnTo>
                    <a:pt x="79" y="48"/>
                  </a:lnTo>
                  <a:lnTo>
                    <a:pt x="55" y="28"/>
                  </a:lnTo>
                  <a:lnTo>
                    <a:pt x="28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2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5" name="Freeform 255"/>
            <p:cNvSpPr/>
            <p:nvPr/>
          </p:nvSpPr>
          <p:spPr bwMode="auto">
            <a:xfrm>
              <a:off x="4875215" y="435769"/>
              <a:ext cx="282575" cy="1743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81" y="15"/>
                </a:cxn>
                <a:cxn ang="0">
                  <a:pos x="113" y="22"/>
                </a:cxn>
                <a:cxn ang="0">
                  <a:pos x="141" y="28"/>
                </a:cxn>
                <a:cxn ang="0">
                  <a:pos x="165" y="36"/>
                </a:cxn>
                <a:cxn ang="0">
                  <a:pos x="173" y="41"/>
                </a:cxn>
                <a:cxn ang="0">
                  <a:pos x="178" y="44"/>
                </a:cxn>
                <a:cxn ang="0">
                  <a:pos x="116" y="122"/>
                </a:cxn>
                <a:cxn ang="0">
                  <a:pos x="116" y="122"/>
                </a:cxn>
                <a:cxn ang="0">
                  <a:pos x="108" y="111"/>
                </a:cxn>
                <a:cxn ang="0">
                  <a:pos x="86" y="82"/>
                </a:cxn>
                <a:cxn ang="0">
                  <a:pos x="70" y="65"/>
                </a:cxn>
                <a:cxn ang="0">
                  <a:pos x="51" y="44"/>
                </a:cxn>
                <a:cxn ang="0">
                  <a:pos x="27" y="2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8" h="122">
                  <a:moveTo>
                    <a:pt x="0" y="0"/>
                  </a:moveTo>
                  <a:lnTo>
                    <a:pt x="0" y="0"/>
                  </a:lnTo>
                  <a:lnTo>
                    <a:pt x="26" y="4"/>
                  </a:lnTo>
                  <a:lnTo>
                    <a:pt x="81" y="15"/>
                  </a:lnTo>
                  <a:lnTo>
                    <a:pt x="113" y="22"/>
                  </a:lnTo>
                  <a:lnTo>
                    <a:pt x="141" y="28"/>
                  </a:lnTo>
                  <a:lnTo>
                    <a:pt x="165" y="36"/>
                  </a:lnTo>
                  <a:lnTo>
                    <a:pt x="173" y="41"/>
                  </a:lnTo>
                  <a:lnTo>
                    <a:pt x="178" y="44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8" y="111"/>
                  </a:lnTo>
                  <a:lnTo>
                    <a:pt x="86" y="82"/>
                  </a:lnTo>
                  <a:lnTo>
                    <a:pt x="70" y="65"/>
                  </a:lnTo>
                  <a:lnTo>
                    <a:pt x="51" y="44"/>
                  </a:lnTo>
                  <a:lnTo>
                    <a:pt x="2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6" name="Freeform 256"/>
            <p:cNvSpPr/>
            <p:nvPr/>
          </p:nvSpPr>
          <p:spPr bwMode="auto">
            <a:xfrm>
              <a:off x="5648327" y="2400300"/>
              <a:ext cx="84138" cy="728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3" y="10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6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5" y="49"/>
                </a:cxn>
                <a:cxn ang="0">
                  <a:pos x="42" y="46"/>
                </a:cxn>
                <a:cxn ang="0">
                  <a:pos x="48" y="43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32" y="19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53" h="51">
                  <a:moveTo>
                    <a:pt x="13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3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6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49"/>
                  </a:lnTo>
                  <a:lnTo>
                    <a:pt x="42" y="46"/>
                  </a:lnTo>
                  <a:lnTo>
                    <a:pt x="48" y="43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32" y="1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7" name="Freeform 257"/>
            <p:cNvSpPr/>
            <p:nvPr/>
          </p:nvSpPr>
          <p:spPr bwMode="auto">
            <a:xfrm>
              <a:off x="5568952" y="2296002"/>
              <a:ext cx="31750" cy="7715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7" y="49"/>
                </a:cxn>
                <a:cxn ang="0">
                  <a:pos x="14" y="45"/>
                </a:cxn>
                <a:cxn ang="0">
                  <a:pos x="19" y="3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9" y="18"/>
                </a:cxn>
                <a:cxn ang="0">
                  <a:pos x="14" y="10"/>
                </a:cxn>
                <a:cxn ang="0">
                  <a:pos x="7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lnTo>
                    <a:pt x="0" y="54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9" y="3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18"/>
                  </a:lnTo>
                  <a:lnTo>
                    <a:pt x="14" y="10"/>
                  </a:lnTo>
                  <a:lnTo>
                    <a:pt x="7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8" name="Freeform 258"/>
            <p:cNvSpPr/>
            <p:nvPr/>
          </p:nvSpPr>
          <p:spPr bwMode="auto">
            <a:xfrm>
              <a:off x="5573715" y="2484597"/>
              <a:ext cx="68263" cy="81439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43" y="28"/>
                </a:cxn>
                <a:cxn ang="0">
                  <a:pos x="43" y="22"/>
                </a:cxn>
                <a:cxn ang="0">
                  <a:pos x="41" y="17"/>
                </a:cxn>
                <a:cxn ang="0">
                  <a:pos x="38" y="13"/>
                </a:cxn>
                <a:cxn ang="0">
                  <a:pos x="35" y="9"/>
                </a:cxn>
                <a:cxn ang="0">
                  <a:pos x="30" y="5"/>
                </a:cxn>
                <a:cxn ang="0">
                  <a:pos x="25" y="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" y="43"/>
                </a:cxn>
                <a:cxn ang="0">
                  <a:pos x="6" y="55"/>
                </a:cxn>
                <a:cxn ang="0">
                  <a:pos x="6" y="55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0" y="55"/>
                </a:cxn>
                <a:cxn ang="0">
                  <a:pos x="25" y="54"/>
                </a:cxn>
                <a:cxn ang="0">
                  <a:pos x="30" y="52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3" y="33"/>
                </a:cxn>
                <a:cxn ang="0">
                  <a:pos x="43" y="28"/>
                </a:cxn>
                <a:cxn ang="0">
                  <a:pos x="43" y="28"/>
                </a:cxn>
              </a:cxnLst>
              <a:rect l="0" t="0" r="r" b="b"/>
              <a:pathLst>
                <a:path w="43" h="57">
                  <a:moveTo>
                    <a:pt x="43" y="28"/>
                  </a:moveTo>
                  <a:lnTo>
                    <a:pt x="43" y="28"/>
                  </a:lnTo>
                  <a:lnTo>
                    <a:pt x="43" y="22"/>
                  </a:lnTo>
                  <a:lnTo>
                    <a:pt x="41" y="17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" y="43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0" y="55"/>
                  </a:lnTo>
                  <a:lnTo>
                    <a:pt x="25" y="54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9" name="Freeform 259"/>
            <p:cNvSpPr/>
            <p:nvPr/>
          </p:nvSpPr>
          <p:spPr bwMode="auto">
            <a:xfrm>
              <a:off x="5695952" y="2531745"/>
              <a:ext cx="85725" cy="77153"/>
            </a:xfrm>
            <a:custGeom>
              <a:avLst/>
              <a:gdLst/>
              <a:ahLst/>
              <a:cxnLst>
                <a:cxn ang="0">
                  <a:pos x="54" y="19"/>
                </a:cxn>
                <a:cxn ang="0">
                  <a:pos x="54" y="19"/>
                </a:cxn>
                <a:cxn ang="0">
                  <a:pos x="51" y="11"/>
                </a:cxn>
                <a:cxn ang="0">
                  <a:pos x="45" y="5"/>
                </a:cxn>
                <a:cxn ang="0">
                  <a:pos x="37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7"/>
                </a:cxn>
                <a:cxn ang="0">
                  <a:pos x="5" y="45"/>
                </a:cxn>
                <a:cxn ang="0">
                  <a:pos x="13" y="51"/>
                </a:cxn>
                <a:cxn ang="0">
                  <a:pos x="21" y="54"/>
                </a:cxn>
                <a:cxn ang="0">
                  <a:pos x="21" y="54"/>
                </a:cxn>
                <a:cxn ang="0">
                  <a:pos x="39" y="38"/>
                </a:cxn>
                <a:cxn ang="0">
                  <a:pos x="54" y="19"/>
                </a:cxn>
                <a:cxn ang="0">
                  <a:pos x="54" y="19"/>
                </a:cxn>
              </a:cxnLst>
              <a:rect l="0" t="0" r="r" b="b"/>
              <a:pathLst>
                <a:path w="54" h="54">
                  <a:moveTo>
                    <a:pt x="54" y="19"/>
                  </a:moveTo>
                  <a:lnTo>
                    <a:pt x="54" y="19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5" y="45"/>
                  </a:lnTo>
                  <a:lnTo>
                    <a:pt x="13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39" y="38"/>
                  </a:lnTo>
                  <a:lnTo>
                    <a:pt x="54" y="19"/>
                  </a:lnTo>
                  <a:lnTo>
                    <a:pt x="54" y="19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0" name="Freeform 260"/>
            <p:cNvSpPr/>
            <p:nvPr/>
          </p:nvSpPr>
          <p:spPr bwMode="auto">
            <a:xfrm>
              <a:off x="4629152" y="371475"/>
              <a:ext cx="1060450" cy="243030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8"/>
                </a:cxn>
                <a:cxn ang="0">
                  <a:pos x="3" y="13"/>
                </a:cxn>
                <a:cxn ang="0">
                  <a:pos x="17" y="19"/>
                </a:cxn>
                <a:cxn ang="0">
                  <a:pos x="81" y="57"/>
                </a:cxn>
                <a:cxn ang="0">
                  <a:pos x="142" y="102"/>
                </a:cxn>
                <a:cxn ang="0">
                  <a:pos x="177" y="130"/>
                </a:cxn>
                <a:cxn ang="0">
                  <a:pos x="247" y="195"/>
                </a:cxn>
                <a:cxn ang="0">
                  <a:pos x="322" y="279"/>
                </a:cxn>
                <a:cxn ang="0">
                  <a:pos x="360" y="330"/>
                </a:cxn>
                <a:cxn ang="0">
                  <a:pos x="395" y="384"/>
                </a:cxn>
                <a:cxn ang="0">
                  <a:pos x="428" y="444"/>
                </a:cxn>
                <a:cxn ang="0">
                  <a:pos x="458" y="508"/>
                </a:cxn>
                <a:cxn ang="0">
                  <a:pos x="482" y="568"/>
                </a:cxn>
                <a:cxn ang="0">
                  <a:pos x="520" y="681"/>
                </a:cxn>
                <a:cxn ang="0">
                  <a:pos x="547" y="784"/>
                </a:cxn>
                <a:cxn ang="0">
                  <a:pos x="565" y="876"/>
                </a:cxn>
                <a:cxn ang="0">
                  <a:pos x="576" y="962"/>
                </a:cxn>
                <a:cxn ang="0">
                  <a:pos x="580" y="1038"/>
                </a:cxn>
                <a:cxn ang="0">
                  <a:pos x="580" y="1136"/>
                </a:cxn>
                <a:cxn ang="0">
                  <a:pos x="577" y="1222"/>
                </a:cxn>
                <a:cxn ang="0">
                  <a:pos x="577" y="1284"/>
                </a:cxn>
                <a:cxn ang="0">
                  <a:pos x="582" y="1417"/>
                </a:cxn>
                <a:cxn ang="0">
                  <a:pos x="595" y="1515"/>
                </a:cxn>
                <a:cxn ang="0">
                  <a:pos x="607" y="1576"/>
                </a:cxn>
                <a:cxn ang="0">
                  <a:pos x="623" y="1631"/>
                </a:cxn>
                <a:cxn ang="0">
                  <a:pos x="644" y="1679"/>
                </a:cxn>
                <a:cxn ang="0">
                  <a:pos x="657" y="1699"/>
                </a:cxn>
                <a:cxn ang="0">
                  <a:pos x="660" y="1701"/>
                </a:cxn>
                <a:cxn ang="0">
                  <a:pos x="665" y="1701"/>
                </a:cxn>
                <a:cxn ang="0">
                  <a:pos x="666" y="1699"/>
                </a:cxn>
                <a:cxn ang="0">
                  <a:pos x="668" y="1695"/>
                </a:cxn>
                <a:cxn ang="0">
                  <a:pos x="666" y="1692"/>
                </a:cxn>
                <a:cxn ang="0">
                  <a:pos x="644" y="1650"/>
                </a:cxn>
                <a:cxn ang="0">
                  <a:pos x="626" y="1599"/>
                </a:cxn>
                <a:cxn ang="0">
                  <a:pos x="612" y="1542"/>
                </a:cxn>
                <a:cxn ang="0">
                  <a:pos x="603" y="1479"/>
                </a:cxn>
                <a:cxn ang="0">
                  <a:pos x="592" y="1349"/>
                </a:cxn>
                <a:cxn ang="0">
                  <a:pos x="590" y="1223"/>
                </a:cxn>
                <a:cxn ang="0">
                  <a:pos x="592" y="1195"/>
                </a:cxn>
                <a:cxn ang="0">
                  <a:pos x="595" y="1071"/>
                </a:cxn>
                <a:cxn ang="0">
                  <a:pos x="592" y="1000"/>
                </a:cxn>
                <a:cxn ang="0">
                  <a:pos x="584" y="919"/>
                </a:cxn>
                <a:cxn ang="0">
                  <a:pos x="569" y="828"/>
                </a:cxn>
                <a:cxn ang="0">
                  <a:pos x="547" y="730"/>
                </a:cxn>
                <a:cxn ang="0">
                  <a:pos x="514" y="622"/>
                </a:cxn>
                <a:cxn ang="0">
                  <a:pos x="469" y="503"/>
                </a:cxn>
                <a:cxn ang="0">
                  <a:pos x="455" y="470"/>
                </a:cxn>
                <a:cxn ang="0">
                  <a:pos x="423" y="408"/>
                </a:cxn>
                <a:cxn ang="0">
                  <a:pos x="388" y="349"/>
                </a:cxn>
                <a:cxn ang="0">
                  <a:pos x="352" y="297"/>
                </a:cxn>
                <a:cxn ang="0">
                  <a:pos x="295" y="227"/>
                </a:cxn>
                <a:cxn ang="0">
                  <a:pos x="220" y="151"/>
                </a:cxn>
                <a:cxn ang="0">
                  <a:pos x="185" y="121"/>
                </a:cxn>
                <a:cxn ang="0">
                  <a:pos x="117" y="67"/>
                </a:cxn>
                <a:cxn ang="0">
                  <a:pos x="62" y="3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668" h="1701">
                  <a:moveTo>
                    <a:pt x="0" y="3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7" y="19"/>
                  </a:lnTo>
                  <a:lnTo>
                    <a:pt x="55" y="41"/>
                  </a:lnTo>
                  <a:lnTo>
                    <a:pt x="81" y="57"/>
                  </a:lnTo>
                  <a:lnTo>
                    <a:pt x="109" y="78"/>
                  </a:lnTo>
                  <a:lnTo>
                    <a:pt x="142" y="102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211" y="160"/>
                  </a:lnTo>
                  <a:lnTo>
                    <a:pt x="247" y="195"/>
                  </a:lnTo>
                  <a:lnTo>
                    <a:pt x="285" y="235"/>
                  </a:lnTo>
                  <a:lnTo>
                    <a:pt x="322" y="279"/>
                  </a:lnTo>
                  <a:lnTo>
                    <a:pt x="341" y="305"/>
                  </a:lnTo>
                  <a:lnTo>
                    <a:pt x="360" y="330"/>
                  </a:lnTo>
                  <a:lnTo>
                    <a:pt x="377" y="356"/>
                  </a:lnTo>
                  <a:lnTo>
                    <a:pt x="395" y="384"/>
                  </a:lnTo>
                  <a:lnTo>
                    <a:pt x="412" y="413"/>
                  </a:lnTo>
                  <a:lnTo>
                    <a:pt x="428" y="444"/>
                  </a:lnTo>
                  <a:lnTo>
                    <a:pt x="444" y="476"/>
                  </a:lnTo>
                  <a:lnTo>
                    <a:pt x="458" y="508"/>
                  </a:lnTo>
                  <a:lnTo>
                    <a:pt x="458" y="508"/>
                  </a:lnTo>
                  <a:lnTo>
                    <a:pt x="482" y="568"/>
                  </a:lnTo>
                  <a:lnTo>
                    <a:pt x="503" y="625"/>
                  </a:lnTo>
                  <a:lnTo>
                    <a:pt x="520" y="681"/>
                  </a:lnTo>
                  <a:lnTo>
                    <a:pt x="534" y="733"/>
                  </a:lnTo>
                  <a:lnTo>
                    <a:pt x="547" y="784"/>
                  </a:lnTo>
                  <a:lnTo>
                    <a:pt x="557" y="832"/>
                  </a:lnTo>
                  <a:lnTo>
                    <a:pt x="565" y="876"/>
                  </a:lnTo>
                  <a:lnTo>
                    <a:pt x="571" y="920"/>
                  </a:lnTo>
                  <a:lnTo>
                    <a:pt x="576" y="962"/>
                  </a:lnTo>
                  <a:lnTo>
                    <a:pt x="579" y="1000"/>
                  </a:lnTo>
                  <a:lnTo>
                    <a:pt x="580" y="1038"/>
                  </a:lnTo>
                  <a:lnTo>
                    <a:pt x="580" y="1073"/>
                  </a:lnTo>
                  <a:lnTo>
                    <a:pt x="580" y="1136"/>
                  </a:lnTo>
                  <a:lnTo>
                    <a:pt x="579" y="1193"/>
                  </a:lnTo>
                  <a:lnTo>
                    <a:pt x="577" y="1222"/>
                  </a:lnTo>
                  <a:lnTo>
                    <a:pt x="577" y="1222"/>
                  </a:lnTo>
                  <a:lnTo>
                    <a:pt x="577" y="1284"/>
                  </a:lnTo>
                  <a:lnTo>
                    <a:pt x="579" y="1349"/>
                  </a:lnTo>
                  <a:lnTo>
                    <a:pt x="582" y="1417"/>
                  </a:lnTo>
                  <a:lnTo>
                    <a:pt x="590" y="1482"/>
                  </a:lnTo>
                  <a:lnTo>
                    <a:pt x="595" y="1515"/>
                  </a:lnTo>
                  <a:lnTo>
                    <a:pt x="601" y="1546"/>
                  </a:lnTo>
                  <a:lnTo>
                    <a:pt x="607" y="1576"/>
                  </a:lnTo>
                  <a:lnTo>
                    <a:pt x="615" y="1604"/>
                  </a:lnTo>
                  <a:lnTo>
                    <a:pt x="623" y="1631"/>
                  </a:lnTo>
                  <a:lnTo>
                    <a:pt x="633" y="1657"/>
                  </a:lnTo>
                  <a:lnTo>
                    <a:pt x="644" y="1679"/>
                  </a:lnTo>
                  <a:lnTo>
                    <a:pt x="657" y="1699"/>
                  </a:lnTo>
                  <a:lnTo>
                    <a:pt x="657" y="1699"/>
                  </a:lnTo>
                  <a:lnTo>
                    <a:pt x="658" y="1701"/>
                  </a:lnTo>
                  <a:lnTo>
                    <a:pt x="660" y="1701"/>
                  </a:lnTo>
                  <a:lnTo>
                    <a:pt x="663" y="1701"/>
                  </a:lnTo>
                  <a:lnTo>
                    <a:pt x="665" y="1701"/>
                  </a:lnTo>
                  <a:lnTo>
                    <a:pt x="665" y="1701"/>
                  </a:lnTo>
                  <a:lnTo>
                    <a:pt x="666" y="1699"/>
                  </a:lnTo>
                  <a:lnTo>
                    <a:pt x="668" y="1696"/>
                  </a:lnTo>
                  <a:lnTo>
                    <a:pt x="668" y="1695"/>
                  </a:lnTo>
                  <a:lnTo>
                    <a:pt x="666" y="1692"/>
                  </a:lnTo>
                  <a:lnTo>
                    <a:pt x="666" y="1692"/>
                  </a:lnTo>
                  <a:lnTo>
                    <a:pt x="655" y="1672"/>
                  </a:lnTo>
                  <a:lnTo>
                    <a:pt x="644" y="1650"/>
                  </a:lnTo>
                  <a:lnTo>
                    <a:pt x="636" y="1626"/>
                  </a:lnTo>
                  <a:lnTo>
                    <a:pt x="626" y="1599"/>
                  </a:lnTo>
                  <a:lnTo>
                    <a:pt x="620" y="1571"/>
                  </a:lnTo>
                  <a:lnTo>
                    <a:pt x="612" y="1542"/>
                  </a:lnTo>
                  <a:lnTo>
                    <a:pt x="607" y="1511"/>
                  </a:lnTo>
                  <a:lnTo>
                    <a:pt x="603" y="1479"/>
                  </a:lnTo>
                  <a:lnTo>
                    <a:pt x="595" y="1414"/>
                  </a:lnTo>
                  <a:lnTo>
                    <a:pt x="592" y="1349"/>
                  </a:lnTo>
                  <a:lnTo>
                    <a:pt x="590" y="1284"/>
                  </a:lnTo>
                  <a:lnTo>
                    <a:pt x="590" y="1223"/>
                  </a:lnTo>
                  <a:lnTo>
                    <a:pt x="592" y="1195"/>
                  </a:lnTo>
                  <a:lnTo>
                    <a:pt x="592" y="1195"/>
                  </a:lnTo>
                  <a:lnTo>
                    <a:pt x="593" y="1136"/>
                  </a:lnTo>
                  <a:lnTo>
                    <a:pt x="595" y="1071"/>
                  </a:lnTo>
                  <a:lnTo>
                    <a:pt x="593" y="1036"/>
                  </a:lnTo>
                  <a:lnTo>
                    <a:pt x="592" y="1000"/>
                  </a:lnTo>
                  <a:lnTo>
                    <a:pt x="588" y="960"/>
                  </a:lnTo>
                  <a:lnTo>
                    <a:pt x="584" y="919"/>
                  </a:lnTo>
                  <a:lnTo>
                    <a:pt x="577" y="874"/>
                  </a:lnTo>
                  <a:lnTo>
                    <a:pt x="569" y="828"/>
                  </a:lnTo>
                  <a:lnTo>
                    <a:pt x="560" y="781"/>
                  </a:lnTo>
                  <a:lnTo>
                    <a:pt x="547" y="730"/>
                  </a:lnTo>
                  <a:lnTo>
                    <a:pt x="531" y="678"/>
                  </a:lnTo>
                  <a:lnTo>
                    <a:pt x="514" y="622"/>
                  </a:lnTo>
                  <a:lnTo>
                    <a:pt x="493" y="563"/>
                  </a:lnTo>
                  <a:lnTo>
                    <a:pt x="469" y="503"/>
                  </a:lnTo>
                  <a:lnTo>
                    <a:pt x="469" y="503"/>
                  </a:lnTo>
                  <a:lnTo>
                    <a:pt x="455" y="470"/>
                  </a:lnTo>
                  <a:lnTo>
                    <a:pt x="439" y="438"/>
                  </a:lnTo>
                  <a:lnTo>
                    <a:pt x="423" y="408"/>
                  </a:lnTo>
                  <a:lnTo>
                    <a:pt x="406" y="378"/>
                  </a:lnTo>
                  <a:lnTo>
                    <a:pt x="388" y="349"/>
                  </a:lnTo>
                  <a:lnTo>
                    <a:pt x="369" y="322"/>
                  </a:lnTo>
                  <a:lnTo>
                    <a:pt x="352" y="297"/>
                  </a:lnTo>
                  <a:lnTo>
                    <a:pt x="333" y="272"/>
                  </a:lnTo>
                  <a:lnTo>
                    <a:pt x="295" y="227"/>
                  </a:lnTo>
                  <a:lnTo>
                    <a:pt x="257" y="186"/>
                  </a:lnTo>
                  <a:lnTo>
                    <a:pt x="220" y="151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50" y="92"/>
                  </a:lnTo>
                  <a:lnTo>
                    <a:pt x="117" y="67"/>
                  </a:lnTo>
                  <a:lnTo>
                    <a:pt x="87" y="46"/>
                  </a:lnTo>
                  <a:lnTo>
                    <a:pt x="62" y="30"/>
                  </a:lnTo>
                  <a:lnTo>
                    <a:pt x="23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1" name="Freeform 261"/>
            <p:cNvSpPr/>
            <p:nvPr/>
          </p:nvSpPr>
          <p:spPr bwMode="auto">
            <a:xfrm>
              <a:off x="5187952" y="2661762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2" name="Freeform 262"/>
            <p:cNvSpPr/>
            <p:nvPr/>
          </p:nvSpPr>
          <p:spPr bwMode="auto">
            <a:xfrm>
              <a:off x="5273677" y="2600325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3" name="Freeform 263"/>
            <p:cNvSpPr/>
            <p:nvPr/>
          </p:nvSpPr>
          <p:spPr bwMode="auto">
            <a:xfrm>
              <a:off x="5268915" y="2684622"/>
              <a:ext cx="26988" cy="2143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2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7" y="7"/>
                </a:cxn>
              </a:cxnLst>
              <a:rect l="0" t="0" r="r" b="b"/>
              <a:pathLst>
                <a:path w="17" h="15">
                  <a:moveTo>
                    <a:pt x="17" y="7"/>
                  </a:moveTo>
                  <a:lnTo>
                    <a:pt x="17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4" name="Freeform 264"/>
            <p:cNvSpPr/>
            <p:nvPr/>
          </p:nvSpPr>
          <p:spPr bwMode="auto">
            <a:xfrm>
              <a:off x="5372102" y="2678907"/>
              <a:ext cx="25400" cy="257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5" name="Freeform 265"/>
            <p:cNvSpPr/>
            <p:nvPr/>
          </p:nvSpPr>
          <p:spPr bwMode="auto">
            <a:xfrm>
              <a:off x="5329240" y="2750344"/>
              <a:ext cx="26988" cy="24289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7" y="9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6" name="Freeform 266"/>
            <p:cNvSpPr/>
            <p:nvPr/>
          </p:nvSpPr>
          <p:spPr bwMode="auto">
            <a:xfrm>
              <a:off x="5256215" y="2790349"/>
              <a:ext cx="25400" cy="25718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7" name="Freeform 267"/>
            <p:cNvSpPr/>
            <p:nvPr/>
          </p:nvSpPr>
          <p:spPr bwMode="auto">
            <a:xfrm>
              <a:off x="5391152" y="279749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8" name="Freeform 268"/>
            <p:cNvSpPr/>
            <p:nvPr/>
          </p:nvSpPr>
          <p:spPr bwMode="auto">
            <a:xfrm>
              <a:off x="5248277" y="2423160"/>
              <a:ext cx="192088" cy="138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1" y="14"/>
                </a:cxn>
                <a:cxn ang="0">
                  <a:pos x="57" y="97"/>
                </a:cxn>
                <a:cxn ang="0">
                  <a:pos x="57" y="97"/>
                </a:cxn>
                <a:cxn ang="0">
                  <a:pos x="32" y="59"/>
                </a:cxn>
                <a:cxn ang="0">
                  <a:pos x="13" y="27"/>
                </a:cxn>
                <a:cxn ang="0">
                  <a:pos x="5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1" h="97">
                  <a:moveTo>
                    <a:pt x="0" y="0"/>
                  </a:moveTo>
                  <a:lnTo>
                    <a:pt x="121" y="1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32" y="59"/>
                  </a:lnTo>
                  <a:lnTo>
                    <a:pt x="13" y="27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9" name="Freeform 269"/>
            <p:cNvSpPr/>
            <p:nvPr/>
          </p:nvSpPr>
          <p:spPr bwMode="auto">
            <a:xfrm>
              <a:off x="5268915" y="2458879"/>
              <a:ext cx="111125" cy="77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8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9" y="34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0" h="54">
                  <a:moveTo>
                    <a:pt x="0" y="0"/>
                  </a:moveTo>
                  <a:lnTo>
                    <a:pt x="70" y="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9" y="34"/>
                  </a:lnTo>
                  <a:lnTo>
                    <a:pt x="8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0" name="Freeform 270"/>
            <p:cNvSpPr/>
            <p:nvPr/>
          </p:nvSpPr>
          <p:spPr bwMode="auto">
            <a:xfrm>
              <a:off x="4497390" y="391478"/>
              <a:ext cx="962025" cy="2487454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57" y="13"/>
                </a:cxn>
                <a:cxn ang="0">
                  <a:pos x="46" y="32"/>
                </a:cxn>
                <a:cxn ang="0">
                  <a:pos x="35" y="62"/>
                </a:cxn>
                <a:cxn ang="0">
                  <a:pos x="22" y="110"/>
                </a:cxn>
                <a:cxn ang="0">
                  <a:pos x="11" y="177"/>
                </a:cxn>
                <a:cxn ang="0">
                  <a:pos x="3" y="264"/>
                </a:cxn>
                <a:cxn ang="0">
                  <a:pos x="0" y="378"/>
                </a:cxn>
                <a:cxn ang="0">
                  <a:pos x="0" y="448"/>
                </a:cxn>
                <a:cxn ang="0">
                  <a:pos x="13" y="583"/>
                </a:cxn>
                <a:cxn ang="0">
                  <a:pos x="38" y="716"/>
                </a:cxn>
                <a:cxn ang="0">
                  <a:pos x="80" y="846"/>
                </a:cxn>
                <a:cxn ang="0">
                  <a:pos x="133" y="973"/>
                </a:cxn>
                <a:cxn ang="0">
                  <a:pos x="200" y="1097"/>
                </a:cxn>
                <a:cxn ang="0">
                  <a:pos x="281" y="1216"/>
                </a:cxn>
                <a:cxn ang="0">
                  <a:pos x="375" y="1332"/>
                </a:cxn>
                <a:cxn ang="0">
                  <a:pos x="425" y="1387"/>
                </a:cxn>
                <a:cxn ang="0">
                  <a:pos x="451" y="1417"/>
                </a:cxn>
                <a:cxn ang="0">
                  <a:pos x="505" y="1495"/>
                </a:cxn>
                <a:cxn ang="0">
                  <a:pos x="535" y="1546"/>
                </a:cxn>
                <a:cxn ang="0">
                  <a:pos x="562" y="1606"/>
                </a:cxn>
                <a:cxn ang="0">
                  <a:pos x="582" y="1668"/>
                </a:cxn>
                <a:cxn ang="0">
                  <a:pos x="594" y="1735"/>
                </a:cxn>
                <a:cxn ang="0">
                  <a:pos x="594" y="1738"/>
                </a:cxn>
                <a:cxn ang="0">
                  <a:pos x="597" y="1741"/>
                </a:cxn>
                <a:cxn ang="0">
                  <a:pos x="600" y="1741"/>
                </a:cxn>
                <a:cxn ang="0">
                  <a:pos x="605" y="1739"/>
                </a:cxn>
                <a:cxn ang="0">
                  <a:pos x="606" y="1735"/>
                </a:cxn>
                <a:cxn ang="0">
                  <a:pos x="602" y="1700"/>
                </a:cxn>
                <a:cxn ang="0">
                  <a:pos x="586" y="1633"/>
                </a:cxn>
                <a:cxn ang="0">
                  <a:pos x="560" y="1571"/>
                </a:cxn>
                <a:cxn ang="0">
                  <a:pos x="532" y="1514"/>
                </a:cxn>
                <a:cxn ang="0">
                  <a:pos x="486" y="1443"/>
                </a:cxn>
                <a:cxn ang="0">
                  <a:pos x="443" y="1386"/>
                </a:cxn>
                <a:cxn ang="0">
                  <a:pos x="435" y="1378"/>
                </a:cxn>
                <a:cxn ang="0">
                  <a:pos x="337" y="1267"/>
                </a:cxn>
                <a:cxn ang="0">
                  <a:pos x="249" y="1151"/>
                </a:cxn>
                <a:cxn ang="0">
                  <a:pos x="176" y="1030"/>
                </a:cxn>
                <a:cxn ang="0">
                  <a:pos x="116" y="905"/>
                </a:cxn>
                <a:cxn ang="0">
                  <a:pos x="70" y="778"/>
                </a:cxn>
                <a:cxn ang="0">
                  <a:pos x="37" y="648"/>
                </a:cxn>
                <a:cxn ang="0">
                  <a:pos x="18" y="515"/>
                </a:cxn>
                <a:cxn ang="0">
                  <a:pos x="13" y="378"/>
                </a:cxn>
                <a:cxn ang="0">
                  <a:pos x="14" y="319"/>
                </a:cxn>
                <a:cxn ang="0">
                  <a:pos x="19" y="221"/>
                </a:cxn>
                <a:cxn ang="0">
                  <a:pos x="29" y="146"/>
                </a:cxn>
                <a:cxn ang="0">
                  <a:pos x="40" y="93"/>
                </a:cxn>
                <a:cxn ang="0">
                  <a:pos x="51" y="54"/>
                </a:cxn>
                <a:cxn ang="0">
                  <a:pos x="67" y="24"/>
                </a:cxn>
                <a:cxn ang="0">
                  <a:pos x="76" y="1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72" y="0"/>
                </a:cxn>
              </a:cxnLst>
              <a:rect l="0" t="0" r="r" b="b"/>
              <a:pathLst>
                <a:path w="606" h="1741">
                  <a:moveTo>
                    <a:pt x="72" y="0"/>
                  </a:moveTo>
                  <a:lnTo>
                    <a:pt x="72" y="0"/>
                  </a:lnTo>
                  <a:lnTo>
                    <a:pt x="67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6" y="32"/>
                  </a:lnTo>
                  <a:lnTo>
                    <a:pt x="41" y="45"/>
                  </a:lnTo>
                  <a:lnTo>
                    <a:pt x="35" y="62"/>
                  </a:lnTo>
                  <a:lnTo>
                    <a:pt x="29" y="85"/>
                  </a:lnTo>
                  <a:lnTo>
                    <a:pt x="22" y="110"/>
                  </a:lnTo>
                  <a:lnTo>
                    <a:pt x="18" y="140"/>
                  </a:lnTo>
                  <a:lnTo>
                    <a:pt x="11" y="177"/>
                  </a:lnTo>
                  <a:lnTo>
                    <a:pt x="8" y="218"/>
                  </a:lnTo>
                  <a:lnTo>
                    <a:pt x="3" y="264"/>
                  </a:lnTo>
                  <a:lnTo>
                    <a:pt x="2" y="318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448"/>
                  </a:lnTo>
                  <a:lnTo>
                    <a:pt x="5" y="515"/>
                  </a:lnTo>
                  <a:lnTo>
                    <a:pt x="13" y="583"/>
                  </a:lnTo>
                  <a:lnTo>
                    <a:pt x="24" y="649"/>
                  </a:lnTo>
                  <a:lnTo>
                    <a:pt x="38" y="716"/>
                  </a:lnTo>
                  <a:lnTo>
                    <a:pt x="57" y="781"/>
                  </a:lnTo>
                  <a:lnTo>
                    <a:pt x="80" y="846"/>
                  </a:lnTo>
                  <a:lnTo>
                    <a:pt x="105" y="910"/>
                  </a:lnTo>
                  <a:lnTo>
                    <a:pt x="133" y="973"/>
                  </a:lnTo>
                  <a:lnTo>
                    <a:pt x="165" y="1035"/>
                  </a:lnTo>
                  <a:lnTo>
                    <a:pt x="200" y="1097"/>
                  </a:lnTo>
                  <a:lnTo>
                    <a:pt x="238" y="1157"/>
                  </a:lnTo>
                  <a:lnTo>
                    <a:pt x="281" y="1216"/>
                  </a:lnTo>
                  <a:lnTo>
                    <a:pt x="325" y="1275"/>
                  </a:lnTo>
                  <a:lnTo>
                    <a:pt x="375" y="1332"/>
                  </a:lnTo>
                  <a:lnTo>
                    <a:pt x="425" y="1387"/>
                  </a:lnTo>
                  <a:lnTo>
                    <a:pt x="425" y="1387"/>
                  </a:lnTo>
                  <a:lnTo>
                    <a:pt x="433" y="1395"/>
                  </a:lnTo>
                  <a:lnTo>
                    <a:pt x="451" y="1417"/>
                  </a:lnTo>
                  <a:lnTo>
                    <a:pt x="476" y="1451"/>
                  </a:lnTo>
                  <a:lnTo>
                    <a:pt x="505" y="1495"/>
                  </a:lnTo>
                  <a:lnTo>
                    <a:pt x="519" y="1519"/>
                  </a:lnTo>
                  <a:lnTo>
                    <a:pt x="535" y="1546"/>
                  </a:lnTo>
                  <a:lnTo>
                    <a:pt x="548" y="1576"/>
                  </a:lnTo>
                  <a:lnTo>
                    <a:pt x="562" y="1606"/>
                  </a:lnTo>
                  <a:lnTo>
                    <a:pt x="573" y="1636"/>
                  </a:lnTo>
                  <a:lnTo>
                    <a:pt x="582" y="1668"/>
                  </a:lnTo>
                  <a:lnTo>
                    <a:pt x="589" y="1701"/>
                  </a:lnTo>
                  <a:lnTo>
                    <a:pt x="594" y="1735"/>
                  </a:lnTo>
                  <a:lnTo>
                    <a:pt x="594" y="1735"/>
                  </a:lnTo>
                  <a:lnTo>
                    <a:pt x="594" y="1738"/>
                  </a:lnTo>
                  <a:lnTo>
                    <a:pt x="595" y="1739"/>
                  </a:lnTo>
                  <a:lnTo>
                    <a:pt x="597" y="1741"/>
                  </a:lnTo>
                  <a:lnTo>
                    <a:pt x="600" y="1741"/>
                  </a:lnTo>
                  <a:lnTo>
                    <a:pt x="600" y="1741"/>
                  </a:lnTo>
                  <a:lnTo>
                    <a:pt x="603" y="1741"/>
                  </a:lnTo>
                  <a:lnTo>
                    <a:pt x="605" y="1739"/>
                  </a:lnTo>
                  <a:lnTo>
                    <a:pt x="606" y="1736"/>
                  </a:lnTo>
                  <a:lnTo>
                    <a:pt x="606" y="1735"/>
                  </a:lnTo>
                  <a:lnTo>
                    <a:pt x="606" y="1735"/>
                  </a:lnTo>
                  <a:lnTo>
                    <a:pt x="602" y="1700"/>
                  </a:lnTo>
                  <a:lnTo>
                    <a:pt x="595" y="1666"/>
                  </a:lnTo>
                  <a:lnTo>
                    <a:pt x="586" y="1633"/>
                  </a:lnTo>
                  <a:lnTo>
                    <a:pt x="573" y="1601"/>
                  </a:lnTo>
                  <a:lnTo>
                    <a:pt x="560" y="1571"/>
                  </a:lnTo>
                  <a:lnTo>
                    <a:pt x="546" y="1541"/>
                  </a:lnTo>
                  <a:lnTo>
                    <a:pt x="532" y="1514"/>
                  </a:lnTo>
                  <a:lnTo>
                    <a:pt x="516" y="1487"/>
                  </a:lnTo>
                  <a:lnTo>
                    <a:pt x="486" y="1443"/>
                  </a:lnTo>
                  <a:lnTo>
                    <a:pt x="460" y="1408"/>
                  </a:lnTo>
                  <a:lnTo>
                    <a:pt x="443" y="1386"/>
                  </a:lnTo>
                  <a:lnTo>
                    <a:pt x="435" y="1378"/>
                  </a:lnTo>
                  <a:lnTo>
                    <a:pt x="435" y="1378"/>
                  </a:lnTo>
                  <a:lnTo>
                    <a:pt x="384" y="1322"/>
                  </a:lnTo>
                  <a:lnTo>
                    <a:pt x="337" y="1267"/>
                  </a:lnTo>
                  <a:lnTo>
                    <a:pt x="291" y="1209"/>
                  </a:lnTo>
                  <a:lnTo>
                    <a:pt x="249" y="1151"/>
                  </a:lnTo>
                  <a:lnTo>
                    <a:pt x="211" y="1090"/>
                  </a:lnTo>
                  <a:lnTo>
                    <a:pt x="176" y="1030"/>
                  </a:lnTo>
                  <a:lnTo>
                    <a:pt x="145" y="968"/>
                  </a:lnTo>
                  <a:lnTo>
                    <a:pt x="116" y="905"/>
                  </a:lnTo>
                  <a:lnTo>
                    <a:pt x="91" y="841"/>
                  </a:lnTo>
                  <a:lnTo>
                    <a:pt x="70" y="778"/>
                  </a:lnTo>
                  <a:lnTo>
                    <a:pt x="51" y="713"/>
                  </a:lnTo>
                  <a:lnTo>
                    <a:pt x="37" y="648"/>
                  </a:lnTo>
                  <a:lnTo>
                    <a:pt x="26" y="581"/>
                  </a:lnTo>
                  <a:lnTo>
                    <a:pt x="18" y="515"/>
                  </a:lnTo>
                  <a:lnTo>
                    <a:pt x="13" y="446"/>
                  </a:lnTo>
                  <a:lnTo>
                    <a:pt x="13" y="378"/>
                  </a:lnTo>
                  <a:lnTo>
                    <a:pt x="13" y="378"/>
                  </a:lnTo>
                  <a:lnTo>
                    <a:pt x="14" y="319"/>
                  </a:lnTo>
                  <a:lnTo>
                    <a:pt x="16" y="267"/>
                  </a:lnTo>
                  <a:lnTo>
                    <a:pt x="19" y="221"/>
                  </a:lnTo>
                  <a:lnTo>
                    <a:pt x="24" y="181"/>
                  </a:lnTo>
                  <a:lnTo>
                    <a:pt x="29" y="146"/>
                  </a:lnTo>
                  <a:lnTo>
                    <a:pt x="35" y="116"/>
                  </a:lnTo>
                  <a:lnTo>
                    <a:pt x="40" y="93"/>
                  </a:lnTo>
                  <a:lnTo>
                    <a:pt x="46" y="72"/>
                  </a:lnTo>
                  <a:lnTo>
                    <a:pt x="51" y="54"/>
                  </a:lnTo>
                  <a:lnTo>
                    <a:pt x="57" y="42"/>
                  </a:lnTo>
                  <a:lnTo>
                    <a:pt x="67" y="24"/>
                  </a:lnTo>
                  <a:lnTo>
                    <a:pt x="73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1" name="Freeform 271"/>
            <p:cNvSpPr/>
            <p:nvPr/>
          </p:nvSpPr>
          <p:spPr bwMode="auto">
            <a:xfrm>
              <a:off x="5141915" y="258604"/>
              <a:ext cx="153988" cy="1228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5" y="16"/>
                </a:cxn>
                <a:cxn ang="0">
                  <a:pos x="2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4" y="57"/>
                </a:cxn>
                <a:cxn ang="0">
                  <a:pos x="8" y="65"/>
                </a:cxn>
                <a:cxn ang="0">
                  <a:pos x="15" y="71"/>
                </a:cxn>
                <a:cxn ang="0">
                  <a:pos x="21" y="78"/>
                </a:cxn>
                <a:cxn ang="0">
                  <a:pos x="31" y="82"/>
                </a:cxn>
                <a:cxn ang="0">
                  <a:pos x="38" y="86"/>
                </a:cxn>
                <a:cxn ang="0">
                  <a:pos x="48" y="86"/>
                </a:cxn>
                <a:cxn ang="0">
                  <a:pos x="48" y="86"/>
                </a:cxn>
                <a:cxn ang="0">
                  <a:pos x="59" y="86"/>
                </a:cxn>
                <a:cxn ang="0">
                  <a:pos x="67" y="82"/>
                </a:cxn>
                <a:cxn ang="0">
                  <a:pos x="75" y="78"/>
                </a:cxn>
                <a:cxn ang="0">
                  <a:pos x="83" y="71"/>
                </a:cxn>
                <a:cxn ang="0">
                  <a:pos x="89" y="65"/>
                </a:cxn>
                <a:cxn ang="0">
                  <a:pos x="94" y="57"/>
                </a:cxn>
                <a:cxn ang="0">
                  <a:pos x="96" y="47"/>
                </a:cxn>
                <a:cxn ang="0">
                  <a:pos x="97" y="38"/>
                </a:cxn>
                <a:cxn ang="0">
                  <a:pos x="97" y="38"/>
                </a:cxn>
                <a:cxn ang="0">
                  <a:pos x="96" y="27"/>
                </a:cxn>
                <a:cxn ang="0">
                  <a:pos x="92" y="17"/>
                </a:cxn>
                <a:cxn ang="0">
                  <a:pos x="88" y="8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50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97" h="86">
                  <a:moveTo>
                    <a:pt x="18" y="0"/>
                  </a:moveTo>
                  <a:lnTo>
                    <a:pt x="18" y="0"/>
                  </a:lnTo>
                  <a:lnTo>
                    <a:pt x="11" y="8"/>
                  </a:lnTo>
                  <a:lnTo>
                    <a:pt x="5" y="16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5" y="71"/>
                  </a:lnTo>
                  <a:lnTo>
                    <a:pt x="21" y="78"/>
                  </a:lnTo>
                  <a:lnTo>
                    <a:pt x="31" y="82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9" y="86"/>
                  </a:lnTo>
                  <a:lnTo>
                    <a:pt x="67" y="82"/>
                  </a:lnTo>
                  <a:lnTo>
                    <a:pt x="75" y="78"/>
                  </a:lnTo>
                  <a:lnTo>
                    <a:pt x="83" y="71"/>
                  </a:lnTo>
                  <a:lnTo>
                    <a:pt x="89" y="65"/>
                  </a:lnTo>
                  <a:lnTo>
                    <a:pt x="94" y="57"/>
                  </a:lnTo>
                  <a:lnTo>
                    <a:pt x="96" y="4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27"/>
                  </a:lnTo>
                  <a:lnTo>
                    <a:pt x="92" y="17"/>
                  </a:lnTo>
                  <a:lnTo>
                    <a:pt x="88" y="8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2" name="Freeform 272"/>
            <p:cNvSpPr/>
            <p:nvPr/>
          </p:nvSpPr>
          <p:spPr bwMode="auto">
            <a:xfrm>
              <a:off x="5294315" y="408623"/>
              <a:ext cx="147638" cy="9429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8" y="1"/>
                </a:cxn>
                <a:cxn ang="0">
                  <a:pos x="30" y="3"/>
                </a:cxn>
                <a:cxn ang="0">
                  <a:pos x="23" y="4"/>
                </a:cxn>
                <a:cxn ang="0">
                  <a:pos x="17" y="9"/>
                </a:cxn>
                <a:cxn ang="0">
                  <a:pos x="12" y="12"/>
                </a:cxn>
                <a:cxn ang="0">
                  <a:pos x="8" y="17"/>
                </a:cxn>
                <a:cxn ang="0">
                  <a:pos x="3" y="2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3" y="38"/>
                </a:cxn>
                <a:cxn ang="0">
                  <a:pos x="46" y="46"/>
                </a:cxn>
                <a:cxn ang="0">
                  <a:pos x="68" y="55"/>
                </a:cxn>
                <a:cxn ang="0">
                  <a:pos x="90" y="66"/>
                </a:cxn>
                <a:cxn ang="0">
                  <a:pos x="90" y="66"/>
                </a:cxn>
                <a:cxn ang="0">
                  <a:pos x="92" y="57"/>
                </a:cxn>
                <a:cxn ang="0">
                  <a:pos x="93" y="49"/>
                </a:cxn>
                <a:cxn ang="0">
                  <a:pos x="93" y="49"/>
                </a:cxn>
                <a:cxn ang="0">
                  <a:pos x="92" y="39"/>
                </a:cxn>
                <a:cxn ang="0">
                  <a:pos x="88" y="30"/>
                </a:cxn>
                <a:cxn ang="0">
                  <a:pos x="84" y="22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4" y="1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93" h="66">
                  <a:moveTo>
                    <a:pt x="44" y="0"/>
                  </a:moveTo>
                  <a:lnTo>
                    <a:pt x="44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7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3" y="38"/>
                  </a:lnTo>
                  <a:lnTo>
                    <a:pt x="46" y="46"/>
                  </a:lnTo>
                  <a:lnTo>
                    <a:pt x="68" y="5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2" y="57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2" y="39"/>
                  </a:lnTo>
                  <a:lnTo>
                    <a:pt x="88" y="30"/>
                  </a:lnTo>
                  <a:lnTo>
                    <a:pt x="84" y="22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4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3" name="Freeform 273"/>
            <p:cNvSpPr/>
            <p:nvPr/>
          </p:nvSpPr>
          <p:spPr bwMode="auto">
            <a:xfrm>
              <a:off x="5532440" y="292894"/>
              <a:ext cx="149225" cy="8143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9"/>
                </a:cxn>
                <a:cxn ang="0">
                  <a:pos x="5" y="28"/>
                </a:cxn>
                <a:cxn ang="0">
                  <a:pos x="8" y="36"/>
                </a:cxn>
                <a:cxn ang="0">
                  <a:pos x="15" y="43"/>
                </a:cxn>
                <a:cxn ang="0">
                  <a:pos x="23" y="49"/>
                </a:cxn>
                <a:cxn ang="0">
                  <a:pos x="30" y="54"/>
                </a:cxn>
                <a:cxn ang="0">
                  <a:pos x="38" y="55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6" y="57"/>
                </a:cxn>
                <a:cxn ang="0">
                  <a:pos x="64" y="55"/>
                </a:cxn>
                <a:cxn ang="0">
                  <a:pos x="70" y="52"/>
                </a:cxn>
                <a:cxn ang="0">
                  <a:pos x="76" y="49"/>
                </a:cxn>
                <a:cxn ang="0">
                  <a:pos x="81" y="44"/>
                </a:cxn>
                <a:cxn ang="0">
                  <a:pos x="86" y="39"/>
                </a:cxn>
                <a:cxn ang="0">
                  <a:pos x="91" y="33"/>
                </a:cxn>
                <a:cxn ang="0">
                  <a:pos x="94" y="27"/>
                </a:cxn>
                <a:cxn ang="0">
                  <a:pos x="94" y="27"/>
                </a:cxn>
                <a:cxn ang="0">
                  <a:pos x="48" y="1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94" h="57">
                  <a:moveTo>
                    <a:pt x="0" y="9"/>
                  </a:moveTo>
                  <a:lnTo>
                    <a:pt x="0" y="9"/>
                  </a:lnTo>
                  <a:lnTo>
                    <a:pt x="2" y="19"/>
                  </a:lnTo>
                  <a:lnTo>
                    <a:pt x="5" y="28"/>
                  </a:lnTo>
                  <a:lnTo>
                    <a:pt x="8" y="36"/>
                  </a:lnTo>
                  <a:lnTo>
                    <a:pt x="15" y="43"/>
                  </a:lnTo>
                  <a:lnTo>
                    <a:pt x="23" y="49"/>
                  </a:lnTo>
                  <a:lnTo>
                    <a:pt x="30" y="54"/>
                  </a:lnTo>
                  <a:lnTo>
                    <a:pt x="38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6" y="57"/>
                  </a:lnTo>
                  <a:lnTo>
                    <a:pt x="64" y="55"/>
                  </a:lnTo>
                  <a:lnTo>
                    <a:pt x="70" y="52"/>
                  </a:lnTo>
                  <a:lnTo>
                    <a:pt x="76" y="49"/>
                  </a:lnTo>
                  <a:lnTo>
                    <a:pt x="81" y="44"/>
                  </a:lnTo>
                  <a:lnTo>
                    <a:pt x="86" y="39"/>
                  </a:lnTo>
                  <a:lnTo>
                    <a:pt x="91" y="33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48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4" name="Freeform 274"/>
            <p:cNvSpPr/>
            <p:nvPr/>
          </p:nvSpPr>
          <p:spPr bwMode="auto">
            <a:xfrm>
              <a:off x="5562602" y="428625"/>
              <a:ext cx="144463" cy="95726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0" y="5"/>
                </a:cxn>
                <a:cxn ang="0">
                  <a:pos x="23" y="9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7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4" y="16"/>
                </a:cxn>
                <a:cxn ang="0">
                  <a:pos x="73" y="8"/>
                </a:cxn>
                <a:cxn ang="0">
                  <a:pos x="62" y="3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1" h="67">
                  <a:moveTo>
                    <a:pt x="50" y="0"/>
                  </a:move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3" y="9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4" y="16"/>
                  </a:lnTo>
                  <a:lnTo>
                    <a:pt x="73" y="8"/>
                  </a:lnTo>
                  <a:lnTo>
                    <a:pt x="6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5" name="Freeform 275"/>
            <p:cNvSpPr/>
            <p:nvPr/>
          </p:nvSpPr>
          <p:spPr bwMode="auto">
            <a:xfrm>
              <a:off x="4873627" y="281464"/>
              <a:ext cx="146050" cy="657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3" y="22"/>
                </a:cxn>
                <a:cxn ang="0">
                  <a:pos x="6" y="27"/>
                </a:cxn>
                <a:cxn ang="0">
                  <a:pos x="11" y="33"/>
                </a:cxn>
                <a:cxn ang="0">
                  <a:pos x="17" y="36"/>
                </a:cxn>
                <a:cxn ang="0">
                  <a:pos x="23" y="41"/>
                </a:cxn>
                <a:cxn ang="0">
                  <a:pos x="30" y="44"/>
                </a:cxn>
                <a:cxn ang="0">
                  <a:pos x="36" y="46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54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77" y="31"/>
                </a:cxn>
                <a:cxn ang="0">
                  <a:pos x="84" y="25"/>
                </a:cxn>
                <a:cxn ang="0">
                  <a:pos x="88" y="17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3" y="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92" h="46">
                  <a:moveTo>
                    <a:pt x="0" y="14"/>
                  </a:moveTo>
                  <a:lnTo>
                    <a:pt x="0" y="14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1" y="33"/>
                  </a:lnTo>
                  <a:lnTo>
                    <a:pt x="17" y="36"/>
                  </a:lnTo>
                  <a:lnTo>
                    <a:pt x="23" y="41"/>
                  </a:lnTo>
                  <a:lnTo>
                    <a:pt x="30" y="44"/>
                  </a:lnTo>
                  <a:lnTo>
                    <a:pt x="3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54" y="44"/>
                  </a:lnTo>
                  <a:lnTo>
                    <a:pt x="63" y="43"/>
                  </a:lnTo>
                  <a:lnTo>
                    <a:pt x="71" y="38"/>
                  </a:lnTo>
                  <a:lnTo>
                    <a:pt x="77" y="31"/>
                  </a:lnTo>
                  <a:lnTo>
                    <a:pt x="84" y="25"/>
                  </a:lnTo>
                  <a:lnTo>
                    <a:pt x="88" y="17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33" y="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6" name="Freeform 276"/>
            <p:cNvSpPr/>
            <p:nvPr/>
          </p:nvSpPr>
          <p:spPr bwMode="auto">
            <a:xfrm>
              <a:off x="4665665" y="364332"/>
              <a:ext cx="1454150" cy="243030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80" y="15"/>
                </a:cxn>
                <a:cxn ang="0">
                  <a:pos x="178" y="19"/>
                </a:cxn>
                <a:cxn ang="0">
                  <a:pos x="307" y="45"/>
                </a:cxn>
                <a:cxn ang="0">
                  <a:pos x="454" y="99"/>
                </a:cxn>
                <a:cxn ang="0">
                  <a:pos x="557" y="158"/>
                </a:cxn>
                <a:cxn ang="0">
                  <a:pos x="607" y="194"/>
                </a:cxn>
                <a:cxn ang="0">
                  <a:pos x="675" y="257"/>
                </a:cxn>
                <a:cxn ang="0">
                  <a:pos x="735" y="334"/>
                </a:cxn>
                <a:cxn ang="0">
                  <a:pos x="786" y="418"/>
                </a:cxn>
                <a:cxn ang="0">
                  <a:pos x="827" y="507"/>
                </a:cxn>
                <a:cxn ang="0">
                  <a:pos x="860" y="600"/>
                </a:cxn>
                <a:cxn ang="0">
                  <a:pos x="884" y="697"/>
                </a:cxn>
                <a:cxn ang="0">
                  <a:pos x="899" y="792"/>
                </a:cxn>
                <a:cxn ang="0">
                  <a:pos x="903" y="886"/>
                </a:cxn>
                <a:cxn ang="0">
                  <a:pos x="899" y="975"/>
                </a:cxn>
                <a:cxn ang="0">
                  <a:pos x="883" y="1057"/>
                </a:cxn>
                <a:cxn ang="0">
                  <a:pos x="862" y="1129"/>
                </a:cxn>
                <a:cxn ang="0">
                  <a:pos x="792" y="1319"/>
                </a:cxn>
                <a:cxn ang="0">
                  <a:pos x="753" y="1419"/>
                </a:cxn>
                <a:cxn ang="0">
                  <a:pos x="718" y="1538"/>
                </a:cxn>
                <a:cxn ang="0">
                  <a:pos x="710" y="1606"/>
                </a:cxn>
                <a:cxn ang="0">
                  <a:pos x="713" y="1674"/>
                </a:cxn>
                <a:cxn ang="0">
                  <a:pos x="719" y="1698"/>
                </a:cxn>
                <a:cxn ang="0">
                  <a:pos x="726" y="1701"/>
                </a:cxn>
                <a:cxn ang="0">
                  <a:pos x="730" y="1698"/>
                </a:cxn>
                <a:cxn ang="0">
                  <a:pos x="730" y="1693"/>
                </a:cxn>
                <a:cxn ang="0">
                  <a:pos x="722" y="1628"/>
                </a:cxn>
                <a:cxn ang="0">
                  <a:pos x="727" y="1563"/>
                </a:cxn>
                <a:cxn ang="0">
                  <a:pos x="748" y="1473"/>
                </a:cxn>
                <a:cxn ang="0">
                  <a:pos x="803" y="1324"/>
                </a:cxn>
                <a:cxn ang="0">
                  <a:pos x="851" y="1200"/>
                </a:cxn>
                <a:cxn ang="0">
                  <a:pos x="895" y="1060"/>
                </a:cxn>
                <a:cxn ang="0">
                  <a:pos x="906" y="1006"/>
                </a:cxn>
                <a:cxn ang="0">
                  <a:pos x="916" y="919"/>
                </a:cxn>
                <a:cxn ang="0">
                  <a:pos x="914" y="827"/>
                </a:cxn>
                <a:cxn ang="0">
                  <a:pos x="903" y="732"/>
                </a:cxn>
                <a:cxn ang="0">
                  <a:pos x="884" y="633"/>
                </a:cxn>
                <a:cxn ang="0">
                  <a:pos x="865" y="570"/>
                </a:cxn>
                <a:cxn ang="0">
                  <a:pos x="826" y="468"/>
                </a:cxn>
                <a:cxn ang="0">
                  <a:pos x="778" y="376"/>
                </a:cxn>
                <a:cxn ang="0">
                  <a:pos x="722" y="294"/>
                </a:cxn>
                <a:cxn ang="0">
                  <a:pos x="659" y="223"/>
                </a:cxn>
                <a:cxn ang="0">
                  <a:pos x="589" y="162"/>
                </a:cxn>
                <a:cxn ang="0">
                  <a:pos x="537" y="129"/>
                </a:cxn>
                <a:cxn ang="0">
                  <a:pos x="454" y="86"/>
                </a:cxn>
                <a:cxn ang="0">
                  <a:pos x="302" y="31"/>
                </a:cxn>
                <a:cxn ang="0">
                  <a:pos x="178" y="7"/>
                </a:cxn>
                <a:cxn ang="0">
                  <a:pos x="108" y="2"/>
                </a:cxn>
                <a:cxn ang="0">
                  <a:pos x="20" y="4"/>
                </a:cxn>
              </a:cxnLst>
              <a:rect l="0" t="0" r="r" b="b"/>
              <a:pathLst>
                <a:path w="916" h="1701">
                  <a:moveTo>
                    <a:pt x="5" y="5"/>
                  </a:moveTo>
                  <a:lnTo>
                    <a:pt x="5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0" y="16"/>
                  </a:lnTo>
                  <a:lnTo>
                    <a:pt x="54" y="15"/>
                  </a:lnTo>
                  <a:lnTo>
                    <a:pt x="80" y="15"/>
                  </a:lnTo>
                  <a:lnTo>
                    <a:pt x="108" y="15"/>
                  </a:lnTo>
                  <a:lnTo>
                    <a:pt x="142" y="16"/>
                  </a:lnTo>
                  <a:lnTo>
                    <a:pt x="178" y="19"/>
                  </a:lnTo>
                  <a:lnTo>
                    <a:pt x="218" y="26"/>
                  </a:lnTo>
                  <a:lnTo>
                    <a:pt x="261" y="34"/>
                  </a:lnTo>
                  <a:lnTo>
                    <a:pt x="307" y="45"/>
                  </a:lnTo>
                  <a:lnTo>
                    <a:pt x="354" y="59"/>
                  </a:lnTo>
                  <a:lnTo>
                    <a:pt x="404" y="78"/>
                  </a:lnTo>
                  <a:lnTo>
                    <a:pt x="454" y="99"/>
                  </a:lnTo>
                  <a:lnTo>
                    <a:pt x="505" y="126"/>
                  </a:lnTo>
                  <a:lnTo>
                    <a:pt x="532" y="142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83" y="175"/>
                  </a:lnTo>
                  <a:lnTo>
                    <a:pt x="607" y="194"/>
                  </a:lnTo>
                  <a:lnTo>
                    <a:pt x="630" y="213"/>
                  </a:lnTo>
                  <a:lnTo>
                    <a:pt x="654" y="235"/>
                  </a:lnTo>
                  <a:lnTo>
                    <a:pt x="675" y="257"/>
                  </a:lnTo>
                  <a:lnTo>
                    <a:pt x="695" y="283"/>
                  </a:lnTo>
                  <a:lnTo>
                    <a:pt x="716" y="307"/>
                  </a:lnTo>
                  <a:lnTo>
                    <a:pt x="735" y="334"/>
                  </a:lnTo>
                  <a:lnTo>
                    <a:pt x="753" y="361"/>
                  </a:lnTo>
                  <a:lnTo>
                    <a:pt x="770" y="388"/>
                  </a:lnTo>
                  <a:lnTo>
                    <a:pt x="786" y="418"/>
                  </a:lnTo>
                  <a:lnTo>
                    <a:pt x="800" y="446"/>
                  </a:lnTo>
                  <a:lnTo>
                    <a:pt x="814" y="476"/>
                  </a:lnTo>
                  <a:lnTo>
                    <a:pt x="827" y="507"/>
                  </a:lnTo>
                  <a:lnTo>
                    <a:pt x="840" y="538"/>
                  </a:lnTo>
                  <a:lnTo>
                    <a:pt x="851" y="568"/>
                  </a:lnTo>
                  <a:lnTo>
                    <a:pt x="860" y="600"/>
                  </a:lnTo>
                  <a:lnTo>
                    <a:pt x="870" y="632"/>
                  </a:lnTo>
                  <a:lnTo>
                    <a:pt x="878" y="665"/>
                  </a:lnTo>
                  <a:lnTo>
                    <a:pt x="884" y="697"/>
                  </a:lnTo>
                  <a:lnTo>
                    <a:pt x="891" y="729"/>
                  </a:lnTo>
                  <a:lnTo>
                    <a:pt x="895" y="760"/>
                  </a:lnTo>
                  <a:lnTo>
                    <a:pt x="899" y="792"/>
                  </a:lnTo>
                  <a:lnTo>
                    <a:pt x="902" y="824"/>
                  </a:lnTo>
                  <a:lnTo>
                    <a:pt x="903" y="856"/>
                  </a:lnTo>
                  <a:lnTo>
                    <a:pt x="903" y="886"/>
                  </a:lnTo>
                  <a:lnTo>
                    <a:pt x="903" y="916"/>
                  </a:lnTo>
                  <a:lnTo>
                    <a:pt x="902" y="946"/>
                  </a:lnTo>
                  <a:lnTo>
                    <a:pt x="899" y="975"/>
                  </a:lnTo>
                  <a:lnTo>
                    <a:pt x="894" y="1003"/>
                  </a:lnTo>
                  <a:lnTo>
                    <a:pt x="889" y="1030"/>
                  </a:lnTo>
                  <a:lnTo>
                    <a:pt x="883" y="1057"/>
                  </a:lnTo>
                  <a:lnTo>
                    <a:pt x="883" y="1057"/>
                  </a:lnTo>
                  <a:lnTo>
                    <a:pt x="873" y="1094"/>
                  </a:lnTo>
                  <a:lnTo>
                    <a:pt x="862" y="1129"/>
                  </a:lnTo>
                  <a:lnTo>
                    <a:pt x="840" y="1195"/>
                  </a:lnTo>
                  <a:lnTo>
                    <a:pt x="816" y="1259"/>
                  </a:lnTo>
                  <a:lnTo>
                    <a:pt x="792" y="1319"/>
                  </a:lnTo>
                  <a:lnTo>
                    <a:pt x="792" y="1319"/>
                  </a:lnTo>
                  <a:lnTo>
                    <a:pt x="772" y="1370"/>
                  </a:lnTo>
                  <a:lnTo>
                    <a:pt x="753" y="1419"/>
                  </a:lnTo>
                  <a:lnTo>
                    <a:pt x="737" y="1466"/>
                  </a:lnTo>
                  <a:lnTo>
                    <a:pt x="724" y="1514"/>
                  </a:lnTo>
                  <a:lnTo>
                    <a:pt x="718" y="1538"/>
                  </a:lnTo>
                  <a:lnTo>
                    <a:pt x="714" y="1560"/>
                  </a:lnTo>
                  <a:lnTo>
                    <a:pt x="711" y="1584"/>
                  </a:lnTo>
                  <a:lnTo>
                    <a:pt x="710" y="1606"/>
                  </a:lnTo>
                  <a:lnTo>
                    <a:pt x="710" y="1628"/>
                  </a:lnTo>
                  <a:lnTo>
                    <a:pt x="710" y="1652"/>
                  </a:lnTo>
                  <a:lnTo>
                    <a:pt x="713" y="1674"/>
                  </a:lnTo>
                  <a:lnTo>
                    <a:pt x="718" y="1697"/>
                  </a:lnTo>
                  <a:lnTo>
                    <a:pt x="718" y="1697"/>
                  </a:lnTo>
                  <a:lnTo>
                    <a:pt x="719" y="1698"/>
                  </a:lnTo>
                  <a:lnTo>
                    <a:pt x="721" y="1701"/>
                  </a:lnTo>
                  <a:lnTo>
                    <a:pt x="722" y="1701"/>
                  </a:lnTo>
                  <a:lnTo>
                    <a:pt x="726" y="1701"/>
                  </a:lnTo>
                  <a:lnTo>
                    <a:pt x="726" y="1701"/>
                  </a:lnTo>
                  <a:lnTo>
                    <a:pt x="729" y="1700"/>
                  </a:lnTo>
                  <a:lnTo>
                    <a:pt x="730" y="1698"/>
                  </a:lnTo>
                  <a:lnTo>
                    <a:pt x="730" y="1697"/>
                  </a:lnTo>
                  <a:lnTo>
                    <a:pt x="730" y="1693"/>
                  </a:lnTo>
                  <a:lnTo>
                    <a:pt x="730" y="1693"/>
                  </a:lnTo>
                  <a:lnTo>
                    <a:pt x="726" y="1671"/>
                  </a:lnTo>
                  <a:lnTo>
                    <a:pt x="722" y="1651"/>
                  </a:lnTo>
                  <a:lnTo>
                    <a:pt x="722" y="1628"/>
                  </a:lnTo>
                  <a:lnTo>
                    <a:pt x="722" y="1606"/>
                  </a:lnTo>
                  <a:lnTo>
                    <a:pt x="724" y="1585"/>
                  </a:lnTo>
                  <a:lnTo>
                    <a:pt x="727" y="1563"/>
                  </a:lnTo>
                  <a:lnTo>
                    <a:pt x="730" y="1541"/>
                  </a:lnTo>
                  <a:lnTo>
                    <a:pt x="735" y="1519"/>
                  </a:lnTo>
                  <a:lnTo>
                    <a:pt x="748" y="1473"/>
                  </a:lnTo>
                  <a:lnTo>
                    <a:pt x="765" y="1425"/>
                  </a:lnTo>
                  <a:lnTo>
                    <a:pt x="783" y="137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27" y="1263"/>
                  </a:lnTo>
                  <a:lnTo>
                    <a:pt x="851" y="1200"/>
                  </a:lnTo>
                  <a:lnTo>
                    <a:pt x="875" y="1132"/>
                  </a:lnTo>
                  <a:lnTo>
                    <a:pt x="886" y="1097"/>
                  </a:lnTo>
                  <a:lnTo>
                    <a:pt x="895" y="1060"/>
                  </a:lnTo>
                  <a:lnTo>
                    <a:pt x="895" y="1060"/>
                  </a:lnTo>
                  <a:lnTo>
                    <a:pt x="902" y="1033"/>
                  </a:lnTo>
                  <a:lnTo>
                    <a:pt x="906" y="1006"/>
                  </a:lnTo>
                  <a:lnTo>
                    <a:pt x="911" y="979"/>
                  </a:lnTo>
                  <a:lnTo>
                    <a:pt x="914" y="949"/>
                  </a:lnTo>
                  <a:lnTo>
                    <a:pt x="916" y="919"/>
                  </a:lnTo>
                  <a:lnTo>
                    <a:pt x="916" y="889"/>
                  </a:lnTo>
                  <a:lnTo>
                    <a:pt x="916" y="859"/>
                  </a:lnTo>
                  <a:lnTo>
                    <a:pt x="914" y="827"/>
                  </a:lnTo>
                  <a:lnTo>
                    <a:pt x="911" y="795"/>
                  </a:lnTo>
                  <a:lnTo>
                    <a:pt x="908" y="764"/>
                  </a:lnTo>
                  <a:lnTo>
                    <a:pt x="903" y="732"/>
                  </a:lnTo>
                  <a:lnTo>
                    <a:pt x="899" y="699"/>
                  </a:lnTo>
                  <a:lnTo>
                    <a:pt x="891" y="667"/>
                  </a:lnTo>
                  <a:lnTo>
                    <a:pt x="884" y="633"/>
                  </a:lnTo>
                  <a:lnTo>
                    <a:pt x="875" y="602"/>
                  </a:lnTo>
                  <a:lnTo>
                    <a:pt x="865" y="570"/>
                  </a:lnTo>
                  <a:lnTo>
                    <a:pt x="865" y="570"/>
                  </a:lnTo>
                  <a:lnTo>
                    <a:pt x="853" y="535"/>
                  </a:lnTo>
                  <a:lnTo>
                    <a:pt x="840" y="502"/>
                  </a:lnTo>
                  <a:lnTo>
                    <a:pt x="826" y="468"/>
                  </a:lnTo>
                  <a:lnTo>
                    <a:pt x="811" y="437"/>
                  </a:lnTo>
                  <a:lnTo>
                    <a:pt x="795" y="405"/>
                  </a:lnTo>
                  <a:lnTo>
                    <a:pt x="778" y="376"/>
                  </a:lnTo>
                  <a:lnTo>
                    <a:pt x="761" y="346"/>
                  </a:lnTo>
                  <a:lnTo>
                    <a:pt x="741" y="319"/>
                  </a:lnTo>
                  <a:lnTo>
                    <a:pt x="722" y="294"/>
                  </a:lnTo>
                  <a:lnTo>
                    <a:pt x="702" y="269"/>
                  </a:lnTo>
                  <a:lnTo>
                    <a:pt x="681" y="245"/>
                  </a:lnTo>
                  <a:lnTo>
                    <a:pt x="659" y="223"/>
                  </a:lnTo>
                  <a:lnTo>
                    <a:pt x="637" y="200"/>
                  </a:lnTo>
                  <a:lnTo>
                    <a:pt x="613" y="181"/>
                  </a:lnTo>
                  <a:lnTo>
                    <a:pt x="589" y="162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37" y="129"/>
                  </a:lnTo>
                  <a:lnTo>
                    <a:pt x="510" y="113"/>
                  </a:lnTo>
                  <a:lnTo>
                    <a:pt x="481" y="99"/>
                  </a:lnTo>
                  <a:lnTo>
                    <a:pt x="454" y="86"/>
                  </a:lnTo>
                  <a:lnTo>
                    <a:pt x="402" y="62"/>
                  </a:lnTo>
                  <a:lnTo>
                    <a:pt x="351" y="45"/>
                  </a:lnTo>
                  <a:lnTo>
                    <a:pt x="302" y="31"/>
                  </a:lnTo>
                  <a:lnTo>
                    <a:pt x="258" y="19"/>
                  </a:lnTo>
                  <a:lnTo>
                    <a:pt x="215" y="12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40" y="4"/>
                  </a:lnTo>
                  <a:lnTo>
                    <a:pt x="108" y="2"/>
                  </a:lnTo>
                  <a:lnTo>
                    <a:pt x="78" y="0"/>
                  </a:lnTo>
                  <a:lnTo>
                    <a:pt x="54" y="2"/>
                  </a:lnTo>
                  <a:lnTo>
                    <a:pt x="20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7" name="Freeform 277"/>
            <p:cNvSpPr/>
            <p:nvPr/>
          </p:nvSpPr>
          <p:spPr bwMode="auto">
            <a:xfrm>
              <a:off x="5300665" y="2837498"/>
              <a:ext cx="646113" cy="19145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0" y="100"/>
                </a:cxn>
                <a:cxn ang="0">
                  <a:pos x="7" y="108"/>
                </a:cxn>
                <a:cxn ang="0">
                  <a:pos x="13" y="116"/>
                </a:cxn>
                <a:cxn ang="0">
                  <a:pos x="23" y="123"/>
                </a:cxn>
                <a:cxn ang="0">
                  <a:pos x="32" y="126"/>
                </a:cxn>
                <a:cxn ang="0">
                  <a:pos x="32" y="126"/>
                </a:cxn>
                <a:cxn ang="0">
                  <a:pos x="51" y="131"/>
                </a:cxn>
                <a:cxn ang="0">
                  <a:pos x="70" y="132"/>
                </a:cxn>
                <a:cxn ang="0">
                  <a:pos x="91" y="134"/>
                </a:cxn>
                <a:cxn ang="0">
                  <a:pos x="110" y="132"/>
                </a:cxn>
                <a:cxn ang="0">
                  <a:pos x="151" y="129"/>
                </a:cxn>
                <a:cxn ang="0">
                  <a:pos x="189" y="124"/>
                </a:cxn>
                <a:cxn ang="0">
                  <a:pos x="189" y="124"/>
                </a:cxn>
                <a:cxn ang="0">
                  <a:pos x="229" y="118"/>
                </a:cxn>
                <a:cxn ang="0">
                  <a:pos x="267" y="108"/>
                </a:cxn>
                <a:cxn ang="0">
                  <a:pos x="305" y="96"/>
                </a:cxn>
                <a:cxn ang="0">
                  <a:pos x="341" y="80"/>
                </a:cxn>
                <a:cxn ang="0">
                  <a:pos x="341" y="80"/>
                </a:cxn>
                <a:cxn ang="0">
                  <a:pos x="365" y="67"/>
                </a:cxn>
                <a:cxn ang="0">
                  <a:pos x="378" y="59"/>
                </a:cxn>
                <a:cxn ang="0">
                  <a:pos x="387" y="51"/>
                </a:cxn>
                <a:cxn ang="0">
                  <a:pos x="397" y="42"/>
                </a:cxn>
                <a:cxn ang="0">
                  <a:pos x="403" y="31"/>
                </a:cxn>
                <a:cxn ang="0">
                  <a:pos x="405" y="24"/>
                </a:cxn>
                <a:cxn ang="0">
                  <a:pos x="407" y="16"/>
                </a:cxn>
                <a:cxn ang="0">
                  <a:pos x="407" y="10"/>
                </a:cxn>
                <a:cxn ang="0">
                  <a:pos x="405" y="2"/>
                </a:cxn>
                <a:cxn ang="0">
                  <a:pos x="405" y="2"/>
                </a:cxn>
                <a:cxn ang="0">
                  <a:pos x="405" y="0"/>
                </a:cxn>
                <a:cxn ang="0">
                  <a:pos x="405" y="0"/>
                </a:cxn>
                <a:cxn ang="0">
                  <a:pos x="384" y="16"/>
                </a:cxn>
                <a:cxn ang="0">
                  <a:pos x="364" y="31"/>
                </a:cxn>
                <a:cxn ang="0">
                  <a:pos x="341" y="43"/>
                </a:cxn>
                <a:cxn ang="0">
                  <a:pos x="318" y="56"/>
                </a:cxn>
                <a:cxn ang="0">
                  <a:pos x="294" y="65"/>
                </a:cxn>
                <a:cxn ang="0">
                  <a:pos x="268" y="75"/>
                </a:cxn>
                <a:cxn ang="0">
                  <a:pos x="242" y="81"/>
                </a:cxn>
                <a:cxn ang="0">
                  <a:pos x="215" y="88"/>
                </a:cxn>
                <a:cxn ang="0">
                  <a:pos x="188" y="92"/>
                </a:cxn>
                <a:cxn ang="0">
                  <a:pos x="161" y="97"/>
                </a:cxn>
                <a:cxn ang="0">
                  <a:pos x="134" y="99"/>
                </a:cxn>
                <a:cxn ang="0">
                  <a:pos x="107" y="102"/>
                </a:cxn>
                <a:cxn ang="0">
                  <a:pos x="53" y="102"/>
                </a:cxn>
                <a:cxn ang="0">
                  <a:pos x="0" y="100"/>
                </a:cxn>
                <a:cxn ang="0">
                  <a:pos x="0" y="100"/>
                </a:cxn>
              </a:cxnLst>
              <a:rect l="0" t="0" r="r" b="b"/>
              <a:pathLst>
                <a:path w="407" h="134">
                  <a:moveTo>
                    <a:pt x="0" y="100"/>
                  </a:moveTo>
                  <a:lnTo>
                    <a:pt x="0" y="100"/>
                  </a:lnTo>
                  <a:lnTo>
                    <a:pt x="7" y="108"/>
                  </a:lnTo>
                  <a:lnTo>
                    <a:pt x="13" y="116"/>
                  </a:lnTo>
                  <a:lnTo>
                    <a:pt x="23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51" y="131"/>
                  </a:lnTo>
                  <a:lnTo>
                    <a:pt x="70" y="132"/>
                  </a:lnTo>
                  <a:lnTo>
                    <a:pt x="91" y="134"/>
                  </a:lnTo>
                  <a:lnTo>
                    <a:pt x="110" y="132"/>
                  </a:lnTo>
                  <a:lnTo>
                    <a:pt x="151" y="129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229" y="118"/>
                  </a:lnTo>
                  <a:lnTo>
                    <a:pt x="267" y="108"/>
                  </a:lnTo>
                  <a:lnTo>
                    <a:pt x="305" y="96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65" y="67"/>
                  </a:lnTo>
                  <a:lnTo>
                    <a:pt x="378" y="59"/>
                  </a:lnTo>
                  <a:lnTo>
                    <a:pt x="387" y="51"/>
                  </a:lnTo>
                  <a:lnTo>
                    <a:pt x="397" y="42"/>
                  </a:lnTo>
                  <a:lnTo>
                    <a:pt x="403" y="31"/>
                  </a:lnTo>
                  <a:lnTo>
                    <a:pt x="405" y="24"/>
                  </a:lnTo>
                  <a:lnTo>
                    <a:pt x="407" y="16"/>
                  </a:lnTo>
                  <a:lnTo>
                    <a:pt x="407" y="10"/>
                  </a:lnTo>
                  <a:lnTo>
                    <a:pt x="405" y="2"/>
                  </a:lnTo>
                  <a:lnTo>
                    <a:pt x="405" y="2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384" y="16"/>
                  </a:lnTo>
                  <a:lnTo>
                    <a:pt x="364" y="31"/>
                  </a:lnTo>
                  <a:lnTo>
                    <a:pt x="341" y="43"/>
                  </a:lnTo>
                  <a:lnTo>
                    <a:pt x="318" y="56"/>
                  </a:lnTo>
                  <a:lnTo>
                    <a:pt x="294" y="65"/>
                  </a:lnTo>
                  <a:lnTo>
                    <a:pt x="268" y="75"/>
                  </a:lnTo>
                  <a:lnTo>
                    <a:pt x="242" y="81"/>
                  </a:lnTo>
                  <a:lnTo>
                    <a:pt x="215" y="88"/>
                  </a:lnTo>
                  <a:lnTo>
                    <a:pt x="188" y="92"/>
                  </a:lnTo>
                  <a:lnTo>
                    <a:pt x="161" y="97"/>
                  </a:lnTo>
                  <a:lnTo>
                    <a:pt x="134" y="99"/>
                  </a:lnTo>
                  <a:lnTo>
                    <a:pt x="107" y="102"/>
                  </a:lnTo>
                  <a:lnTo>
                    <a:pt x="53" y="102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8" name="Freeform 278"/>
            <p:cNvSpPr/>
            <p:nvPr/>
          </p:nvSpPr>
          <p:spPr bwMode="auto">
            <a:xfrm>
              <a:off x="5260977" y="2747487"/>
              <a:ext cx="682625" cy="235744"/>
            </a:xfrm>
            <a:custGeom>
              <a:avLst/>
              <a:gdLst/>
              <a:ahLst/>
              <a:cxnLst>
                <a:cxn ang="0">
                  <a:pos x="325" y="40"/>
                </a:cxn>
                <a:cxn ang="0">
                  <a:pos x="325" y="40"/>
                </a:cxn>
                <a:cxn ang="0">
                  <a:pos x="320" y="41"/>
                </a:cxn>
                <a:cxn ang="0">
                  <a:pos x="314" y="44"/>
                </a:cxn>
                <a:cxn ang="0">
                  <a:pos x="308" y="46"/>
                </a:cxn>
                <a:cxn ang="0">
                  <a:pos x="303" y="49"/>
                </a:cxn>
                <a:cxn ang="0">
                  <a:pos x="303" y="49"/>
                </a:cxn>
                <a:cxn ang="0">
                  <a:pos x="267" y="62"/>
                </a:cxn>
                <a:cxn ang="0">
                  <a:pos x="230" y="71"/>
                </a:cxn>
                <a:cxn ang="0">
                  <a:pos x="192" y="79"/>
                </a:cxn>
                <a:cxn ang="0">
                  <a:pos x="154" y="84"/>
                </a:cxn>
                <a:cxn ang="0">
                  <a:pos x="116" y="87"/>
                </a:cxn>
                <a:cxn ang="0">
                  <a:pos x="78" y="89"/>
                </a:cxn>
                <a:cxn ang="0">
                  <a:pos x="40" y="8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3"/>
                </a:cxn>
                <a:cxn ang="0">
                  <a:pos x="9" y="124"/>
                </a:cxn>
                <a:cxn ang="0">
                  <a:pos x="16" y="144"/>
                </a:cxn>
                <a:cxn ang="0">
                  <a:pos x="25" y="163"/>
                </a:cxn>
                <a:cxn ang="0">
                  <a:pos x="25" y="163"/>
                </a:cxn>
                <a:cxn ang="0">
                  <a:pos x="78" y="165"/>
                </a:cxn>
                <a:cxn ang="0">
                  <a:pos x="132" y="165"/>
                </a:cxn>
                <a:cxn ang="0">
                  <a:pos x="159" y="162"/>
                </a:cxn>
                <a:cxn ang="0">
                  <a:pos x="186" y="160"/>
                </a:cxn>
                <a:cxn ang="0">
                  <a:pos x="213" y="155"/>
                </a:cxn>
                <a:cxn ang="0">
                  <a:pos x="240" y="151"/>
                </a:cxn>
                <a:cxn ang="0">
                  <a:pos x="267" y="144"/>
                </a:cxn>
                <a:cxn ang="0">
                  <a:pos x="293" y="138"/>
                </a:cxn>
                <a:cxn ang="0">
                  <a:pos x="319" y="128"/>
                </a:cxn>
                <a:cxn ang="0">
                  <a:pos x="343" y="119"/>
                </a:cxn>
                <a:cxn ang="0">
                  <a:pos x="366" y="106"/>
                </a:cxn>
                <a:cxn ang="0">
                  <a:pos x="389" y="94"/>
                </a:cxn>
                <a:cxn ang="0">
                  <a:pos x="409" y="79"/>
                </a:cxn>
                <a:cxn ang="0">
                  <a:pos x="430" y="63"/>
                </a:cxn>
                <a:cxn ang="0">
                  <a:pos x="430" y="63"/>
                </a:cxn>
                <a:cxn ang="0">
                  <a:pos x="424" y="32"/>
                </a:cxn>
                <a:cxn ang="0">
                  <a:pos x="416" y="0"/>
                </a:cxn>
                <a:cxn ang="0">
                  <a:pos x="416" y="0"/>
                </a:cxn>
                <a:cxn ang="0">
                  <a:pos x="395" y="13"/>
                </a:cxn>
                <a:cxn ang="0">
                  <a:pos x="373" y="24"/>
                </a:cxn>
                <a:cxn ang="0">
                  <a:pos x="349" y="32"/>
                </a:cxn>
                <a:cxn ang="0">
                  <a:pos x="325" y="40"/>
                </a:cxn>
                <a:cxn ang="0">
                  <a:pos x="325" y="40"/>
                </a:cxn>
              </a:cxnLst>
              <a:rect l="0" t="0" r="r" b="b"/>
              <a:pathLst>
                <a:path w="430" h="165">
                  <a:moveTo>
                    <a:pt x="325" y="40"/>
                  </a:moveTo>
                  <a:lnTo>
                    <a:pt x="325" y="40"/>
                  </a:lnTo>
                  <a:lnTo>
                    <a:pt x="320" y="41"/>
                  </a:lnTo>
                  <a:lnTo>
                    <a:pt x="314" y="44"/>
                  </a:lnTo>
                  <a:lnTo>
                    <a:pt x="308" y="46"/>
                  </a:lnTo>
                  <a:lnTo>
                    <a:pt x="303" y="49"/>
                  </a:lnTo>
                  <a:lnTo>
                    <a:pt x="303" y="49"/>
                  </a:lnTo>
                  <a:lnTo>
                    <a:pt x="267" y="62"/>
                  </a:lnTo>
                  <a:lnTo>
                    <a:pt x="230" y="71"/>
                  </a:lnTo>
                  <a:lnTo>
                    <a:pt x="192" y="79"/>
                  </a:lnTo>
                  <a:lnTo>
                    <a:pt x="154" y="84"/>
                  </a:lnTo>
                  <a:lnTo>
                    <a:pt x="116" y="87"/>
                  </a:lnTo>
                  <a:lnTo>
                    <a:pt x="78" y="89"/>
                  </a:lnTo>
                  <a:lnTo>
                    <a:pt x="4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3"/>
                  </a:lnTo>
                  <a:lnTo>
                    <a:pt x="9" y="124"/>
                  </a:lnTo>
                  <a:lnTo>
                    <a:pt x="16" y="144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78" y="165"/>
                  </a:lnTo>
                  <a:lnTo>
                    <a:pt x="132" y="165"/>
                  </a:lnTo>
                  <a:lnTo>
                    <a:pt x="159" y="162"/>
                  </a:lnTo>
                  <a:lnTo>
                    <a:pt x="186" y="160"/>
                  </a:lnTo>
                  <a:lnTo>
                    <a:pt x="213" y="155"/>
                  </a:lnTo>
                  <a:lnTo>
                    <a:pt x="240" y="151"/>
                  </a:lnTo>
                  <a:lnTo>
                    <a:pt x="267" y="144"/>
                  </a:lnTo>
                  <a:lnTo>
                    <a:pt x="293" y="138"/>
                  </a:lnTo>
                  <a:lnTo>
                    <a:pt x="319" y="128"/>
                  </a:lnTo>
                  <a:lnTo>
                    <a:pt x="343" y="119"/>
                  </a:lnTo>
                  <a:lnTo>
                    <a:pt x="366" y="106"/>
                  </a:lnTo>
                  <a:lnTo>
                    <a:pt x="389" y="94"/>
                  </a:lnTo>
                  <a:lnTo>
                    <a:pt x="409" y="79"/>
                  </a:lnTo>
                  <a:lnTo>
                    <a:pt x="430" y="63"/>
                  </a:lnTo>
                  <a:lnTo>
                    <a:pt x="430" y="63"/>
                  </a:lnTo>
                  <a:lnTo>
                    <a:pt x="424" y="3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395" y="13"/>
                  </a:lnTo>
                  <a:lnTo>
                    <a:pt x="373" y="24"/>
                  </a:lnTo>
                  <a:lnTo>
                    <a:pt x="349" y="32"/>
                  </a:lnTo>
                  <a:lnTo>
                    <a:pt x="325" y="40"/>
                  </a:lnTo>
                  <a:lnTo>
                    <a:pt x="325" y="40"/>
                  </a:lnTo>
                  <a:close/>
                </a:path>
              </a:pathLst>
            </a:custGeom>
            <a:solidFill>
              <a:srgbClr val="FF49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9" name="Freeform 279"/>
            <p:cNvSpPr/>
            <p:nvPr/>
          </p:nvSpPr>
          <p:spPr bwMode="auto">
            <a:xfrm>
              <a:off x="5253040" y="2684622"/>
              <a:ext cx="668338" cy="19002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14" y="0"/>
                </a:cxn>
                <a:cxn ang="0">
                  <a:pos x="394" y="15"/>
                </a:cxn>
                <a:cxn ang="0">
                  <a:pos x="371" y="28"/>
                </a:cxn>
                <a:cxn ang="0">
                  <a:pos x="348" y="41"/>
                </a:cxn>
                <a:cxn ang="0">
                  <a:pos x="322" y="53"/>
                </a:cxn>
                <a:cxn ang="0">
                  <a:pos x="297" y="63"/>
                </a:cxn>
                <a:cxn ang="0">
                  <a:pos x="272" y="71"/>
                </a:cxn>
                <a:cxn ang="0">
                  <a:pos x="245" y="79"/>
                </a:cxn>
                <a:cxn ang="0">
                  <a:pos x="218" y="85"/>
                </a:cxn>
                <a:cxn ang="0">
                  <a:pos x="191" y="92"/>
                </a:cxn>
                <a:cxn ang="0">
                  <a:pos x="162" y="96"/>
                </a:cxn>
                <a:cxn ang="0">
                  <a:pos x="106" y="103"/>
                </a:cxn>
                <a:cxn ang="0">
                  <a:pos x="53" y="10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45" y="133"/>
                </a:cxn>
                <a:cxn ang="0">
                  <a:pos x="83" y="133"/>
                </a:cxn>
                <a:cxn ang="0">
                  <a:pos x="121" y="131"/>
                </a:cxn>
                <a:cxn ang="0">
                  <a:pos x="159" y="128"/>
                </a:cxn>
                <a:cxn ang="0">
                  <a:pos x="197" y="123"/>
                </a:cxn>
                <a:cxn ang="0">
                  <a:pos x="235" y="115"/>
                </a:cxn>
                <a:cxn ang="0">
                  <a:pos x="272" y="106"/>
                </a:cxn>
                <a:cxn ang="0">
                  <a:pos x="308" y="93"/>
                </a:cxn>
                <a:cxn ang="0">
                  <a:pos x="308" y="93"/>
                </a:cxn>
                <a:cxn ang="0">
                  <a:pos x="313" y="90"/>
                </a:cxn>
                <a:cxn ang="0">
                  <a:pos x="319" y="88"/>
                </a:cxn>
                <a:cxn ang="0">
                  <a:pos x="325" y="85"/>
                </a:cxn>
                <a:cxn ang="0">
                  <a:pos x="330" y="84"/>
                </a:cxn>
                <a:cxn ang="0">
                  <a:pos x="330" y="84"/>
                </a:cxn>
                <a:cxn ang="0">
                  <a:pos x="354" y="76"/>
                </a:cxn>
                <a:cxn ang="0">
                  <a:pos x="378" y="68"/>
                </a:cxn>
                <a:cxn ang="0">
                  <a:pos x="400" y="57"/>
                </a:cxn>
                <a:cxn ang="0">
                  <a:pos x="421" y="44"/>
                </a:cxn>
                <a:cxn ang="0">
                  <a:pos x="421" y="44"/>
                </a:cxn>
                <a:cxn ang="0">
                  <a:pos x="416" y="23"/>
                </a:cxn>
                <a:cxn ang="0">
                  <a:pos x="414" y="12"/>
                </a:cxn>
                <a:cxn ang="0">
                  <a:pos x="414" y="3"/>
                </a:cxn>
                <a:cxn ang="0">
                  <a:pos x="414" y="3"/>
                </a:cxn>
                <a:cxn ang="0">
                  <a:pos x="414" y="0"/>
                </a:cxn>
                <a:cxn ang="0">
                  <a:pos x="414" y="0"/>
                </a:cxn>
              </a:cxnLst>
              <a:rect l="0" t="0" r="r" b="b"/>
              <a:pathLst>
                <a:path w="421" h="133">
                  <a:moveTo>
                    <a:pt x="414" y="0"/>
                  </a:moveTo>
                  <a:lnTo>
                    <a:pt x="414" y="0"/>
                  </a:lnTo>
                  <a:lnTo>
                    <a:pt x="394" y="15"/>
                  </a:lnTo>
                  <a:lnTo>
                    <a:pt x="371" y="28"/>
                  </a:lnTo>
                  <a:lnTo>
                    <a:pt x="348" y="41"/>
                  </a:lnTo>
                  <a:lnTo>
                    <a:pt x="322" y="53"/>
                  </a:lnTo>
                  <a:lnTo>
                    <a:pt x="297" y="63"/>
                  </a:lnTo>
                  <a:lnTo>
                    <a:pt x="272" y="71"/>
                  </a:lnTo>
                  <a:lnTo>
                    <a:pt x="245" y="79"/>
                  </a:lnTo>
                  <a:lnTo>
                    <a:pt x="218" y="85"/>
                  </a:lnTo>
                  <a:lnTo>
                    <a:pt x="191" y="92"/>
                  </a:lnTo>
                  <a:lnTo>
                    <a:pt x="162" y="96"/>
                  </a:lnTo>
                  <a:lnTo>
                    <a:pt x="106" y="103"/>
                  </a:lnTo>
                  <a:lnTo>
                    <a:pt x="5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45" y="133"/>
                  </a:lnTo>
                  <a:lnTo>
                    <a:pt x="83" y="133"/>
                  </a:lnTo>
                  <a:lnTo>
                    <a:pt x="121" y="131"/>
                  </a:lnTo>
                  <a:lnTo>
                    <a:pt x="159" y="128"/>
                  </a:lnTo>
                  <a:lnTo>
                    <a:pt x="197" y="123"/>
                  </a:lnTo>
                  <a:lnTo>
                    <a:pt x="235" y="115"/>
                  </a:lnTo>
                  <a:lnTo>
                    <a:pt x="272" y="106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13" y="90"/>
                  </a:lnTo>
                  <a:lnTo>
                    <a:pt x="319" y="88"/>
                  </a:lnTo>
                  <a:lnTo>
                    <a:pt x="325" y="85"/>
                  </a:lnTo>
                  <a:lnTo>
                    <a:pt x="330" y="84"/>
                  </a:lnTo>
                  <a:lnTo>
                    <a:pt x="330" y="84"/>
                  </a:lnTo>
                  <a:lnTo>
                    <a:pt x="354" y="76"/>
                  </a:lnTo>
                  <a:lnTo>
                    <a:pt x="378" y="68"/>
                  </a:lnTo>
                  <a:lnTo>
                    <a:pt x="400" y="57"/>
                  </a:lnTo>
                  <a:lnTo>
                    <a:pt x="421" y="44"/>
                  </a:lnTo>
                  <a:lnTo>
                    <a:pt x="421" y="44"/>
                  </a:lnTo>
                  <a:lnTo>
                    <a:pt x="416" y="23"/>
                  </a:lnTo>
                  <a:lnTo>
                    <a:pt x="414" y="1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0" name="Freeform 280"/>
            <p:cNvSpPr/>
            <p:nvPr/>
          </p:nvSpPr>
          <p:spPr bwMode="auto">
            <a:xfrm>
              <a:off x="5321302" y="284749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1" name="Freeform 281"/>
            <p:cNvSpPr/>
            <p:nvPr/>
          </p:nvSpPr>
          <p:spPr bwMode="auto">
            <a:xfrm>
              <a:off x="5386390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" name="Freeform 282"/>
            <p:cNvSpPr/>
            <p:nvPr/>
          </p:nvSpPr>
          <p:spPr bwMode="auto">
            <a:xfrm>
              <a:off x="5505452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" name="Freeform 283"/>
            <p:cNvSpPr/>
            <p:nvPr/>
          </p:nvSpPr>
          <p:spPr bwMode="auto">
            <a:xfrm>
              <a:off x="5610227" y="2980373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" name="Freeform 284"/>
            <p:cNvSpPr/>
            <p:nvPr/>
          </p:nvSpPr>
          <p:spPr bwMode="auto">
            <a:xfrm>
              <a:off x="5716590" y="296037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" name="Freeform 285"/>
            <p:cNvSpPr/>
            <p:nvPr/>
          </p:nvSpPr>
          <p:spPr bwMode="auto">
            <a:xfrm>
              <a:off x="5811840" y="2920365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" name="Freeform 286"/>
            <p:cNvSpPr/>
            <p:nvPr/>
          </p:nvSpPr>
          <p:spPr bwMode="auto">
            <a:xfrm>
              <a:off x="5900740" y="288178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" name="Freeform 287"/>
            <p:cNvSpPr/>
            <p:nvPr/>
          </p:nvSpPr>
          <p:spPr bwMode="auto">
            <a:xfrm>
              <a:off x="5419727" y="2843213"/>
              <a:ext cx="20638" cy="2000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8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3" y="8"/>
                </a:cxn>
                <a:cxn ang="0">
                  <a:pos x="13" y="8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lnTo>
                    <a:pt x="13" y="8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" name="Freeform 288"/>
            <p:cNvSpPr/>
            <p:nvPr/>
          </p:nvSpPr>
          <p:spPr bwMode="auto">
            <a:xfrm>
              <a:off x="5526090" y="2831783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" name="Freeform 289"/>
            <p:cNvSpPr/>
            <p:nvPr/>
          </p:nvSpPr>
          <p:spPr bwMode="auto">
            <a:xfrm>
              <a:off x="5634040" y="2810352"/>
              <a:ext cx="19050" cy="18574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1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7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" name="Freeform 290"/>
            <p:cNvSpPr/>
            <p:nvPr/>
          </p:nvSpPr>
          <p:spPr bwMode="auto">
            <a:xfrm>
              <a:off x="5738815" y="277891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" name="Freeform 291"/>
            <p:cNvSpPr/>
            <p:nvPr/>
          </p:nvSpPr>
          <p:spPr bwMode="auto">
            <a:xfrm>
              <a:off x="5842002" y="274462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" name="Freeform 292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  <a:cxn ang="0">
                  <a:pos x="111" y="177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  <a:lnTo>
                    <a:pt x="111" y="177"/>
                  </a:lnTo>
                  <a:close/>
                </a:path>
              </a:pathLst>
            </a:custGeom>
            <a:solidFill>
              <a:srgbClr val="B3BB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" name="Freeform 293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" name="Freeform 294"/>
            <p:cNvSpPr/>
            <p:nvPr/>
          </p:nvSpPr>
          <p:spPr bwMode="auto">
            <a:xfrm>
              <a:off x="5794377" y="498634"/>
              <a:ext cx="368300" cy="475774"/>
            </a:xfrm>
            <a:custGeom>
              <a:avLst/>
              <a:gdLst/>
              <a:ahLst/>
              <a:cxnLst>
                <a:cxn ang="0">
                  <a:pos x="15" y="187"/>
                </a:cxn>
                <a:cxn ang="0">
                  <a:pos x="0" y="83"/>
                </a:cxn>
                <a:cxn ang="0">
                  <a:pos x="149" y="125"/>
                </a:cxn>
                <a:cxn ang="0">
                  <a:pos x="145" y="0"/>
                </a:cxn>
                <a:cxn ang="0">
                  <a:pos x="216" y="71"/>
                </a:cxn>
                <a:cxn ang="0">
                  <a:pos x="232" y="217"/>
                </a:cxn>
                <a:cxn ang="0">
                  <a:pos x="86" y="168"/>
                </a:cxn>
                <a:cxn ang="0">
                  <a:pos x="96" y="333"/>
                </a:cxn>
                <a:cxn ang="0">
                  <a:pos x="96" y="333"/>
                </a:cxn>
                <a:cxn ang="0">
                  <a:pos x="86" y="317"/>
                </a:cxn>
                <a:cxn ang="0">
                  <a:pos x="61" y="281"/>
                </a:cxn>
                <a:cxn ang="0">
                  <a:pos x="46" y="257"/>
                </a:cxn>
                <a:cxn ang="0">
                  <a:pos x="34" y="233"/>
                </a:cxn>
                <a:cxn ang="0">
                  <a:pos x="23" y="209"/>
                </a:cxn>
                <a:cxn ang="0">
                  <a:pos x="15" y="187"/>
                </a:cxn>
                <a:cxn ang="0">
                  <a:pos x="15" y="187"/>
                </a:cxn>
              </a:cxnLst>
              <a:rect l="0" t="0" r="r" b="b"/>
              <a:pathLst>
                <a:path w="232" h="333">
                  <a:moveTo>
                    <a:pt x="15" y="187"/>
                  </a:moveTo>
                  <a:lnTo>
                    <a:pt x="0" y="83"/>
                  </a:lnTo>
                  <a:lnTo>
                    <a:pt x="149" y="125"/>
                  </a:lnTo>
                  <a:lnTo>
                    <a:pt x="145" y="0"/>
                  </a:lnTo>
                  <a:lnTo>
                    <a:pt x="216" y="71"/>
                  </a:lnTo>
                  <a:lnTo>
                    <a:pt x="232" y="217"/>
                  </a:lnTo>
                  <a:lnTo>
                    <a:pt x="86" y="168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86" y="317"/>
                  </a:lnTo>
                  <a:lnTo>
                    <a:pt x="61" y="281"/>
                  </a:lnTo>
                  <a:lnTo>
                    <a:pt x="46" y="257"/>
                  </a:lnTo>
                  <a:lnTo>
                    <a:pt x="34" y="233"/>
                  </a:lnTo>
                  <a:lnTo>
                    <a:pt x="23" y="209"/>
                  </a:lnTo>
                  <a:lnTo>
                    <a:pt x="15" y="187"/>
                  </a:lnTo>
                  <a:lnTo>
                    <a:pt x="15" y="187"/>
                  </a:lnTo>
                  <a:close/>
                </a:path>
              </a:pathLst>
            </a:custGeom>
            <a:solidFill>
              <a:srgbClr val="FF9A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" name="Freeform 295"/>
            <p:cNvSpPr/>
            <p:nvPr/>
          </p:nvSpPr>
          <p:spPr bwMode="auto">
            <a:xfrm>
              <a:off x="6038852" y="842963"/>
              <a:ext cx="169863" cy="957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7"/>
                </a:cxn>
                <a:cxn ang="0">
                  <a:pos x="107" y="30"/>
                </a:cxn>
                <a:cxn ang="0">
                  <a:pos x="0" y="0"/>
                </a:cxn>
              </a:cxnLst>
              <a:rect l="0" t="0" r="r" b="b"/>
              <a:pathLst>
                <a:path w="107" h="67">
                  <a:moveTo>
                    <a:pt x="0" y="0"/>
                  </a:moveTo>
                  <a:lnTo>
                    <a:pt x="10" y="67"/>
                  </a:lnTo>
                  <a:lnTo>
                    <a:pt x="107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" name="Freeform 296"/>
            <p:cNvSpPr/>
            <p:nvPr/>
          </p:nvSpPr>
          <p:spPr bwMode="auto">
            <a:xfrm>
              <a:off x="6269040" y="725805"/>
              <a:ext cx="112713" cy="137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6"/>
                </a:cxn>
                <a:cxn ang="0">
                  <a:pos x="71" y="71"/>
                </a:cxn>
                <a:cxn ang="0">
                  <a:pos x="0" y="0"/>
                </a:cxn>
              </a:cxnLst>
              <a:rect l="0" t="0" r="r" b="b"/>
              <a:pathLst>
                <a:path w="71" h="96">
                  <a:moveTo>
                    <a:pt x="0" y="0"/>
                  </a:moveTo>
                  <a:lnTo>
                    <a:pt x="3" y="96"/>
                  </a:lnTo>
                  <a:lnTo>
                    <a:pt x="71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" name="Freeform 297"/>
            <p:cNvSpPr/>
            <p:nvPr/>
          </p:nvSpPr>
          <p:spPr bwMode="auto">
            <a:xfrm>
              <a:off x="6137277" y="1394460"/>
              <a:ext cx="33338" cy="27146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21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" name="Freeform 298"/>
            <p:cNvSpPr/>
            <p:nvPr/>
          </p:nvSpPr>
          <p:spPr bwMode="auto">
            <a:xfrm>
              <a:off x="6329365" y="1325880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6" y="18"/>
                </a:cxn>
                <a:cxn ang="0">
                  <a:pos x="3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9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" name="Freeform 299"/>
            <p:cNvSpPr/>
            <p:nvPr/>
          </p:nvSpPr>
          <p:spPr bwMode="auto">
            <a:xfrm>
              <a:off x="6283327" y="1421607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" name="Freeform 300"/>
            <p:cNvSpPr/>
            <p:nvPr/>
          </p:nvSpPr>
          <p:spPr bwMode="auto">
            <a:xfrm>
              <a:off x="6176965" y="1491615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6" y="16"/>
                </a:cxn>
                <a:cxn ang="0">
                  <a:pos x="13" y="17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7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" name="Freeform 301"/>
            <p:cNvSpPr/>
            <p:nvPr/>
          </p:nvSpPr>
          <p:spPr bwMode="auto">
            <a:xfrm>
              <a:off x="6459540" y="1441609"/>
              <a:ext cx="30163" cy="3000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11"/>
                </a:cxn>
                <a:cxn ang="0">
                  <a:pos x="19" y="14"/>
                </a:cxn>
                <a:cxn ang="0">
                  <a:pos x="18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3" y="18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9" y="11"/>
                </a:cxn>
              </a:cxnLst>
              <a:rect l="0" t="0" r="r" b="b"/>
              <a:pathLst>
                <a:path w="19" h="21">
                  <a:moveTo>
                    <a:pt x="19" y="11"/>
                  </a:moveTo>
                  <a:lnTo>
                    <a:pt x="19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" name="Freeform 302"/>
            <p:cNvSpPr/>
            <p:nvPr/>
          </p:nvSpPr>
          <p:spPr bwMode="auto">
            <a:xfrm>
              <a:off x="6475415" y="1285875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17"/>
                </a:cxn>
                <a:cxn ang="0">
                  <a:pos x="3" y="15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" name="Freeform 303"/>
            <p:cNvSpPr/>
            <p:nvPr/>
          </p:nvSpPr>
          <p:spPr bwMode="auto">
            <a:xfrm>
              <a:off x="6129340" y="1713072"/>
              <a:ext cx="322263" cy="20002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61"/>
                </a:cxn>
                <a:cxn ang="0">
                  <a:pos x="10" y="107"/>
                </a:cxn>
                <a:cxn ang="0">
                  <a:pos x="5" y="126"/>
                </a:cxn>
                <a:cxn ang="0">
                  <a:pos x="0" y="140"/>
                </a:cxn>
                <a:cxn ang="0">
                  <a:pos x="183" y="88"/>
                </a:cxn>
                <a:cxn ang="0">
                  <a:pos x="203" y="0"/>
                </a:cxn>
                <a:cxn ang="0">
                  <a:pos x="29" y="4"/>
                </a:cxn>
              </a:cxnLst>
              <a:rect l="0" t="0" r="r" b="b"/>
              <a:pathLst>
                <a:path w="203" h="140">
                  <a:moveTo>
                    <a:pt x="29" y="4"/>
                  </a:moveTo>
                  <a:lnTo>
                    <a:pt x="29" y="4"/>
                  </a:lnTo>
                  <a:lnTo>
                    <a:pt x="19" y="61"/>
                  </a:lnTo>
                  <a:lnTo>
                    <a:pt x="10" y="107"/>
                  </a:lnTo>
                  <a:lnTo>
                    <a:pt x="5" y="126"/>
                  </a:lnTo>
                  <a:lnTo>
                    <a:pt x="0" y="140"/>
                  </a:lnTo>
                  <a:lnTo>
                    <a:pt x="183" y="88"/>
                  </a:lnTo>
                  <a:lnTo>
                    <a:pt x="203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FF74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" name="Freeform 304"/>
            <p:cNvSpPr/>
            <p:nvPr/>
          </p:nvSpPr>
          <p:spPr bwMode="auto">
            <a:xfrm>
              <a:off x="6219827" y="1761649"/>
              <a:ext cx="158750" cy="7715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54"/>
                </a:cxn>
                <a:cxn ang="0">
                  <a:pos x="91" y="35"/>
                </a:cxn>
                <a:cxn ang="0">
                  <a:pos x="100" y="0"/>
                </a:cxn>
                <a:cxn ang="0">
                  <a:pos x="7" y="3"/>
                </a:cxn>
              </a:cxnLst>
              <a:rect l="0" t="0" r="r" b="b"/>
              <a:pathLst>
                <a:path w="100" h="54">
                  <a:moveTo>
                    <a:pt x="7" y="3"/>
                  </a:moveTo>
                  <a:lnTo>
                    <a:pt x="0" y="54"/>
                  </a:lnTo>
                  <a:lnTo>
                    <a:pt x="91" y="35"/>
                  </a:lnTo>
                  <a:lnTo>
                    <a:pt x="10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" name="Freeform 305"/>
            <p:cNvSpPr/>
            <p:nvPr/>
          </p:nvSpPr>
          <p:spPr bwMode="auto">
            <a:xfrm>
              <a:off x="5926140" y="1977390"/>
              <a:ext cx="249238" cy="29860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57" y="61"/>
                </a:cxn>
                <a:cxn ang="0">
                  <a:pos x="44" y="106"/>
                </a:cxn>
                <a:cxn ang="0">
                  <a:pos x="128" y="157"/>
                </a:cxn>
                <a:cxn ang="0">
                  <a:pos x="0" y="209"/>
                </a:cxn>
                <a:cxn ang="0">
                  <a:pos x="0" y="209"/>
                </a:cxn>
                <a:cxn ang="0">
                  <a:pos x="11" y="176"/>
                </a:cxn>
                <a:cxn ang="0">
                  <a:pos x="38" y="106"/>
                </a:cxn>
                <a:cxn ang="0">
                  <a:pos x="54" y="68"/>
                </a:cxn>
                <a:cxn ang="0">
                  <a:pos x="68" y="33"/>
                </a:cxn>
                <a:cxn ang="0">
                  <a:pos x="79" y="9"/>
                </a:cxn>
                <a:cxn ang="0">
                  <a:pos x="84" y="3"/>
                </a:cxn>
                <a:cxn ang="0">
                  <a:pos x="87" y="0"/>
                </a:cxn>
                <a:cxn ang="0">
                  <a:pos x="87" y="0"/>
                </a:cxn>
              </a:cxnLst>
              <a:rect l="0" t="0" r="r" b="b"/>
              <a:pathLst>
                <a:path w="157" h="209">
                  <a:moveTo>
                    <a:pt x="87" y="0"/>
                  </a:moveTo>
                  <a:lnTo>
                    <a:pt x="157" y="61"/>
                  </a:lnTo>
                  <a:lnTo>
                    <a:pt x="44" y="106"/>
                  </a:lnTo>
                  <a:lnTo>
                    <a:pt x="128" y="15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11" y="176"/>
                  </a:lnTo>
                  <a:lnTo>
                    <a:pt x="38" y="106"/>
                  </a:lnTo>
                  <a:lnTo>
                    <a:pt x="54" y="68"/>
                  </a:lnTo>
                  <a:lnTo>
                    <a:pt x="68" y="33"/>
                  </a:lnTo>
                  <a:lnTo>
                    <a:pt x="79" y="9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" name="Freeform 306"/>
            <p:cNvSpPr/>
            <p:nvPr/>
          </p:nvSpPr>
          <p:spPr bwMode="auto">
            <a:xfrm>
              <a:off x="6180140" y="1888808"/>
              <a:ext cx="265113" cy="3171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2" y="130"/>
                </a:cxn>
                <a:cxn ang="0">
                  <a:pos x="0" y="179"/>
                </a:cxn>
                <a:cxn ang="0">
                  <a:pos x="43" y="222"/>
                </a:cxn>
                <a:cxn ang="0">
                  <a:pos x="45" y="222"/>
                </a:cxn>
                <a:cxn ang="0">
                  <a:pos x="45" y="222"/>
                </a:cxn>
                <a:cxn ang="0">
                  <a:pos x="62" y="203"/>
                </a:cxn>
                <a:cxn ang="0">
                  <a:pos x="76" y="184"/>
                </a:cxn>
                <a:cxn ang="0">
                  <a:pos x="94" y="158"/>
                </a:cxn>
                <a:cxn ang="0">
                  <a:pos x="113" y="128"/>
                </a:cxn>
                <a:cxn ang="0">
                  <a:pos x="132" y="92"/>
                </a:cxn>
                <a:cxn ang="0">
                  <a:pos x="151" y="49"/>
                </a:cxn>
                <a:cxn ang="0">
                  <a:pos x="159" y="25"/>
                </a:cxn>
                <a:cxn ang="0">
                  <a:pos x="167" y="0"/>
                </a:cxn>
                <a:cxn ang="0">
                  <a:pos x="0" y="42"/>
                </a:cxn>
              </a:cxnLst>
              <a:rect l="0" t="0" r="r" b="b"/>
              <a:pathLst>
                <a:path w="167" h="222">
                  <a:moveTo>
                    <a:pt x="0" y="42"/>
                  </a:moveTo>
                  <a:lnTo>
                    <a:pt x="92" y="130"/>
                  </a:lnTo>
                  <a:lnTo>
                    <a:pt x="0" y="179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62" y="203"/>
                  </a:lnTo>
                  <a:lnTo>
                    <a:pt x="76" y="184"/>
                  </a:lnTo>
                  <a:lnTo>
                    <a:pt x="94" y="158"/>
                  </a:lnTo>
                  <a:lnTo>
                    <a:pt x="113" y="128"/>
                  </a:lnTo>
                  <a:lnTo>
                    <a:pt x="132" y="92"/>
                  </a:lnTo>
                  <a:lnTo>
                    <a:pt x="151" y="49"/>
                  </a:lnTo>
                  <a:lnTo>
                    <a:pt x="159" y="25"/>
                  </a:lnTo>
                  <a:lnTo>
                    <a:pt x="16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7" name="Freeform 307"/>
            <p:cNvSpPr/>
            <p:nvPr/>
          </p:nvSpPr>
          <p:spPr bwMode="auto">
            <a:xfrm>
              <a:off x="6316665" y="1928813"/>
              <a:ext cx="111125" cy="857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7" y="30"/>
                </a:cxn>
                <a:cxn ang="0">
                  <a:pos x="70" y="0"/>
                </a:cxn>
                <a:cxn ang="0">
                  <a:pos x="0" y="19"/>
                </a:cxn>
              </a:cxnLst>
              <a:rect l="0" t="0" r="r" b="b"/>
              <a:pathLst>
                <a:path w="70" h="60">
                  <a:moveTo>
                    <a:pt x="0" y="19"/>
                  </a:moveTo>
                  <a:lnTo>
                    <a:pt x="43" y="60"/>
                  </a:lnTo>
                  <a:lnTo>
                    <a:pt x="43" y="60"/>
                  </a:lnTo>
                  <a:lnTo>
                    <a:pt x="57" y="30"/>
                  </a:lnTo>
                  <a:lnTo>
                    <a:pt x="7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" name="Freeform 308"/>
            <p:cNvSpPr/>
            <p:nvPr/>
          </p:nvSpPr>
          <p:spPr bwMode="auto">
            <a:xfrm>
              <a:off x="6137277" y="197739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" name="Freeform 309"/>
            <p:cNvSpPr/>
            <p:nvPr/>
          </p:nvSpPr>
          <p:spPr bwMode="auto">
            <a:xfrm>
              <a:off x="6202365" y="2021682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" name="Freeform 310"/>
            <p:cNvSpPr/>
            <p:nvPr/>
          </p:nvSpPr>
          <p:spPr bwMode="auto">
            <a:xfrm>
              <a:off x="6376990" y="196738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" name="Freeform 311"/>
            <p:cNvSpPr/>
            <p:nvPr/>
          </p:nvSpPr>
          <p:spPr bwMode="auto">
            <a:xfrm>
              <a:off x="6248402" y="2064544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" name="Freeform 312"/>
            <p:cNvSpPr/>
            <p:nvPr/>
          </p:nvSpPr>
          <p:spPr bwMode="auto">
            <a:xfrm>
              <a:off x="6154740" y="2101692"/>
              <a:ext cx="20638" cy="2000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" name="Freeform 313"/>
            <p:cNvSpPr/>
            <p:nvPr/>
          </p:nvSpPr>
          <p:spPr bwMode="auto">
            <a:xfrm>
              <a:off x="6076952" y="2130267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" name="Freeform 314"/>
            <p:cNvSpPr/>
            <p:nvPr/>
          </p:nvSpPr>
          <p:spPr bwMode="auto">
            <a:xfrm>
              <a:off x="6145215" y="2175987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" name="Freeform 315"/>
            <p:cNvSpPr/>
            <p:nvPr/>
          </p:nvSpPr>
          <p:spPr bwMode="auto">
            <a:xfrm>
              <a:off x="6196015" y="2221707"/>
              <a:ext cx="19050" cy="1857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" name="Freeform 316"/>
            <p:cNvSpPr/>
            <p:nvPr/>
          </p:nvSpPr>
          <p:spPr bwMode="auto">
            <a:xfrm>
              <a:off x="6099177" y="2245995"/>
              <a:ext cx="23813" cy="18574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lnTo>
                    <a:pt x="15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" name="Freeform 317"/>
            <p:cNvSpPr/>
            <p:nvPr/>
          </p:nvSpPr>
          <p:spPr bwMode="auto">
            <a:xfrm>
              <a:off x="6000752" y="2271713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" name="Freeform 318"/>
            <p:cNvSpPr/>
            <p:nvPr/>
          </p:nvSpPr>
          <p:spPr bwMode="auto">
            <a:xfrm>
              <a:off x="5665790" y="2700338"/>
              <a:ext cx="23813" cy="1714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6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5" y="6"/>
                </a:cxn>
                <a:cxn ang="0">
                  <a:pos x="15" y="6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15" y="6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" name="Freeform 319"/>
            <p:cNvSpPr/>
            <p:nvPr/>
          </p:nvSpPr>
          <p:spPr bwMode="auto">
            <a:xfrm>
              <a:off x="5762627" y="2611755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" name="Freeform 320"/>
            <p:cNvSpPr/>
            <p:nvPr/>
          </p:nvSpPr>
          <p:spPr bwMode="auto">
            <a:xfrm>
              <a:off x="5737227" y="2677478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" name="Freeform 321"/>
            <p:cNvSpPr/>
            <p:nvPr/>
          </p:nvSpPr>
          <p:spPr bwMode="auto">
            <a:xfrm>
              <a:off x="5695952" y="275463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2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" name="Freeform 322"/>
            <p:cNvSpPr/>
            <p:nvPr/>
          </p:nvSpPr>
          <p:spPr bwMode="auto">
            <a:xfrm>
              <a:off x="5767390" y="273319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" name="Freeform 323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  <a:lnTo>
                    <a:pt x="377" y="238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" name="Freeform 324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" name="Freeform 325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  <a:cxn ang="0">
                  <a:pos x="131" y="490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  <a:lnTo>
                    <a:pt x="131" y="49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" name="Freeform 326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" name="Freeform 327"/>
            <p:cNvSpPr/>
            <p:nvPr/>
          </p:nvSpPr>
          <p:spPr bwMode="auto">
            <a:xfrm>
              <a:off x="5364165" y="3227547"/>
              <a:ext cx="455613" cy="362903"/>
            </a:xfrm>
            <a:custGeom>
              <a:avLst/>
              <a:gdLst/>
              <a:ahLst/>
              <a:cxnLst>
                <a:cxn ang="0">
                  <a:pos x="67" y="249"/>
                </a:cxn>
                <a:cxn ang="0">
                  <a:pos x="67" y="249"/>
                </a:cxn>
                <a:cxn ang="0">
                  <a:pos x="44" y="222"/>
                </a:cxn>
                <a:cxn ang="0">
                  <a:pos x="25" y="194"/>
                </a:cxn>
                <a:cxn ang="0">
                  <a:pos x="17" y="178"/>
                </a:cxn>
                <a:cxn ang="0">
                  <a:pos x="11" y="164"/>
                </a:cxn>
                <a:cxn ang="0">
                  <a:pos x="5" y="146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13"/>
                </a:cxn>
                <a:cxn ang="0">
                  <a:pos x="0" y="99"/>
                </a:cxn>
                <a:cxn ang="0">
                  <a:pos x="3" y="83"/>
                </a:cxn>
                <a:cxn ang="0">
                  <a:pos x="8" y="69"/>
                </a:cxn>
                <a:cxn ang="0">
                  <a:pos x="14" y="56"/>
                </a:cxn>
                <a:cxn ang="0">
                  <a:pos x="24" y="45"/>
                </a:cxn>
                <a:cxn ang="0">
                  <a:pos x="35" y="34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59" y="15"/>
                </a:cxn>
                <a:cxn ang="0">
                  <a:pos x="71" y="8"/>
                </a:cxn>
                <a:cxn ang="0">
                  <a:pos x="84" y="3"/>
                </a:cxn>
                <a:cxn ang="0">
                  <a:pos x="98" y="2"/>
                </a:cxn>
                <a:cxn ang="0">
                  <a:pos x="98" y="2"/>
                </a:cxn>
                <a:cxn ang="0">
                  <a:pos x="111" y="0"/>
                </a:cxn>
                <a:cxn ang="0">
                  <a:pos x="124" y="2"/>
                </a:cxn>
                <a:cxn ang="0">
                  <a:pos x="135" y="3"/>
                </a:cxn>
                <a:cxn ang="0">
                  <a:pos x="148" y="8"/>
                </a:cxn>
                <a:cxn ang="0">
                  <a:pos x="159" y="11"/>
                </a:cxn>
                <a:cxn ang="0">
                  <a:pos x="171" y="18"/>
                </a:cxn>
                <a:cxn ang="0">
                  <a:pos x="192" y="30"/>
                </a:cxn>
                <a:cxn ang="0">
                  <a:pos x="213" y="45"/>
                </a:cxn>
                <a:cxn ang="0">
                  <a:pos x="232" y="64"/>
                </a:cxn>
                <a:cxn ang="0">
                  <a:pos x="248" y="81"/>
                </a:cxn>
                <a:cxn ang="0">
                  <a:pos x="260" y="102"/>
                </a:cxn>
                <a:cxn ang="0">
                  <a:pos x="260" y="102"/>
                </a:cxn>
                <a:cxn ang="0">
                  <a:pos x="274" y="127"/>
                </a:cxn>
                <a:cxn ang="0">
                  <a:pos x="287" y="153"/>
                </a:cxn>
                <a:cxn ang="0">
                  <a:pos x="287" y="153"/>
                </a:cxn>
                <a:cxn ang="0">
                  <a:pos x="278" y="167"/>
                </a:cxn>
                <a:cxn ang="0">
                  <a:pos x="268" y="180"/>
                </a:cxn>
                <a:cxn ang="0">
                  <a:pos x="259" y="191"/>
                </a:cxn>
                <a:cxn ang="0">
                  <a:pos x="246" y="202"/>
                </a:cxn>
                <a:cxn ang="0">
                  <a:pos x="233" y="211"/>
                </a:cxn>
                <a:cxn ang="0">
                  <a:pos x="221" y="221"/>
                </a:cxn>
                <a:cxn ang="0">
                  <a:pos x="206" y="229"/>
                </a:cxn>
                <a:cxn ang="0">
                  <a:pos x="190" y="237"/>
                </a:cxn>
                <a:cxn ang="0">
                  <a:pos x="176" y="241"/>
                </a:cxn>
                <a:cxn ang="0">
                  <a:pos x="160" y="246"/>
                </a:cxn>
                <a:cxn ang="0">
                  <a:pos x="144" y="251"/>
                </a:cxn>
                <a:cxn ang="0">
                  <a:pos x="129" y="253"/>
                </a:cxn>
                <a:cxn ang="0">
                  <a:pos x="113" y="254"/>
                </a:cxn>
                <a:cxn ang="0">
                  <a:pos x="97" y="254"/>
                </a:cxn>
                <a:cxn ang="0">
                  <a:pos x="83" y="253"/>
                </a:cxn>
                <a:cxn ang="0">
                  <a:pos x="67" y="249"/>
                </a:cxn>
                <a:cxn ang="0">
                  <a:pos x="67" y="249"/>
                </a:cxn>
              </a:cxnLst>
              <a:rect l="0" t="0" r="r" b="b"/>
              <a:pathLst>
                <a:path w="287" h="254">
                  <a:moveTo>
                    <a:pt x="67" y="249"/>
                  </a:moveTo>
                  <a:lnTo>
                    <a:pt x="67" y="249"/>
                  </a:lnTo>
                  <a:lnTo>
                    <a:pt x="44" y="222"/>
                  </a:lnTo>
                  <a:lnTo>
                    <a:pt x="25" y="194"/>
                  </a:lnTo>
                  <a:lnTo>
                    <a:pt x="17" y="178"/>
                  </a:lnTo>
                  <a:lnTo>
                    <a:pt x="11" y="164"/>
                  </a:lnTo>
                  <a:lnTo>
                    <a:pt x="5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13"/>
                  </a:lnTo>
                  <a:lnTo>
                    <a:pt x="0" y="99"/>
                  </a:lnTo>
                  <a:lnTo>
                    <a:pt x="3" y="83"/>
                  </a:lnTo>
                  <a:lnTo>
                    <a:pt x="8" y="69"/>
                  </a:lnTo>
                  <a:lnTo>
                    <a:pt x="14" y="56"/>
                  </a:lnTo>
                  <a:lnTo>
                    <a:pt x="24" y="45"/>
                  </a:lnTo>
                  <a:lnTo>
                    <a:pt x="35" y="3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9" y="15"/>
                  </a:lnTo>
                  <a:lnTo>
                    <a:pt x="71" y="8"/>
                  </a:lnTo>
                  <a:lnTo>
                    <a:pt x="84" y="3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11" y="0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8" y="8"/>
                  </a:lnTo>
                  <a:lnTo>
                    <a:pt x="159" y="11"/>
                  </a:lnTo>
                  <a:lnTo>
                    <a:pt x="171" y="18"/>
                  </a:lnTo>
                  <a:lnTo>
                    <a:pt x="192" y="30"/>
                  </a:lnTo>
                  <a:lnTo>
                    <a:pt x="213" y="45"/>
                  </a:lnTo>
                  <a:lnTo>
                    <a:pt x="232" y="64"/>
                  </a:lnTo>
                  <a:lnTo>
                    <a:pt x="248" y="81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74" y="127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78" y="167"/>
                  </a:lnTo>
                  <a:lnTo>
                    <a:pt x="268" y="180"/>
                  </a:lnTo>
                  <a:lnTo>
                    <a:pt x="259" y="191"/>
                  </a:lnTo>
                  <a:lnTo>
                    <a:pt x="246" y="202"/>
                  </a:lnTo>
                  <a:lnTo>
                    <a:pt x="233" y="211"/>
                  </a:lnTo>
                  <a:lnTo>
                    <a:pt x="221" y="221"/>
                  </a:lnTo>
                  <a:lnTo>
                    <a:pt x="206" y="229"/>
                  </a:lnTo>
                  <a:lnTo>
                    <a:pt x="190" y="237"/>
                  </a:lnTo>
                  <a:lnTo>
                    <a:pt x="176" y="241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29" y="253"/>
                  </a:lnTo>
                  <a:lnTo>
                    <a:pt x="113" y="254"/>
                  </a:lnTo>
                  <a:lnTo>
                    <a:pt x="97" y="254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67" y="249"/>
                  </a:lnTo>
                  <a:close/>
                </a:path>
              </a:pathLst>
            </a:custGeom>
            <a:solidFill>
              <a:srgbClr val="DECF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" name="Freeform 328"/>
            <p:cNvSpPr/>
            <p:nvPr/>
          </p:nvSpPr>
          <p:spPr bwMode="auto">
            <a:xfrm>
              <a:off x="5470527" y="3446145"/>
              <a:ext cx="403225" cy="58435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30" y="101"/>
                </a:cxn>
                <a:cxn ang="0">
                  <a:pos x="62" y="100"/>
                </a:cxn>
                <a:cxn ang="0">
                  <a:pos x="93" y="93"/>
                </a:cxn>
                <a:cxn ang="0">
                  <a:pos x="123" y="84"/>
                </a:cxn>
                <a:cxn ang="0">
                  <a:pos x="154" y="68"/>
                </a:cxn>
                <a:cxn ang="0">
                  <a:pos x="179" y="49"/>
                </a:cxn>
                <a:cxn ang="0">
                  <a:pos x="201" y="27"/>
                </a:cxn>
                <a:cxn ang="0">
                  <a:pos x="220" y="0"/>
                </a:cxn>
                <a:cxn ang="0">
                  <a:pos x="227" y="20"/>
                </a:cxn>
                <a:cxn ang="0">
                  <a:pos x="244" y="84"/>
                </a:cxn>
                <a:cxn ang="0">
                  <a:pos x="250" y="117"/>
                </a:cxn>
                <a:cxn ang="0">
                  <a:pos x="254" y="185"/>
                </a:cxn>
                <a:cxn ang="0">
                  <a:pos x="252" y="219"/>
                </a:cxn>
                <a:cxn ang="0">
                  <a:pos x="250" y="288"/>
                </a:cxn>
                <a:cxn ang="0">
                  <a:pos x="254" y="358"/>
                </a:cxn>
                <a:cxn ang="0">
                  <a:pos x="254" y="369"/>
                </a:cxn>
                <a:cxn ang="0">
                  <a:pos x="254" y="387"/>
                </a:cxn>
                <a:cxn ang="0">
                  <a:pos x="246" y="393"/>
                </a:cxn>
                <a:cxn ang="0">
                  <a:pos x="239" y="392"/>
                </a:cxn>
                <a:cxn ang="0">
                  <a:pos x="233" y="385"/>
                </a:cxn>
                <a:cxn ang="0">
                  <a:pos x="215" y="347"/>
                </a:cxn>
                <a:cxn ang="0">
                  <a:pos x="209" y="338"/>
                </a:cxn>
                <a:cxn ang="0">
                  <a:pos x="193" y="322"/>
                </a:cxn>
                <a:cxn ang="0">
                  <a:pos x="177" y="315"/>
                </a:cxn>
                <a:cxn ang="0">
                  <a:pos x="157" y="315"/>
                </a:cxn>
                <a:cxn ang="0">
                  <a:pos x="144" y="319"/>
                </a:cxn>
                <a:cxn ang="0">
                  <a:pos x="130" y="325"/>
                </a:cxn>
                <a:cxn ang="0">
                  <a:pos x="122" y="334"/>
                </a:cxn>
                <a:cxn ang="0">
                  <a:pos x="119" y="349"/>
                </a:cxn>
                <a:cxn ang="0">
                  <a:pos x="120" y="363"/>
                </a:cxn>
                <a:cxn ang="0">
                  <a:pos x="122" y="393"/>
                </a:cxn>
                <a:cxn ang="0">
                  <a:pos x="119" y="406"/>
                </a:cxn>
                <a:cxn ang="0">
                  <a:pos x="114" y="409"/>
                </a:cxn>
                <a:cxn ang="0">
                  <a:pos x="108" y="407"/>
                </a:cxn>
                <a:cxn ang="0">
                  <a:pos x="100" y="401"/>
                </a:cxn>
                <a:cxn ang="0">
                  <a:pos x="88" y="379"/>
                </a:cxn>
                <a:cxn ang="0">
                  <a:pos x="81" y="350"/>
                </a:cxn>
                <a:cxn ang="0">
                  <a:pos x="77" y="325"/>
                </a:cxn>
                <a:cxn ang="0">
                  <a:pos x="77" y="317"/>
                </a:cxn>
                <a:cxn ang="0">
                  <a:pos x="76" y="250"/>
                </a:cxn>
                <a:cxn ang="0">
                  <a:pos x="69" y="217"/>
                </a:cxn>
                <a:cxn ang="0">
                  <a:pos x="60" y="187"/>
                </a:cxn>
                <a:cxn ang="0">
                  <a:pos x="47" y="163"/>
                </a:cxn>
                <a:cxn ang="0">
                  <a:pos x="17" y="119"/>
                </a:cxn>
                <a:cxn ang="0">
                  <a:pos x="0" y="96"/>
                </a:cxn>
              </a:cxnLst>
              <a:rect l="0" t="0" r="r" b="b"/>
              <a:pathLst>
                <a:path w="254" h="409">
                  <a:moveTo>
                    <a:pt x="0" y="96"/>
                  </a:moveTo>
                  <a:lnTo>
                    <a:pt x="0" y="96"/>
                  </a:lnTo>
                  <a:lnTo>
                    <a:pt x="16" y="100"/>
                  </a:lnTo>
                  <a:lnTo>
                    <a:pt x="30" y="101"/>
                  </a:lnTo>
                  <a:lnTo>
                    <a:pt x="46" y="101"/>
                  </a:lnTo>
                  <a:lnTo>
                    <a:pt x="62" y="100"/>
                  </a:lnTo>
                  <a:lnTo>
                    <a:pt x="77" y="98"/>
                  </a:lnTo>
                  <a:lnTo>
                    <a:pt x="93" y="93"/>
                  </a:lnTo>
                  <a:lnTo>
                    <a:pt x="109" y="88"/>
                  </a:lnTo>
                  <a:lnTo>
                    <a:pt x="123" y="84"/>
                  </a:lnTo>
                  <a:lnTo>
                    <a:pt x="139" y="76"/>
                  </a:lnTo>
                  <a:lnTo>
                    <a:pt x="154" y="68"/>
                  </a:lnTo>
                  <a:lnTo>
                    <a:pt x="166" y="58"/>
                  </a:lnTo>
                  <a:lnTo>
                    <a:pt x="179" y="49"/>
                  </a:lnTo>
                  <a:lnTo>
                    <a:pt x="192" y="38"/>
                  </a:lnTo>
                  <a:lnTo>
                    <a:pt x="201" y="27"/>
                  </a:lnTo>
                  <a:lnTo>
                    <a:pt x="211" y="14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27" y="20"/>
                  </a:lnTo>
                  <a:lnTo>
                    <a:pt x="233" y="41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50" y="117"/>
                  </a:lnTo>
                  <a:lnTo>
                    <a:pt x="254" y="150"/>
                  </a:lnTo>
                  <a:lnTo>
                    <a:pt x="254" y="185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55"/>
                  </a:lnTo>
                  <a:lnTo>
                    <a:pt x="250" y="288"/>
                  </a:lnTo>
                  <a:lnTo>
                    <a:pt x="250" y="323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4" y="369"/>
                  </a:lnTo>
                  <a:lnTo>
                    <a:pt x="254" y="382"/>
                  </a:lnTo>
                  <a:lnTo>
                    <a:pt x="254" y="387"/>
                  </a:lnTo>
                  <a:lnTo>
                    <a:pt x="250" y="392"/>
                  </a:lnTo>
                  <a:lnTo>
                    <a:pt x="246" y="393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6" y="390"/>
                  </a:lnTo>
                  <a:lnTo>
                    <a:pt x="233" y="385"/>
                  </a:lnTo>
                  <a:lnTo>
                    <a:pt x="227" y="371"/>
                  </a:lnTo>
                  <a:lnTo>
                    <a:pt x="215" y="347"/>
                  </a:lnTo>
                  <a:lnTo>
                    <a:pt x="215" y="347"/>
                  </a:lnTo>
                  <a:lnTo>
                    <a:pt x="209" y="338"/>
                  </a:lnTo>
                  <a:lnTo>
                    <a:pt x="201" y="328"/>
                  </a:lnTo>
                  <a:lnTo>
                    <a:pt x="193" y="322"/>
                  </a:lnTo>
                  <a:lnTo>
                    <a:pt x="185" y="317"/>
                  </a:lnTo>
                  <a:lnTo>
                    <a:pt x="177" y="315"/>
                  </a:lnTo>
                  <a:lnTo>
                    <a:pt x="166" y="314"/>
                  </a:lnTo>
                  <a:lnTo>
                    <a:pt x="157" y="315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36" y="322"/>
                  </a:lnTo>
                  <a:lnTo>
                    <a:pt x="130" y="325"/>
                  </a:lnTo>
                  <a:lnTo>
                    <a:pt x="125" y="330"/>
                  </a:lnTo>
                  <a:lnTo>
                    <a:pt x="122" y="334"/>
                  </a:lnTo>
                  <a:lnTo>
                    <a:pt x="120" y="341"/>
                  </a:lnTo>
                  <a:lnTo>
                    <a:pt x="119" y="349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2" y="377"/>
                  </a:lnTo>
                  <a:lnTo>
                    <a:pt x="122" y="393"/>
                  </a:lnTo>
                  <a:lnTo>
                    <a:pt x="120" y="401"/>
                  </a:lnTo>
                  <a:lnTo>
                    <a:pt x="119" y="406"/>
                  </a:lnTo>
                  <a:lnTo>
                    <a:pt x="115" y="407"/>
                  </a:lnTo>
                  <a:lnTo>
                    <a:pt x="114" y="409"/>
                  </a:lnTo>
                  <a:lnTo>
                    <a:pt x="111" y="409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0" y="401"/>
                  </a:lnTo>
                  <a:lnTo>
                    <a:pt x="93" y="390"/>
                  </a:lnTo>
                  <a:lnTo>
                    <a:pt x="88" y="379"/>
                  </a:lnTo>
                  <a:lnTo>
                    <a:pt x="84" y="365"/>
                  </a:lnTo>
                  <a:lnTo>
                    <a:pt x="81" y="350"/>
                  </a:lnTo>
                  <a:lnTo>
                    <a:pt x="79" y="338"/>
                  </a:lnTo>
                  <a:lnTo>
                    <a:pt x="77" y="325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9" y="284"/>
                  </a:lnTo>
                  <a:lnTo>
                    <a:pt x="76" y="250"/>
                  </a:lnTo>
                  <a:lnTo>
                    <a:pt x="73" y="234"/>
                  </a:lnTo>
                  <a:lnTo>
                    <a:pt x="69" y="217"/>
                  </a:lnTo>
                  <a:lnTo>
                    <a:pt x="65" y="201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47" y="163"/>
                  </a:lnTo>
                  <a:lnTo>
                    <a:pt x="33" y="141"/>
                  </a:lnTo>
                  <a:lnTo>
                    <a:pt x="17" y="11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" name="Freeform 329"/>
            <p:cNvSpPr/>
            <p:nvPr/>
          </p:nvSpPr>
          <p:spPr bwMode="auto">
            <a:xfrm>
              <a:off x="5557840" y="3334703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3" y="11"/>
                </a:cxn>
                <a:cxn ang="0">
                  <a:pos x="14" y="8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" name="Freeform 330"/>
            <p:cNvSpPr/>
            <p:nvPr/>
          </p:nvSpPr>
          <p:spPr bwMode="auto">
            <a:xfrm>
              <a:off x="5397502" y="3416142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" name="Freeform 331"/>
            <p:cNvSpPr/>
            <p:nvPr/>
          </p:nvSpPr>
          <p:spPr bwMode="auto">
            <a:xfrm>
              <a:off x="5454652" y="3380423"/>
              <a:ext cx="80963" cy="98584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46" y="69"/>
                </a:cxn>
                <a:cxn ang="0">
                  <a:pos x="41" y="69"/>
                </a:cxn>
                <a:cxn ang="0">
                  <a:pos x="37" y="68"/>
                </a:cxn>
                <a:cxn ang="0">
                  <a:pos x="27" y="60"/>
                </a:cxn>
                <a:cxn ang="0">
                  <a:pos x="18" y="49"/>
                </a:cxn>
                <a:cxn ang="0">
                  <a:pos x="10" y="35"/>
                </a:cxn>
                <a:cxn ang="0">
                  <a:pos x="3" y="2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3"/>
                </a:cxn>
                <a:cxn ang="0">
                  <a:pos x="26" y="11"/>
                </a:cxn>
                <a:cxn ang="0">
                  <a:pos x="33" y="22"/>
                </a:cxn>
                <a:cxn ang="0">
                  <a:pos x="41" y="33"/>
                </a:cxn>
                <a:cxn ang="0">
                  <a:pos x="48" y="46"/>
                </a:cxn>
                <a:cxn ang="0">
                  <a:pos x="51" y="57"/>
                </a:cxn>
                <a:cxn ang="0">
                  <a:pos x="51" y="62"/>
                </a:cxn>
                <a:cxn ang="0">
                  <a:pos x="51" y="65"/>
                </a:cxn>
                <a:cxn ang="0">
                  <a:pos x="49" y="68"/>
                </a:cxn>
                <a:cxn ang="0">
                  <a:pos x="46" y="69"/>
                </a:cxn>
                <a:cxn ang="0">
                  <a:pos x="46" y="69"/>
                </a:cxn>
              </a:cxnLst>
              <a:rect l="0" t="0" r="r" b="b"/>
              <a:pathLst>
                <a:path w="51" h="69">
                  <a:moveTo>
                    <a:pt x="46" y="69"/>
                  </a:moveTo>
                  <a:lnTo>
                    <a:pt x="46" y="69"/>
                  </a:lnTo>
                  <a:lnTo>
                    <a:pt x="41" y="69"/>
                  </a:lnTo>
                  <a:lnTo>
                    <a:pt x="37" y="68"/>
                  </a:lnTo>
                  <a:lnTo>
                    <a:pt x="27" y="60"/>
                  </a:lnTo>
                  <a:lnTo>
                    <a:pt x="18" y="49"/>
                  </a:lnTo>
                  <a:lnTo>
                    <a:pt x="10" y="35"/>
                  </a:lnTo>
                  <a:lnTo>
                    <a:pt x="3" y="22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3"/>
                  </a:lnTo>
                  <a:lnTo>
                    <a:pt x="26" y="11"/>
                  </a:lnTo>
                  <a:lnTo>
                    <a:pt x="33" y="22"/>
                  </a:lnTo>
                  <a:lnTo>
                    <a:pt x="41" y="33"/>
                  </a:lnTo>
                  <a:lnTo>
                    <a:pt x="48" y="46"/>
                  </a:lnTo>
                  <a:lnTo>
                    <a:pt x="51" y="57"/>
                  </a:lnTo>
                  <a:lnTo>
                    <a:pt x="51" y="62"/>
                  </a:lnTo>
                  <a:lnTo>
                    <a:pt x="51" y="65"/>
                  </a:lnTo>
                  <a:lnTo>
                    <a:pt x="49" y="68"/>
                  </a:lnTo>
                  <a:lnTo>
                    <a:pt x="46" y="69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" name="Freeform 332"/>
            <p:cNvSpPr/>
            <p:nvPr/>
          </p:nvSpPr>
          <p:spPr bwMode="auto">
            <a:xfrm>
              <a:off x="5610227" y="3338989"/>
              <a:ext cx="79375" cy="5715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7" y="38"/>
                </a:cxn>
                <a:cxn ang="0">
                  <a:pos x="13" y="40"/>
                </a:cxn>
                <a:cxn ang="0">
                  <a:pos x="21" y="40"/>
                </a:cxn>
                <a:cxn ang="0">
                  <a:pos x="29" y="37"/>
                </a:cxn>
                <a:cxn ang="0">
                  <a:pos x="35" y="32"/>
                </a:cxn>
                <a:cxn ang="0">
                  <a:pos x="42" y="27"/>
                </a:cxn>
                <a:cxn ang="0">
                  <a:pos x="48" y="21"/>
                </a:cxn>
                <a:cxn ang="0">
                  <a:pos x="50" y="13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6" y="2"/>
                </a:cxn>
                <a:cxn ang="0">
                  <a:pos x="16" y="8"/>
                </a:cxn>
                <a:cxn ang="0">
                  <a:pos x="7" y="16"/>
                </a:cxn>
                <a:cxn ang="0">
                  <a:pos x="2" y="24"/>
                </a:cxn>
                <a:cxn ang="0">
                  <a:pos x="0" y="27"/>
                </a:cxn>
                <a:cxn ang="0">
                  <a:pos x="2" y="32"/>
                </a:cxn>
                <a:cxn ang="0">
                  <a:pos x="4" y="35"/>
                </a:cxn>
                <a:cxn ang="0">
                  <a:pos x="7" y="38"/>
                </a:cxn>
                <a:cxn ang="0">
                  <a:pos x="7" y="38"/>
                </a:cxn>
              </a:cxnLst>
              <a:rect l="0" t="0" r="r" b="b"/>
              <a:pathLst>
                <a:path w="50" h="40">
                  <a:moveTo>
                    <a:pt x="7" y="38"/>
                  </a:moveTo>
                  <a:lnTo>
                    <a:pt x="7" y="38"/>
                  </a:lnTo>
                  <a:lnTo>
                    <a:pt x="13" y="40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8" y="21"/>
                  </a:lnTo>
                  <a:lnTo>
                    <a:pt x="50" y="13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" name="Freeform 333"/>
            <p:cNvSpPr/>
            <p:nvPr/>
          </p:nvSpPr>
          <p:spPr bwMode="auto">
            <a:xfrm>
              <a:off x="5410202" y="3457575"/>
              <a:ext cx="77788" cy="58579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6" y="39"/>
                </a:cxn>
                <a:cxn ang="0">
                  <a:pos x="12" y="41"/>
                </a:cxn>
                <a:cxn ang="0">
                  <a:pos x="20" y="39"/>
                </a:cxn>
                <a:cxn ang="0">
                  <a:pos x="28" y="38"/>
                </a:cxn>
                <a:cxn ang="0">
                  <a:pos x="34" y="33"/>
                </a:cxn>
                <a:cxn ang="0">
                  <a:pos x="41" y="27"/>
                </a:cxn>
                <a:cxn ang="0">
                  <a:pos x="46" y="20"/>
                </a:cxn>
                <a:cxn ang="0">
                  <a:pos x="49" y="14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7" y="3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5" y="3"/>
                </a:cxn>
                <a:cxn ang="0">
                  <a:pos x="15" y="8"/>
                </a:cxn>
                <a:cxn ang="0">
                  <a:pos x="6" y="15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6" y="39"/>
                </a:cxn>
                <a:cxn ang="0">
                  <a:pos x="6" y="39"/>
                </a:cxn>
              </a:cxnLst>
              <a:rect l="0" t="0" r="r" b="b"/>
              <a:pathLst>
                <a:path w="49" h="41">
                  <a:moveTo>
                    <a:pt x="6" y="39"/>
                  </a:moveTo>
                  <a:lnTo>
                    <a:pt x="6" y="39"/>
                  </a:lnTo>
                  <a:lnTo>
                    <a:pt x="12" y="41"/>
                  </a:lnTo>
                  <a:lnTo>
                    <a:pt x="20" y="39"/>
                  </a:lnTo>
                  <a:lnTo>
                    <a:pt x="28" y="38"/>
                  </a:lnTo>
                  <a:lnTo>
                    <a:pt x="34" y="33"/>
                  </a:lnTo>
                  <a:lnTo>
                    <a:pt x="41" y="27"/>
                  </a:lnTo>
                  <a:lnTo>
                    <a:pt x="46" y="20"/>
                  </a:lnTo>
                  <a:lnTo>
                    <a:pt x="49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7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5" y="3"/>
                  </a:lnTo>
                  <a:lnTo>
                    <a:pt x="15" y="8"/>
                  </a:lnTo>
                  <a:lnTo>
                    <a:pt x="6" y="15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" name="Freeform 334"/>
            <p:cNvSpPr/>
            <p:nvPr/>
          </p:nvSpPr>
          <p:spPr bwMode="auto">
            <a:xfrm>
              <a:off x="5449890" y="3373279"/>
              <a:ext cx="206375" cy="155734"/>
            </a:xfrm>
            <a:custGeom>
              <a:avLst/>
              <a:gdLst/>
              <a:ahLst/>
              <a:cxnLst>
                <a:cxn ang="0">
                  <a:pos x="113" y="5"/>
                </a:cxn>
                <a:cxn ang="0">
                  <a:pos x="113" y="5"/>
                </a:cxn>
                <a:cxn ang="0">
                  <a:pos x="116" y="9"/>
                </a:cxn>
                <a:cxn ang="0">
                  <a:pos x="119" y="16"/>
                </a:cxn>
                <a:cxn ang="0">
                  <a:pos x="122" y="30"/>
                </a:cxn>
                <a:cxn ang="0">
                  <a:pos x="124" y="46"/>
                </a:cxn>
                <a:cxn ang="0">
                  <a:pos x="124" y="59"/>
                </a:cxn>
                <a:cxn ang="0">
                  <a:pos x="124" y="59"/>
                </a:cxn>
                <a:cxn ang="0">
                  <a:pos x="121" y="65"/>
                </a:cxn>
                <a:cxn ang="0">
                  <a:pos x="117" y="71"/>
                </a:cxn>
                <a:cxn ang="0">
                  <a:pos x="109" y="82"/>
                </a:cxn>
                <a:cxn ang="0">
                  <a:pos x="101" y="90"/>
                </a:cxn>
                <a:cxn ang="0">
                  <a:pos x="94" y="95"/>
                </a:cxn>
                <a:cxn ang="0">
                  <a:pos x="94" y="95"/>
                </a:cxn>
                <a:cxn ang="0">
                  <a:pos x="79" y="100"/>
                </a:cxn>
                <a:cxn ang="0">
                  <a:pos x="67" y="103"/>
                </a:cxn>
                <a:cxn ang="0">
                  <a:pos x="54" y="101"/>
                </a:cxn>
                <a:cxn ang="0">
                  <a:pos x="43" y="98"/>
                </a:cxn>
                <a:cxn ang="0">
                  <a:pos x="32" y="93"/>
                </a:cxn>
                <a:cxn ang="0">
                  <a:pos x="22" y="86"/>
                </a:cxn>
                <a:cxn ang="0">
                  <a:pos x="14" y="78"/>
                </a:cxn>
                <a:cxn ang="0">
                  <a:pos x="5" y="6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9" y="82"/>
                </a:cxn>
                <a:cxn ang="0">
                  <a:pos x="19" y="90"/>
                </a:cxn>
                <a:cxn ang="0">
                  <a:pos x="29" y="98"/>
                </a:cxn>
                <a:cxn ang="0">
                  <a:pos x="41" y="105"/>
                </a:cxn>
                <a:cxn ang="0">
                  <a:pos x="52" y="108"/>
                </a:cxn>
                <a:cxn ang="0">
                  <a:pos x="67" y="109"/>
                </a:cxn>
                <a:cxn ang="0">
                  <a:pos x="81" y="106"/>
                </a:cxn>
                <a:cxn ang="0">
                  <a:pos x="95" y="100"/>
                </a:cxn>
                <a:cxn ang="0">
                  <a:pos x="95" y="100"/>
                </a:cxn>
                <a:cxn ang="0">
                  <a:pos x="105" y="95"/>
                </a:cxn>
                <a:cxn ang="0">
                  <a:pos x="114" y="86"/>
                </a:cxn>
                <a:cxn ang="0">
                  <a:pos x="119" y="81"/>
                </a:cxn>
                <a:cxn ang="0">
                  <a:pos x="124" y="74"/>
                </a:cxn>
                <a:cxn ang="0">
                  <a:pos x="127" y="68"/>
                </a:cxn>
                <a:cxn ang="0">
                  <a:pos x="130" y="60"/>
                </a:cxn>
                <a:cxn ang="0">
                  <a:pos x="130" y="60"/>
                </a:cxn>
                <a:cxn ang="0">
                  <a:pos x="130" y="46"/>
                </a:cxn>
                <a:cxn ang="0">
                  <a:pos x="128" y="28"/>
                </a:cxn>
                <a:cxn ang="0">
                  <a:pos x="125" y="13"/>
                </a:cxn>
                <a:cxn ang="0">
                  <a:pos x="122" y="6"/>
                </a:cxn>
                <a:cxn ang="0">
                  <a:pos x="119" y="0"/>
                </a:cxn>
                <a:cxn ang="0">
                  <a:pos x="113" y="5"/>
                </a:cxn>
              </a:cxnLst>
              <a:rect l="0" t="0" r="r" b="b"/>
              <a:pathLst>
                <a:path w="130" h="109">
                  <a:moveTo>
                    <a:pt x="113" y="5"/>
                  </a:moveTo>
                  <a:lnTo>
                    <a:pt x="113" y="5"/>
                  </a:lnTo>
                  <a:lnTo>
                    <a:pt x="116" y="9"/>
                  </a:lnTo>
                  <a:lnTo>
                    <a:pt x="119" y="16"/>
                  </a:lnTo>
                  <a:lnTo>
                    <a:pt x="122" y="30"/>
                  </a:lnTo>
                  <a:lnTo>
                    <a:pt x="124" y="46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1" y="65"/>
                  </a:lnTo>
                  <a:lnTo>
                    <a:pt x="117" y="71"/>
                  </a:lnTo>
                  <a:lnTo>
                    <a:pt x="109" y="82"/>
                  </a:lnTo>
                  <a:lnTo>
                    <a:pt x="101" y="90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79" y="100"/>
                  </a:lnTo>
                  <a:lnTo>
                    <a:pt x="67" y="103"/>
                  </a:lnTo>
                  <a:lnTo>
                    <a:pt x="54" y="101"/>
                  </a:lnTo>
                  <a:lnTo>
                    <a:pt x="43" y="98"/>
                  </a:lnTo>
                  <a:lnTo>
                    <a:pt x="32" y="93"/>
                  </a:lnTo>
                  <a:lnTo>
                    <a:pt x="22" y="86"/>
                  </a:lnTo>
                  <a:lnTo>
                    <a:pt x="14" y="78"/>
                  </a:lnTo>
                  <a:lnTo>
                    <a:pt x="5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9" y="82"/>
                  </a:lnTo>
                  <a:lnTo>
                    <a:pt x="19" y="90"/>
                  </a:lnTo>
                  <a:lnTo>
                    <a:pt x="29" y="98"/>
                  </a:lnTo>
                  <a:lnTo>
                    <a:pt x="41" y="105"/>
                  </a:lnTo>
                  <a:lnTo>
                    <a:pt x="52" y="108"/>
                  </a:lnTo>
                  <a:lnTo>
                    <a:pt x="67" y="109"/>
                  </a:lnTo>
                  <a:lnTo>
                    <a:pt x="81" y="10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5" y="95"/>
                  </a:lnTo>
                  <a:lnTo>
                    <a:pt x="114" y="86"/>
                  </a:lnTo>
                  <a:lnTo>
                    <a:pt x="119" y="81"/>
                  </a:lnTo>
                  <a:lnTo>
                    <a:pt x="124" y="74"/>
                  </a:lnTo>
                  <a:lnTo>
                    <a:pt x="127" y="68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46"/>
                  </a:lnTo>
                  <a:lnTo>
                    <a:pt x="128" y="28"/>
                  </a:lnTo>
                  <a:lnTo>
                    <a:pt x="125" y="13"/>
                  </a:lnTo>
                  <a:lnTo>
                    <a:pt x="122" y="6"/>
                  </a:lnTo>
                  <a:lnTo>
                    <a:pt x="119" y="0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" name="Freeform 335"/>
            <p:cNvSpPr/>
            <p:nvPr/>
          </p:nvSpPr>
          <p:spPr bwMode="auto">
            <a:xfrm>
              <a:off x="5768977" y="3543300"/>
              <a:ext cx="76200" cy="67151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33"/>
                </a:cxn>
                <a:cxn ang="0">
                  <a:pos x="5" y="38"/>
                </a:cxn>
                <a:cxn ang="0">
                  <a:pos x="12" y="44"/>
                </a:cxn>
                <a:cxn ang="0">
                  <a:pos x="19" y="47"/>
                </a:cxn>
                <a:cxn ang="0">
                  <a:pos x="24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4" y="46"/>
                </a:cxn>
                <a:cxn ang="0">
                  <a:pos x="39" y="43"/>
                </a:cxn>
                <a:cxn ang="0">
                  <a:pos x="45" y="36"/>
                </a:cxn>
                <a:cxn ang="0">
                  <a:pos x="48" y="28"/>
                </a:cxn>
                <a:cxn ang="0">
                  <a:pos x="48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6" y="14"/>
                </a:cxn>
                <a:cxn ang="0">
                  <a:pos x="45" y="9"/>
                </a:cxn>
                <a:cxn ang="0">
                  <a:pos x="39" y="3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"/>
                </a:cxn>
                <a:cxn ang="0">
                  <a:pos x="12" y="5"/>
                </a:cxn>
                <a:cxn ang="0">
                  <a:pos x="5" y="11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48" h="47">
                  <a:moveTo>
                    <a:pt x="2" y="28"/>
                  </a:moveTo>
                  <a:lnTo>
                    <a:pt x="2" y="28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12" y="44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9" y="43"/>
                  </a:lnTo>
                  <a:lnTo>
                    <a:pt x="45" y="36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14"/>
                  </a:lnTo>
                  <a:lnTo>
                    <a:pt x="45" y="9"/>
                  </a:lnTo>
                  <a:lnTo>
                    <a:pt x="39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5" y="11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" name="Freeform 336"/>
            <p:cNvSpPr/>
            <p:nvPr/>
          </p:nvSpPr>
          <p:spPr bwMode="auto">
            <a:xfrm>
              <a:off x="5557840" y="3581877"/>
              <a:ext cx="71438" cy="4572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13"/>
                </a:cxn>
                <a:cxn ang="0">
                  <a:pos x="41" y="20"/>
                </a:cxn>
                <a:cxn ang="0">
                  <a:pos x="37" y="27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19" y="32"/>
                </a:cxn>
                <a:cxn ang="0">
                  <a:pos x="10" y="28"/>
                </a:cxn>
                <a:cxn ang="0">
                  <a:pos x="5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2" y="3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5" h="32">
                  <a:moveTo>
                    <a:pt x="43" y="0"/>
                  </a:moveTo>
                  <a:lnTo>
                    <a:pt x="43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13"/>
                  </a:lnTo>
                  <a:lnTo>
                    <a:pt x="41" y="20"/>
                  </a:lnTo>
                  <a:lnTo>
                    <a:pt x="37" y="2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0" y="28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2" y="3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" name="Freeform 337"/>
            <p:cNvSpPr/>
            <p:nvPr/>
          </p:nvSpPr>
          <p:spPr bwMode="auto">
            <a:xfrm>
              <a:off x="5557840" y="3687604"/>
              <a:ext cx="52388" cy="542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4"/>
                </a:cxn>
                <a:cxn ang="0">
                  <a:pos x="30" y="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3" y="23"/>
                </a:cxn>
                <a:cxn ang="0">
                  <a:pos x="30" y="31"/>
                </a:cxn>
                <a:cxn ang="0">
                  <a:pos x="26" y="35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8" y="2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0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23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23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" name="Freeform 338"/>
            <p:cNvSpPr/>
            <p:nvPr/>
          </p:nvSpPr>
          <p:spPr bwMode="auto">
            <a:xfrm>
              <a:off x="5734052" y="3791903"/>
              <a:ext cx="80963" cy="7286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1" y="46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6" y="40"/>
                </a:cxn>
                <a:cxn ang="0">
                  <a:pos x="49" y="31"/>
                </a:cxn>
                <a:cxn ang="0">
                  <a:pos x="51" y="26"/>
                </a:cxn>
                <a:cxn ang="0">
                  <a:pos x="49" y="21"/>
                </a:cxn>
                <a:cxn ang="0">
                  <a:pos x="49" y="21"/>
                </a:cxn>
                <a:cxn ang="0">
                  <a:pos x="48" y="16"/>
                </a:cxn>
                <a:cxn ang="0">
                  <a:pos x="46" y="11"/>
                </a:cxn>
                <a:cxn ang="0">
                  <a:pos x="38" y="5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1" y="5"/>
                </a:cxn>
                <a:cxn ang="0">
                  <a:pos x="3" y="11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51" h="51">
                  <a:moveTo>
                    <a:pt x="0" y="31"/>
                  </a:move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1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49" y="31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8" y="16"/>
                  </a:lnTo>
                  <a:lnTo>
                    <a:pt x="46" y="11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3" y="1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" name="Freeform 339"/>
            <p:cNvSpPr/>
            <p:nvPr/>
          </p:nvSpPr>
          <p:spPr bwMode="auto">
            <a:xfrm>
              <a:off x="5681665" y="3693319"/>
              <a:ext cx="52388" cy="4429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3" y="25"/>
                </a:cxn>
                <a:cxn ang="0">
                  <a:pos x="8" y="30"/>
                </a:cxn>
                <a:cxn ang="0">
                  <a:pos x="14" y="31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7" y="30"/>
                </a:cxn>
                <a:cxn ang="0">
                  <a:pos x="32" y="25"/>
                </a:cxn>
                <a:cxn ang="0">
                  <a:pos x="33" y="19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6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8" y="30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" name="Freeform 340"/>
            <p:cNvSpPr/>
            <p:nvPr/>
          </p:nvSpPr>
          <p:spPr bwMode="auto">
            <a:xfrm>
              <a:off x="5595940" y="3901917"/>
              <a:ext cx="22225" cy="4000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13" y="6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4" h="28">
                  <a:moveTo>
                    <a:pt x="14" y="11"/>
                  </a:moveTo>
                  <a:lnTo>
                    <a:pt x="14" y="11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" name="Freeform 341"/>
            <p:cNvSpPr/>
            <p:nvPr/>
          </p:nvSpPr>
          <p:spPr bwMode="auto">
            <a:xfrm>
              <a:off x="5845177" y="3774758"/>
              <a:ext cx="25400" cy="4000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14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0" y="28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6" h="28">
                  <a:moveTo>
                    <a:pt x="0" y="17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" name="Freeform 342"/>
            <p:cNvSpPr/>
            <p:nvPr/>
          </p:nvSpPr>
          <p:spPr bwMode="auto">
            <a:xfrm>
              <a:off x="5695952" y="3570447"/>
              <a:ext cx="30163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9" h="19">
                  <a:moveTo>
                    <a:pt x="0" y="11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" name="Freeform 343"/>
            <p:cNvSpPr/>
            <p:nvPr/>
          </p:nvSpPr>
          <p:spPr bwMode="auto">
            <a:xfrm>
              <a:off x="5497515" y="3604737"/>
              <a:ext cx="28575" cy="2428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11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" name="Freeform 344"/>
            <p:cNvSpPr/>
            <p:nvPr/>
          </p:nvSpPr>
          <p:spPr bwMode="auto">
            <a:xfrm>
              <a:off x="5789615" y="3463290"/>
              <a:ext cx="30163" cy="271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" name="Freeform 345"/>
            <p:cNvSpPr/>
            <p:nvPr/>
          </p:nvSpPr>
          <p:spPr bwMode="auto">
            <a:xfrm>
              <a:off x="5610227" y="3817620"/>
              <a:ext cx="31750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7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0" y="11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" name="Freeform 346"/>
            <p:cNvSpPr/>
            <p:nvPr/>
          </p:nvSpPr>
          <p:spPr bwMode="auto">
            <a:xfrm>
              <a:off x="5805490" y="3671888"/>
              <a:ext cx="30163" cy="271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4" y="18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" name="Freeform 347"/>
            <p:cNvSpPr/>
            <p:nvPr/>
          </p:nvSpPr>
          <p:spPr bwMode="auto">
            <a:xfrm>
              <a:off x="5641977" y="3973354"/>
              <a:ext cx="22225" cy="27146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6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" name="Freeform 348"/>
            <p:cNvSpPr/>
            <p:nvPr/>
          </p:nvSpPr>
          <p:spPr bwMode="auto">
            <a:xfrm>
              <a:off x="5805490" y="3896202"/>
              <a:ext cx="26988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6" y="19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1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7" h="19">
                  <a:moveTo>
                    <a:pt x="0" y="11"/>
                  </a:move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" name="Freeform 349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  <a:cxn ang="0">
                  <a:pos x="51" y="217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  <a:lnTo>
                    <a:pt x="51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" name="Freeform 350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" name="Freeform 351"/>
            <p:cNvSpPr/>
            <p:nvPr/>
          </p:nvSpPr>
          <p:spPr bwMode="auto">
            <a:xfrm>
              <a:off x="6108754" y="1276227"/>
              <a:ext cx="982663" cy="510064"/>
            </a:xfrm>
            <a:custGeom>
              <a:avLst/>
              <a:gdLst/>
              <a:ahLst/>
              <a:cxnLst>
                <a:cxn ang="0">
                  <a:pos x="206" y="355"/>
                </a:cxn>
                <a:cxn ang="0">
                  <a:pos x="178" y="339"/>
                </a:cxn>
                <a:cxn ang="0">
                  <a:pos x="160" y="315"/>
                </a:cxn>
                <a:cxn ang="0">
                  <a:pos x="151" y="285"/>
                </a:cxn>
                <a:cxn ang="0">
                  <a:pos x="157" y="222"/>
                </a:cxn>
                <a:cxn ang="0">
                  <a:pos x="135" y="231"/>
                </a:cxn>
                <a:cxn ang="0">
                  <a:pos x="92" y="236"/>
                </a:cxn>
                <a:cxn ang="0">
                  <a:pos x="46" y="230"/>
                </a:cxn>
                <a:cxn ang="0">
                  <a:pos x="11" y="211"/>
                </a:cxn>
                <a:cxn ang="0">
                  <a:pos x="0" y="179"/>
                </a:cxn>
                <a:cxn ang="0">
                  <a:pos x="11" y="149"/>
                </a:cxn>
                <a:cxn ang="0">
                  <a:pos x="30" y="130"/>
                </a:cxn>
                <a:cxn ang="0">
                  <a:pos x="78" y="114"/>
                </a:cxn>
                <a:cxn ang="0">
                  <a:pos x="138" y="117"/>
                </a:cxn>
                <a:cxn ang="0">
                  <a:pos x="154" y="125"/>
                </a:cxn>
                <a:cxn ang="0">
                  <a:pos x="164" y="46"/>
                </a:cxn>
                <a:cxn ang="0">
                  <a:pos x="178" y="20"/>
                </a:cxn>
                <a:cxn ang="0">
                  <a:pos x="202" y="4"/>
                </a:cxn>
                <a:cxn ang="0">
                  <a:pos x="241" y="0"/>
                </a:cxn>
                <a:cxn ang="0">
                  <a:pos x="262" y="3"/>
                </a:cxn>
                <a:cxn ang="0">
                  <a:pos x="297" y="19"/>
                </a:cxn>
                <a:cxn ang="0">
                  <a:pos x="335" y="62"/>
                </a:cxn>
                <a:cxn ang="0">
                  <a:pos x="352" y="92"/>
                </a:cxn>
                <a:cxn ang="0">
                  <a:pos x="370" y="46"/>
                </a:cxn>
                <a:cxn ang="0">
                  <a:pos x="410" y="16"/>
                </a:cxn>
                <a:cxn ang="0">
                  <a:pos x="432" y="12"/>
                </a:cxn>
                <a:cxn ang="0">
                  <a:pos x="448" y="16"/>
                </a:cxn>
                <a:cxn ang="0">
                  <a:pos x="465" y="28"/>
                </a:cxn>
                <a:cxn ang="0">
                  <a:pos x="483" y="66"/>
                </a:cxn>
                <a:cxn ang="0">
                  <a:pos x="489" y="109"/>
                </a:cxn>
                <a:cxn ang="0">
                  <a:pos x="519" y="90"/>
                </a:cxn>
                <a:cxn ang="0">
                  <a:pos x="549" y="84"/>
                </a:cxn>
                <a:cxn ang="0">
                  <a:pos x="578" y="90"/>
                </a:cxn>
                <a:cxn ang="0">
                  <a:pos x="600" y="108"/>
                </a:cxn>
                <a:cxn ang="0">
                  <a:pos x="616" y="136"/>
                </a:cxn>
                <a:cxn ang="0">
                  <a:pos x="619" y="162"/>
                </a:cxn>
                <a:cxn ang="0">
                  <a:pos x="613" y="190"/>
                </a:cxn>
                <a:cxn ang="0">
                  <a:pos x="594" y="209"/>
                </a:cxn>
                <a:cxn ang="0">
                  <a:pos x="568" y="220"/>
                </a:cxn>
                <a:cxn ang="0">
                  <a:pos x="505" y="227"/>
                </a:cxn>
                <a:cxn ang="0">
                  <a:pos x="514" y="246"/>
                </a:cxn>
                <a:cxn ang="0">
                  <a:pos x="519" y="274"/>
                </a:cxn>
                <a:cxn ang="0">
                  <a:pos x="516" y="303"/>
                </a:cxn>
                <a:cxn ang="0">
                  <a:pos x="500" y="325"/>
                </a:cxn>
                <a:cxn ang="0">
                  <a:pos x="476" y="341"/>
                </a:cxn>
                <a:cxn ang="0">
                  <a:pos x="454" y="347"/>
                </a:cxn>
                <a:cxn ang="0">
                  <a:pos x="419" y="347"/>
                </a:cxn>
                <a:cxn ang="0">
                  <a:pos x="392" y="336"/>
                </a:cxn>
                <a:cxn ang="0">
                  <a:pos x="352" y="296"/>
                </a:cxn>
                <a:cxn ang="0">
                  <a:pos x="324" y="266"/>
                </a:cxn>
                <a:cxn ang="0">
                  <a:pos x="300" y="315"/>
                </a:cxn>
                <a:cxn ang="0">
                  <a:pos x="252" y="350"/>
                </a:cxn>
                <a:cxn ang="0">
                  <a:pos x="227" y="357"/>
                </a:cxn>
              </a:cxnLst>
              <a:rect l="0" t="0" r="r" b="b"/>
              <a:pathLst>
                <a:path w="619" h="357">
                  <a:moveTo>
                    <a:pt x="218" y="357"/>
                  </a:moveTo>
                  <a:lnTo>
                    <a:pt x="218" y="357"/>
                  </a:lnTo>
                  <a:lnTo>
                    <a:pt x="206" y="355"/>
                  </a:lnTo>
                  <a:lnTo>
                    <a:pt x="195" y="350"/>
                  </a:lnTo>
                  <a:lnTo>
                    <a:pt x="186" y="346"/>
                  </a:lnTo>
                  <a:lnTo>
                    <a:pt x="178" y="339"/>
                  </a:lnTo>
                  <a:lnTo>
                    <a:pt x="172" y="333"/>
                  </a:lnTo>
                  <a:lnTo>
                    <a:pt x="165" y="323"/>
                  </a:lnTo>
                  <a:lnTo>
                    <a:pt x="160" y="315"/>
                  </a:lnTo>
                  <a:lnTo>
                    <a:pt x="156" y="306"/>
                  </a:lnTo>
                  <a:lnTo>
                    <a:pt x="154" y="295"/>
                  </a:lnTo>
                  <a:lnTo>
                    <a:pt x="151" y="285"/>
                  </a:lnTo>
                  <a:lnTo>
                    <a:pt x="151" y="263"/>
                  </a:lnTo>
                  <a:lnTo>
                    <a:pt x="153" y="242"/>
                  </a:lnTo>
                  <a:lnTo>
                    <a:pt x="157" y="222"/>
                  </a:lnTo>
                  <a:lnTo>
                    <a:pt x="157" y="222"/>
                  </a:lnTo>
                  <a:lnTo>
                    <a:pt x="148" y="227"/>
                  </a:lnTo>
                  <a:lnTo>
                    <a:pt x="135" y="231"/>
                  </a:lnTo>
                  <a:lnTo>
                    <a:pt x="121" y="235"/>
                  </a:lnTo>
                  <a:lnTo>
                    <a:pt x="107" y="236"/>
                  </a:lnTo>
                  <a:lnTo>
                    <a:pt x="92" y="236"/>
                  </a:lnTo>
                  <a:lnTo>
                    <a:pt x="76" y="235"/>
                  </a:lnTo>
                  <a:lnTo>
                    <a:pt x="60" y="233"/>
                  </a:lnTo>
                  <a:lnTo>
                    <a:pt x="46" y="230"/>
                  </a:lnTo>
                  <a:lnTo>
                    <a:pt x="34" y="225"/>
                  </a:lnTo>
                  <a:lnTo>
                    <a:pt x="21" y="219"/>
                  </a:lnTo>
                  <a:lnTo>
                    <a:pt x="11" y="211"/>
                  </a:lnTo>
                  <a:lnTo>
                    <a:pt x="5" y="201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3" y="165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3"/>
                  </a:lnTo>
                  <a:lnTo>
                    <a:pt x="22" y="136"/>
                  </a:lnTo>
                  <a:lnTo>
                    <a:pt x="30" y="130"/>
                  </a:lnTo>
                  <a:lnTo>
                    <a:pt x="38" y="125"/>
                  </a:lnTo>
                  <a:lnTo>
                    <a:pt x="57" y="119"/>
                  </a:lnTo>
                  <a:lnTo>
                    <a:pt x="78" y="114"/>
                  </a:lnTo>
                  <a:lnTo>
                    <a:pt x="99" y="112"/>
                  </a:lnTo>
                  <a:lnTo>
                    <a:pt x="119" y="114"/>
                  </a:lnTo>
                  <a:lnTo>
                    <a:pt x="138" y="117"/>
                  </a:lnTo>
                  <a:lnTo>
                    <a:pt x="146" y="120"/>
                  </a:lnTo>
                  <a:lnTo>
                    <a:pt x="154" y="125"/>
                  </a:lnTo>
                  <a:lnTo>
                    <a:pt x="154" y="125"/>
                  </a:lnTo>
                  <a:lnTo>
                    <a:pt x="157" y="77"/>
                  </a:lnTo>
                  <a:lnTo>
                    <a:pt x="160" y="55"/>
                  </a:lnTo>
                  <a:lnTo>
                    <a:pt x="164" y="46"/>
                  </a:lnTo>
                  <a:lnTo>
                    <a:pt x="167" y="36"/>
                  </a:lnTo>
                  <a:lnTo>
                    <a:pt x="172" y="28"/>
                  </a:lnTo>
                  <a:lnTo>
                    <a:pt x="178" y="20"/>
                  </a:lnTo>
                  <a:lnTo>
                    <a:pt x="184" y="14"/>
                  </a:lnTo>
                  <a:lnTo>
                    <a:pt x="192" y="8"/>
                  </a:lnTo>
                  <a:lnTo>
                    <a:pt x="202" y="4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72" y="6"/>
                  </a:lnTo>
                  <a:lnTo>
                    <a:pt x="279" y="9"/>
                  </a:lnTo>
                  <a:lnTo>
                    <a:pt x="297" y="19"/>
                  </a:lnTo>
                  <a:lnTo>
                    <a:pt x="311" y="31"/>
                  </a:lnTo>
                  <a:lnTo>
                    <a:pt x="324" y="46"/>
                  </a:lnTo>
                  <a:lnTo>
                    <a:pt x="335" y="62"/>
                  </a:lnTo>
                  <a:lnTo>
                    <a:pt x="345" y="77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6" y="76"/>
                  </a:lnTo>
                  <a:lnTo>
                    <a:pt x="362" y="60"/>
                  </a:lnTo>
                  <a:lnTo>
                    <a:pt x="370" y="46"/>
                  </a:lnTo>
                  <a:lnTo>
                    <a:pt x="381" y="33"/>
                  </a:lnTo>
                  <a:lnTo>
                    <a:pt x="395" y="24"/>
                  </a:lnTo>
                  <a:lnTo>
                    <a:pt x="410" y="16"/>
                  </a:lnTo>
                  <a:lnTo>
                    <a:pt x="416" y="14"/>
                  </a:lnTo>
                  <a:lnTo>
                    <a:pt x="424" y="12"/>
                  </a:lnTo>
                  <a:lnTo>
                    <a:pt x="432" y="12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8" y="16"/>
                  </a:lnTo>
                  <a:lnTo>
                    <a:pt x="454" y="20"/>
                  </a:lnTo>
                  <a:lnTo>
                    <a:pt x="460" y="24"/>
                  </a:lnTo>
                  <a:lnTo>
                    <a:pt x="465" y="28"/>
                  </a:lnTo>
                  <a:lnTo>
                    <a:pt x="473" y="39"/>
                  </a:lnTo>
                  <a:lnTo>
                    <a:pt x="479" y="52"/>
                  </a:lnTo>
                  <a:lnTo>
                    <a:pt x="483" y="66"/>
                  </a:lnTo>
                  <a:lnTo>
                    <a:pt x="486" y="81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8" y="101"/>
                  </a:lnTo>
                  <a:lnTo>
                    <a:pt x="508" y="95"/>
                  </a:lnTo>
                  <a:lnTo>
                    <a:pt x="519" y="90"/>
                  </a:lnTo>
                  <a:lnTo>
                    <a:pt x="529" y="87"/>
                  </a:lnTo>
                  <a:lnTo>
                    <a:pt x="540" y="85"/>
                  </a:lnTo>
                  <a:lnTo>
                    <a:pt x="549" y="84"/>
                  </a:lnTo>
                  <a:lnTo>
                    <a:pt x="559" y="85"/>
                  </a:lnTo>
                  <a:lnTo>
                    <a:pt x="568" y="87"/>
                  </a:lnTo>
                  <a:lnTo>
                    <a:pt x="578" y="90"/>
                  </a:lnTo>
                  <a:lnTo>
                    <a:pt x="586" y="95"/>
                  </a:lnTo>
                  <a:lnTo>
                    <a:pt x="594" y="100"/>
                  </a:lnTo>
                  <a:lnTo>
                    <a:pt x="600" y="108"/>
                  </a:lnTo>
                  <a:lnTo>
                    <a:pt x="606" y="116"/>
                  </a:lnTo>
                  <a:lnTo>
                    <a:pt x="611" y="125"/>
                  </a:lnTo>
                  <a:lnTo>
                    <a:pt x="616" y="136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9" y="162"/>
                  </a:lnTo>
                  <a:lnTo>
                    <a:pt x="617" y="173"/>
                  </a:lnTo>
                  <a:lnTo>
                    <a:pt x="616" y="182"/>
                  </a:lnTo>
                  <a:lnTo>
                    <a:pt x="613" y="190"/>
                  </a:lnTo>
                  <a:lnTo>
                    <a:pt x="608" y="198"/>
                  </a:lnTo>
                  <a:lnTo>
                    <a:pt x="602" y="204"/>
                  </a:lnTo>
                  <a:lnTo>
                    <a:pt x="594" y="209"/>
                  </a:lnTo>
                  <a:lnTo>
                    <a:pt x="586" y="214"/>
                  </a:lnTo>
                  <a:lnTo>
                    <a:pt x="578" y="217"/>
                  </a:lnTo>
                  <a:lnTo>
                    <a:pt x="568" y="220"/>
                  </a:lnTo>
                  <a:lnTo>
                    <a:pt x="548" y="225"/>
                  </a:lnTo>
                  <a:lnTo>
                    <a:pt x="525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10" y="236"/>
                  </a:lnTo>
                  <a:lnTo>
                    <a:pt x="514" y="246"/>
                  </a:lnTo>
                  <a:lnTo>
                    <a:pt x="517" y="255"/>
                  </a:lnTo>
                  <a:lnTo>
                    <a:pt x="519" y="265"/>
                  </a:lnTo>
                  <a:lnTo>
                    <a:pt x="519" y="274"/>
                  </a:lnTo>
                  <a:lnTo>
                    <a:pt x="519" y="284"/>
                  </a:lnTo>
                  <a:lnTo>
                    <a:pt x="517" y="293"/>
                  </a:lnTo>
                  <a:lnTo>
                    <a:pt x="516" y="303"/>
                  </a:lnTo>
                  <a:lnTo>
                    <a:pt x="511" y="311"/>
                  </a:lnTo>
                  <a:lnTo>
                    <a:pt x="506" y="319"/>
                  </a:lnTo>
                  <a:lnTo>
                    <a:pt x="500" y="325"/>
                  </a:lnTo>
                  <a:lnTo>
                    <a:pt x="494" y="331"/>
                  </a:lnTo>
                  <a:lnTo>
                    <a:pt x="486" y="338"/>
                  </a:lnTo>
                  <a:lnTo>
                    <a:pt x="476" y="341"/>
                  </a:lnTo>
                  <a:lnTo>
                    <a:pt x="465" y="344"/>
                  </a:lnTo>
                  <a:lnTo>
                    <a:pt x="454" y="347"/>
                  </a:lnTo>
                  <a:lnTo>
                    <a:pt x="454" y="347"/>
                  </a:lnTo>
                  <a:lnTo>
                    <a:pt x="441" y="349"/>
                  </a:lnTo>
                  <a:lnTo>
                    <a:pt x="430" y="347"/>
                  </a:lnTo>
                  <a:lnTo>
                    <a:pt x="419" y="347"/>
                  </a:lnTo>
                  <a:lnTo>
                    <a:pt x="410" y="344"/>
                  </a:lnTo>
                  <a:lnTo>
                    <a:pt x="400" y="341"/>
                  </a:lnTo>
                  <a:lnTo>
                    <a:pt x="392" y="336"/>
                  </a:lnTo>
                  <a:lnTo>
                    <a:pt x="378" y="325"/>
                  </a:lnTo>
                  <a:lnTo>
                    <a:pt x="365" y="312"/>
                  </a:lnTo>
                  <a:lnTo>
                    <a:pt x="352" y="296"/>
                  </a:lnTo>
                  <a:lnTo>
                    <a:pt x="340" y="282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19" y="284"/>
                  </a:lnTo>
                  <a:lnTo>
                    <a:pt x="311" y="300"/>
                  </a:lnTo>
                  <a:lnTo>
                    <a:pt x="300" y="315"/>
                  </a:lnTo>
                  <a:lnTo>
                    <a:pt x="286" y="330"/>
                  </a:lnTo>
                  <a:lnTo>
                    <a:pt x="270" y="342"/>
                  </a:lnTo>
                  <a:lnTo>
                    <a:pt x="252" y="350"/>
                  </a:lnTo>
                  <a:lnTo>
                    <a:pt x="245" y="354"/>
                  </a:lnTo>
                  <a:lnTo>
                    <a:pt x="235" y="357"/>
                  </a:lnTo>
                  <a:lnTo>
                    <a:pt x="227" y="357"/>
                  </a:lnTo>
                  <a:lnTo>
                    <a:pt x="218" y="357"/>
                  </a:lnTo>
                  <a:lnTo>
                    <a:pt x="218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" name="Freeform 352"/>
            <p:cNvSpPr/>
            <p:nvPr/>
          </p:nvSpPr>
          <p:spPr bwMode="auto">
            <a:xfrm>
              <a:off x="5951540" y="3667602"/>
              <a:ext cx="261938" cy="57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5" y="35"/>
                </a:cxn>
                <a:cxn ang="0">
                  <a:pos x="44" y="37"/>
                </a:cxn>
                <a:cxn ang="0">
                  <a:pos x="82" y="40"/>
                </a:cxn>
                <a:cxn ang="0">
                  <a:pos x="122" y="40"/>
                </a:cxn>
                <a:cxn ang="0">
                  <a:pos x="162" y="35"/>
                </a:cxn>
                <a:cxn ang="0">
                  <a:pos x="162" y="35"/>
                </a:cxn>
                <a:cxn ang="0">
                  <a:pos x="165" y="6"/>
                </a:cxn>
                <a:cxn ang="0">
                  <a:pos x="165" y="6"/>
                </a:cxn>
                <a:cxn ang="0">
                  <a:pos x="123" y="8"/>
                </a:cxn>
                <a:cxn ang="0">
                  <a:pos x="82" y="6"/>
                </a:cxn>
                <a:cxn ang="0">
                  <a:pos x="4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5" h="40">
                  <a:moveTo>
                    <a:pt x="0" y="0"/>
                  </a:moveTo>
                  <a:lnTo>
                    <a:pt x="0" y="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5" y="35"/>
                  </a:lnTo>
                  <a:lnTo>
                    <a:pt x="44" y="37"/>
                  </a:lnTo>
                  <a:lnTo>
                    <a:pt x="82" y="40"/>
                  </a:lnTo>
                  <a:lnTo>
                    <a:pt x="122" y="40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23" y="8"/>
                  </a:lnTo>
                  <a:lnTo>
                    <a:pt x="82" y="6"/>
                  </a:lnTo>
                  <a:lnTo>
                    <a:pt x="4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" name="Freeform 353"/>
            <p:cNvSpPr/>
            <p:nvPr/>
          </p:nvSpPr>
          <p:spPr bwMode="auto">
            <a:xfrm>
              <a:off x="5940427" y="3577590"/>
              <a:ext cx="292100" cy="67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6" y="36"/>
                </a:cxn>
                <a:cxn ang="0">
                  <a:pos x="89" y="42"/>
                </a:cxn>
                <a:cxn ang="0">
                  <a:pos x="134" y="47"/>
                </a:cxn>
                <a:cxn ang="0">
                  <a:pos x="176" y="47"/>
                </a:cxn>
                <a:cxn ang="0">
                  <a:pos x="176" y="47"/>
                </a:cxn>
                <a:cxn ang="0">
                  <a:pos x="184" y="20"/>
                </a:cxn>
                <a:cxn ang="0">
                  <a:pos x="184" y="20"/>
                </a:cxn>
                <a:cxn ang="0">
                  <a:pos x="161" y="20"/>
                </a:cxn>
                <a:cxn ang="0">
                  <a:pos x="138" y="20"/>
                </a:cxn>
                <a:cxn ang="0">
                  <a:pos x="92" y="16"/>
                </a:cxn>
                <a:cxn ang="0">
                  <a:pos x="46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4" h="47">
                  <a:moveTo>
                    <a:pt x="0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6" y="36"/>
                  </a:lnTo>
                  <a:lnTo>
                    <a:pt x="89" y="42"/>
                  </a:lnTo>
                  <a:lnTo>
                    <a:pt x="134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61" y="20"/>
                  </a:lnTo>
                  <a:lnTo>
                    <a:pt x="138" y="20"/>
                  </a:lnTo>
                  <a:lnTo>
                    <a:pt x="92" y="16"/>
                  </a:lnTo>
                  <a:lnTo>
                    <a:pt x="4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" name="Freeform 354"/>
            <p:cNvSpPr/>
            <p:nvPr/>
          </p:nvSpPr>
          <p:spPr bwMode="auto">
            <a:xfrm>
              <a:off x="5938840" y="3446145"/>
              <a:ext cx="354013" cy="81439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3"/>
                </a:cxn>
                <a:cxn ang="0">
                  <a:pos x="25" y="33"/>
                </a:cxn>
                <a:cxn ang="0">
                  <a:pos x="51" y="41"/>
                </a:cxn>
                <a:cxn ang="0">
                  <a:pos x="76" y="46"/>
                </a:cxn>
                <a:cxn ang="0">
                  <a:pos x="101" y="50"/>
                </a:cxn>
                <a:cxn ang="0">
                  <a:pos x="128" y="54"/>
                </a:cxn>
                <a:cxn ang="0">
                  <a:pos x="155" y="55"/>
                </a:cxn>
                <a:cxn ang="0">
                  <a:pos x="182" y="57"/>
                </a:cxn>
                <a:cxn ang="0">
                  <a:pos x="209" y="57"/>
                </a:cxn>
                <a:cxn ang="0">
                  <a:pos x="209" y="57"/>
                </a:cxn>
                <a:cxn ang="0">
                  <a:pos x="219" y="39"/>
                </a:cxn>
                <a:cxn ang="0">
                  <a:pos x="219" y="39"/>
                </a:cxn>
                <a:cxn ang="0">
                  <a:pos x="223" y="31"/>
                </a:cxn>
                <a:cxn ang="0">
                  <a:pos x="223" y="31"/>
                </a:cxn>
                <a:cxn ang="0">
                  <a:pos x="168" y="25"/>
                </a:cxn>
                <a:cxn ang="0">
                  <a:pos x="112" y="1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3" h="57">
                  <a:moveTo>
                    <a:pt x="0" y="23"/>
                  </a:moveTo>
                  <a:lnTo>
                    <a:pt x="0" y="23"/>
                  </a:lnTo>
                  <a:lnTo>
                    <a:pt x="25" y="33"/>
                  </a:lnTo>
                  <a:lnTo>
                    <a:pt x="51" y="41"/>
                  </a:lnTo>
                  <a:lnTo>
                    <a:pt x="76" y="46"/>
                  </a:lnTo>
                  <a:lnTo>
                    <a:pt x="101" y="50"/>
                  </a:lnTo>
                  <a:lnTo>
                    <a:pt x="128" y="54"/>
                  </a:lnTo>
                  <a:lnTo>
                    <a:pt x="155" y="55"/>
                  </a:lnTo>
                  <a:lnTo>
                    <a:pt x="182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9" y="39"/>
                  </a:lnTo>
                  <a:lnTo>
                    <a:pt x="219" y="39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168" y="25"/>
                  </a:lnTo>
                  <a:lnTo>
                    <a:pt x="112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0" name="Freeform 355"/>
            <p:cNvSpPr/>
            <p:nvPr/>
          </p:nvSpPr>
          <p:spPr bwMode="auto">
            <a:xfrm>
              <a:off x="5940427" y="3388995"/>
              <a:ext cx="376238" cy="1014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11" y="57"/>
                </a:cxn>
                <a:cxn ang="0">
                  <a:pos x="167" y="65"/>
                </a:cxn>
                <a:cxn ang="0">
                  <a:pos x="222" y="71"/>
                </a:cxn>
                <a:cxn ang="0">
                  <a:pos x="222" y="71"/>
                </a:cxn>
                <a:cxn ang="0">
                  <a:pos x="237" y="44"/>
                </a:cxn>
                <a:cxn ang="0">
                  <a:pos x="237" y="44"/>
                </a:cxn>
                <a:cxn ang="0">
                  <a:pos x="178" y="40"/>
                </a:cxn>
                <a:cxn ang="0">
                  <a:pos x="148" y="36"/>
                </a:cxn>
                <a:cxn ang="0">
                  <a:pos x="118" y="33"/>
                </a:cxn>
                <a:cxn ang="0">
                  <a:pos x="89" y="27"/>
                </a:cxn>
                <a:cxn ang="0">
                  <a:pos x="61" y="21"/>
                </a:cxn>
                <a:cxn ang="0">
                  <a:pos x="32" y="1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21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37" h="71">
                  <a:moveTo>
                    <a:pt x="0" y="40"/>
                  </a:moveTo>
                  <a:lnTo>
                    <a:pt x="0" y="40"/>
                  </a:lnTo>
                  <a:lnTo>
                    <a:pt x="111" y="57"/>
                  </a:lnTo>
                  <a:lnTo>
                    <a:pt x="167" y="65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37" y="44"/>
                  </a:lnTo>
                  <a:lnTo>
                    <a:pt x="237" y="44"/>
                  </a:lnTo>
                  <a:lnTo>
                    <a:pt x="178" y="40"/>
                  </a:lnTo>
                  <a:lnTo>
                    <a:pt x="148" y="36"/>
                  </a:lnTo>
                  <a:lnTo>
                    <a:pt x="118" y="33"/>
                  </a:lnTo>
                  <a:lnTo>
                    <a:pt x="89" y="27"/>
                  </a:lnTo>
                  <a:lnTo>
                    <a:pt x="61" y="21"/>
                  </a:lnTo>
                  <a:lnTo>
                    <a:pt x="32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1" name="Freeform 356"/>
            <p:cNvSpPr/>
            <p:nvPr/>
          </p:nvSpPr>
          <p:spPr bwMode="auto">
            <a:xfrm>
              <a:off x="5961065" y="3300413"/>
              <a:ext cx="385763" cy="120015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3" y="1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7" y="45"/>
                </a:cxn>
                <a:cxn ang="0">
                  <a:pos x="56" y="54"/>
                </a:cxn>
                <a:cxn ang="0">
                  <a:pos x="84" y="62"/>
                </a:cxn>
                <a:cxn ang="0">
                  <a:pos x="114" y="68"/>
                </a:cxn>
                <a:cxn ang="0">
                  <a:pos x="143" y="75"/>
                </a:cxn>
                <a:cxn ang="0">
                  <a:pos x="173" y="78"/>
                </a:cxn>
                <a:cxn ang="0">
                  <a:pos x="233" y="84"/>
                </a:cxn>
                <a:cxn ang="0">
                  <a:pos x="233" y="84"/>
                </a:cxn>
                <a:cxn ang="0">
                  <a:pos x="241" y="59"/>
                </a:cxn>
                <a:cxn ang="0">
                  <a:pos x="241" y="59"/>
                </a:cxn>
                <a:cxn ang="0">
                  <a:pos x="243" y="54"/>
                </a:cxn>
                <a:cxn ang="0">
                  <a:pos x="243" y="54"/>
                </a:cxn>
                <a:cxn ang="0">
                  <a:pos x="213" y="52"/>
                </a:cxn>
                <a:cxn ang="0">
                  <a:pos x="183" y="49"/>
                </a:cxn>
                <a:cxn ang="0">
                  <a:pos x="152" y="46"/>
                </a:cxn>
                <a:cxn ang="0">
                  <a:pos x="124" y="40"/>
                </a:cxn>
                <a:cxn ang="0">
                  <a:pos x="94" y="33"/>
                </a:cxn>
                <a:cxn ang="0">
                  <a:pos x="67" y="24"/>
                </a:cxn>
                <a:cxn ang="0">
                  <a:pos x="38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243" h="84">
                  <a:moveTo>
                    <a:pt x="3" y="19"/>
                  </a:move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7" y="45"/>
                  </a:lnTo>
                  <a:lnTo>
                    <a:pt x="56" y="54"/>
                  </a:lnTo>
                  <a:lnTo>
                    <a:pt x="84" y="62"/>
                  </a:lnTo>
                  <a:lnTo>
                    <a:pt x="114" y="68"/>
                  </a:lnTo>
                  <a:lnTo>
                    <a:pt x="143" y="75"/>
                  </a:lnTo>
                  <a:lnTo>
                    <a:pt x="173" y="78"/>
                  </a:lnTo>
                  <a:lnTo>
                    <a:pt x="233" y="84"/>
                  </a:lnTo>
                  <a:lnTo>
                    <a:pt x="233" y="8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13" y="52"/>
                  </a:lnTo>
                  <a:lnTo>
                    <a:pt x="183" y="49"/>
                  </a:lnTo>
                  <a:lnTo>
                    <a:pt x="152" y="46"/>
                  </a:lnTo>
                  <a:lnTo>
                    <a:pt x="124" y="40"/>
                  </a:lnTo>
                  <a:lnTo>
                    <a:pt x="94" y="33"/>
                  </a:lnTo>
                  <a:lnTo>
                    <a:pt x="67" y="24"/>
                  </a:lnTo>
                  <a:lnTo>
                    <a:pt x="38" y="1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2" name="Freeform 357"/>
            <p:cNvSpPr/>
            <p:nvPr/>
          </p:nvSpPr>
          <p:spPr bwMode="auto">
            <a:xfrm>
              <a:off x="5978527" y="3270409"/>
              <a:ext cx="369888" cy="10715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27" y="35"/>
                </a:cxn>
                <a:cxn ang="0">
                  <a:pos x="56" y="45"/>
                </a:cxn>
                <a:cxn ang="0">
                  <a:pos x="83" y="54"/>
                </a:cxn>
                <a:cxn ang="0">
                  <a:pos x="113" y="61"/>
                </a:cxn>
                <a:cxn ang="0">
                  <a:pos x="141" y="67"/>
                </a:cxn>
                <a:cxn ang="0">
                  <a:pos x="172" y="70"/>
                </a:cxn>
                <a:cxn ang="0">
                  <a:pos x="202" y="73"/>
                </a:cxn>
                <a:cxn ang="0">
                  <a:pos x="232" y="75"/>
                </a:cxn>
                <a:cxn ang="0">
                  <a:pos x="232" y="75"/>
                </a:cxn>
                <a:cxn ang="0">
                  <a:pos x="233" y="59"/>
                </a:cxn>
                <a:cxn ang="0">
                  <a:pos x="233" y="59"/>
                </a:cxn>
                <a:cxn ang="0">
                  <a:pos x="205" y="54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21" y="37"/>
                </a:cxn>
                <a:cxn ang="0">
                  <a:pos x="92" y="29"/>
                </a:cxn>
                <a:cxn ang="0">
                  <a:pos x="65" y="2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233" h="75">
                  <a:moveTo>
                    <a:pt x="0" y="21"/>
                  </a:moveTo>
                  <a:lnTo>
                    <a:pt x="0" y="21"/>
                  </a:lnTo>
                  <a:lnTo>
                    <a:pt x="27" y="35"/>
                  </a:lnTo>
                  <a:lnTo>
                    <a:pt x="56" y="45"/>
                  </a:lnTo>
                  <a:lnTo>
                    <a:pt x="83" y="54"/>
                  </a:lnTo>
                  <a:lnTo>
                    <a:pt x="113" y="61"/>
                  </a:lnTo>
                  <a:lnTo>
                    <a:pt x="141" y="67"/>
                  </a:lnTo>
                  <a:lnTo>
                    <a:pt x="172" y="70"/>
                  </a:lnTo>
                  <a:lnTo>
                    <a:pt x="20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05" y="54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21" y="37"/>
                  </a:lnTo>
                  <a:lnTo>
                    <a:pt x="92" y="29"/>
                  </a:lnTo>
                  <a:lnTo>
                    <a:pt x="65" y="2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3" name="Freeform 358"/>
            <p:cNvSpPr/>
            <p:nvPr/>
          </p:nvSpPr>
          <p:spPr bwMode="auto">
            <a:xfrm>
              <a:off x="6064252" y="3173254"/>
              <a:ext cx="284163" cy="1071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21" y="30"/>
                </a:cxn>
                <a:cxn ang="0">
                  <a:pos x="43" y="38"/>
                </a:cxn>
                <a:cxn ang="0">
                  <a:pos x="87" y="54"/>
                </a:cxn>
                <a:cxn ang="0">
                  <a:pos x="133" y="65"/>
                </a:cxn>
                <a:cxn ang="0">
                  <a:pos x="179" y="75"/>
                </a:cxn>
                <a:cxn ang="0">
                  <a:pos x="179" y="75"/>
                </a:cxn>
                <a:cxn ang="0">
                  <a:pos x="175" y="59"/>
                </a:cxn>
                <a:cxn ang="0">
                  <a:pos x="168" y="45"/>
                </a:cxn>
                <a:cxn ang="0">
                  <a:pos x="168" y="45"/>
                </a:cxn>
                <a:cxn ang="0">
                  <a:pos x="132" y="37"/>
                </a:cxn>
                <a:cxn ang="0">
                  <a:pos x="98" y="27"/>
                </a:cxn>
                <a:cxn ang="0">
                  <a:pos x="64" y="1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4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9" h="75">
                  <a:moveTo>
                    <a:pt x="0" y="19"/>
                  </a:moveTo>
                  <a:lnTo>
                    <a:pt x="0" y="19"/>
                  </a:lnTo>
                  <a:lnTo>
                    <a:pt x="21" y="30"/>
                  </a:lnTo>
                  <a:lnTo>
                    <a:pt x="43" y="38"/>
                  </a:lnTo>
                  <a:lnTo>
                    <a:pt x="87" y="54"/>
                  </a:lnTo>
                  <a:lnTo>
                    <a:pt x="133" y="6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5" y="59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32" y="37"/>
                  </a:lnTo>
                  <a:lnTo>
                    <a:pt x="98" y="27"/>
                  </a:lnTo>
                  <a:lnTo>
                    <a:pt x="64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4" y="1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4" name="Freeform 359"/>
            <p:cNvSpPr/>
            <p:nvPr/>
          </p:nvSpPr>
          <p:spPr bwMode="auto">
            <a:xfrm>
              <a:off x="6111877" y="3161824"/>
              <a:ext cx="219075" cy="75724"/>
            </a:xfrm>
            <a:custGeom>
              <a:avLst/>
              <a:gdLst/>
              <a:ahLst/>
              <a:cxnLst>
                <a:cxn ang="0">
                  <a:pos x="89" y="10"/>
                </a:cxn>
                <a:cxn ang="0">
                  <a:pos x="89" y="10"/>
                </a:cxn>
                <a:cxn ang="0">
                  <a:pos x="78" y="5"/>
                </a:cxn>
                <a:cxn ang="0">
                  <a:pos x="65" y="2"/>
                </a:cxn>
                <a:cxn ang="0">
                  <a:pos x="54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21" y="2"/>
                </a:cxn>
                <a:cxn ang="0">
                  <a:pos x="11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4" y="23"/>
                </a:cxn>
                <a:cxn ang="0">
                  <a:pos x="68" y="35"/>
                </a:cxn>
                <a:cxn ang="0">
                  <a:pos x="102" y="45"/>
                </a:cxn>
                <a:cxn ang="0">
                  <a:pos x="138" y="53"/>
                </a:cxn>
                <a:cxn ang="0">
                  <a:pos x="138" y="53"/>
                </a:cxn>
                <a:cxn ang="0">
                  <a:pos x="129" y="40"/>
                </a:cxn>
                <a:cxn ang="0">
                  <a:pos x="118" y="29"/>
                </a:cxn>
                <a:cxn ang="0">
                  <a:pos x="105" y="18"/>
                </a:cxn>
                <a:cxn ang="0">
                  <a:pos x="89" y="10"/>
                </a:cxn>
                <a:cxn ang="0">
                  <a:pos x="89" y="10"/>
                </a:cxn>
              </a:cxnLst>
              <a:rect l="0" t="0" r="r" b="b"/>
              <a:pathLst>
                <a:path w="138" h="53">
                  <a:moveTo>
                    <a:pt x="89" y="10"/>
                  </a:moveTo>
                  <a:lnTo>
                    <a:pt x="89" y="10"/>
                  </a:lnTo>
                  <a:lnTo>
                    <a:pt x="78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3"/>
                  </a:lnTo>
                  <a:lnTo>
                    <a:pt x="68" y="35"/>
                  </a:lnTo>
                  <a:lnTo>
                    <a:pt x="102" y="45"/>
                  </a:lnTo>
                  <a:lnTo>
                    <a:pt x="138" y="53"/>
                  </a:lnTo>
                  <a:lnTo>
                    <a:pt x="138" y="53"/>
                  </a:lnTo>
                  <a:lnTo>
                    <a:pt x="129" y="40"/>
                  </a:lnTo>
                  <a:lnTo>
                    <a:pt x="118" y="29"/>
                  </a:lnTo>
                  <a:lnTo>
                    <a:pt x="105" y="18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" name="Freeform 360"/>
            <p:cNvSpPr/>
            <p:nvPr/>
          </p:nvSpPr>
          <p:spPr bwMode="auto">
            <a:xfrm>
              <a:off x="6024565" y="3200400"/>
              <a:ext cx="327025" cy="1085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4" y="37"/>
                </a:cxn>
                <a:cxn ang="0">
                  <a:pos x="49" y="48"/>
                </a:cxn>
                <a:cxn ang="0">
                  <a:pos x="74" y="56"/>
                </a:cxn>
                <a:cxn ang="0">
                  <a:pos x="100" y="62"/>
                </a:cxn>
                <a:cxn ang="0">
                  <a:pos x="125" y="67"/>
                </a:cxn>
                <a:cxn ang="0">
                  <a:pos x="152" y="72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04" y="56"/>
                </a:cxn>
                <a:cxn ang="0">
                  <a:pos x="204" y="56"/>
                </a:cxn>
                <a:cxn ang="0">
                  <a:pos x="158" y="46"/>
                </a:cxn>
                <a:cxn ang="0">
                  <a:pos x="112" y="35"/>
                </a:cxn>
                <a:cxn ang="0">
                  <a:pos x="68" y="19"/>
                </a:cxn>
                <a:cxn ang="0">
                  <a:pos x="46" y="1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06" h="76">
                  <a:moveTo>
                    <a:pt x="25" y="0"/>
                  </a:moveTo>
                  <a:lnTo>
                    <a:pt x="25" y="0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37"/>
                  </a:lnTo>
                  <a:lnTo>
                    <a:pt x="49" y="48"/>
                  </a:lnTo>
                  <a:lnTo>
                    <a:pt x="74" y="56"/>
                  </a:lnTo>
                  <a:lnTo>
                    <a:pt x="100" y="62"/>
                  </a:lnTo>
                  <a:lnTo>
                    <a:pt x="125" y="67"/>
                  </a:lnTo>
                  <a:lnTo>
                    <a:pt x="152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158" y="46"/>
                  </a:lnTo>
                  <a:lnTo>
                    <a:pt x="112" y="35"/>
                  </a:lnTo>
                  <a:lnTo>
                    <a:pt x="68" y="19"/>
                  </a:lnTo>
                  <a:lnTo>
                    <a:pt x="46" y="1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" name="Freeform 361"/>
            <p:cNvSpPr/>
            <p:nvPr/>
          </p:nvSpPr>
          <p:spPr bwMode="auto">
            <a:xfrm>
              <a:off x="5995990" y="3237548"/>
              <a:ext cx="355600" cy="1171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8" y="1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4" y="44"/>
                </a:cxn>
                <a:cxn ang="0">
                  <a:pos x="81" y="52"/>
                </a:cxn>
                <a:cxn ang="0">
                  <a:pos x="110" y="60"/>
                </a:cxn>
                <a:cxn ang="0">
                  <a:pos x="137" y="68"/>
                </a:cxn>
                <a:cxn ang="0">
                  <a:pos x="165" y="73"/>
                </a:cxn>
                <a:cxn ang="0">
                  <a:pos x="194" y="77"/>
                </a:cxn>
                <a:cxn ang="0">
                  <a:pos x="222" y="82"/>
                </a:cxn>
                <a:cxn ang="0">
                  <a:pos x="222" y="82"/>
                </a:cxn>
                <a:cxn ang="0">
                  <a:pos x="224" y="66"/>
                </a:cxn>
                <a:cxn ang="0">
                  <a:pos x="224" y="50"/>
                </a:cxn>
                <a:cxn ang="0">
                  <a:pos x="224" y="50"/>
                </a:cxn>
                <a:cxn ang="0">
                  <a:pos x="170" y="46"/>
                </a:cxn>
                <a:cxn ang="0">
                  <a:pos x="143" y="41"/>
                </a:cxn>
                <a:cxn ang="0">
                  <a:pos x="118" y="36"/>
                </a:cxn>
                <a:cxn ang="0">
                  <a:pos x="92" y="30"/>
                </a:cxn>
                <a:cxn ang="0">
                  <a:pos x="67" y="22"/>
                </a:cxn>
                <a:cxn ang="0">
                  <a:pos x="42" y="1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4" h="82">
                  <a:moveTo>
                    <a:pt x="18" y="0"/>
                  </a:moveTo>
                  <a:lnTo>
                    <a:pt x="18" y="0"/>
                  </a:lnTo>
                  <a:lnTo>
                    <a:pt x="8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4" y="44"/>
                  </a:lnTo>
                  <a:lnTo>
                    <a:pt x="81" y="52"/>
                  </a:lnTo>
                  <a:lnTo>
                    <a:pt x="110" y="60"/>
                  </a:lnTo>
                  <a:lnTo>
                    <a:pt x="137" y="68"/>
                  </a:lnTo>
                  <a:lnTo>
                    <a:pt x="165" y="73"/>
                  </a:lnTo>
                  <a:lnTo>
                    <a:pt x="194" y="77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4" y="66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170" y="46"/>
                  </a:lnTo>
                  <a:lnTo>
                    <a:pt x="143" y="41"/>
                  </a:lnTo>
                  <a:lnTo>
                    <a:pt x="118" y="36"/>
                  </a:lnTo>
                  <a:lnTo>
                    <a:pt x="92" y="30"/>
                  </a:lnTo>
                  <a:lnTo>
                    <a:pt x="67" y="22"/>
                  </a:lnTo>
                  <a:lnTo>
                    <a:pt x="42" y="1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" name="Freeform 362"/>
            <p:cNvSpPr/>
            <p:nvPr/>
          </p:nvSpPr>
          <p:spPr bwMode="auto">
            <a:xfrm>
              <a:off x="5948365" y="3346133"/>
              <a:ext cx="382588" cy="10572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7" y="41"/>
                </a:cxn>
                <a:cxn ang="0">
                  <a:pos x="56" y="51"/>
                </a:cxn>
                <a:cxn ang="0">
                  <a:pos x="84" y="57"/>
                </a:cxn>
                <a:cxn ang="0">
                  <a:pos x="113" y="63"/>
                </a:cxn>
                <a:cxn ang="0">
                  <a:pos x="143" y="66"/>
                </a:cxn>
                <a:cxn ang="0">
                  <a:pos x="173" y="70"/>
                </a:cxn>
                <a:cxn ang="0">
                  <a:pos x="232" y="74"/>
                </a:cxn>
                <a:cxn ang="0">
                  <a:pos x="232" y="74"/>
                </a:cxn>
                <a:cxn ang="0">
                  <a:pos x="238" y="60"/>
                </a:cxn>
                <a:cxn ang="0">
                  <a:pos x="238" y="60"/>
                </a:cxn>
                <a:cxn ang="0">
                  <a:pos x="241" y="52"/>
                </a:cxn>
                <a:cxn ang="0">
                  <a:pos x="241" y="52"/>
                </a:cxn>
                <a:cxn ang="0">
                  <a:pos x="181" y="46"/>
                </a:cxn>
                <a:cxn ang="0">
                  <a:pos x="151" y="43"/>
                </a:cxn>
                <a:cxn ang="0">
                  <a:pos x="122" y="36"/>
                </a:cxn>
                <a:cxn ang="0">
                  <a:pos x="92" y="30"/>
                </a:cxn>
                <a:cxn ang="0">
                  <a:pos x="64" y="22"/>
                </a:cxn>
                <a:cxn ang="0">
                  <a:pos x="35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41" h="74">
                  <a:moveTo>
                    <a:pt x="0" y="30"/>
                  </a:moveTo>
                  <a:lnTo>
                    <a:pt x="0" y="30"/>
                  </a:lnTo>
                  <a:lnTo>
                    <a:pt x="27" y="41"/>
                  </a:lnTo>
                  <a:lnTo>
                    <a:pt x="56" y="51"/>
                  </a:lnTo>
                  <a:lnTo>
                    <a:pt x="84" y="57"/>
                  </a:lnTo>
                  <a:lnTo>
                    <a:pt x="113" y="63"/>
                  </a:lnTo>
                  <a:lnTo>
                    <a:pt x="143" y="66"/>
                  </a:lnTo>
                  <a:lnTo>
                    <a:pt x="173" y="70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8" y="60"/>
                  </a:lnTo>
                  <a:lnTo>
                    <a:pt x="238" y="6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181" y="46"/>
                  </a:lnTo>
                  <a:lnTo>
                    <a:pt x="151" y="43"/>
                  </a:lnTo>
                  <a:lnTo>
                    <a:pt x="122" y="36"/>
                  </a:lnTo>
                  <a:lnTo>
                    <a:pt x="92" y="30"/>
                  </a:lnTo>
                  <a:lnTo>
                    <a:pt x="64" y="22"/>
                  </a:lnTo>
                  <a:lnTo>
                    <a:pt x="35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" name="Freeform 363"/>
            <p:cNvSpPr/>
            <p:nvPr/>
          </p:nvSpPr>
          <p:spPr bwMode="auto">
            <a:xfrm>
              <a:off x="5938840" y="3479007"/>
              <a:ext cx="331788" cy="842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25" y="45"/>
                </a:cxn>
                <a:cxn ang="0">
                  <a:pos x="51" y="50"/>
                </a:cxn>
                <a:cxn ang="0">
                  <a:pos x="74" y="54"/>
                </a:cxn>
                <a:cxn ang="0">
                  <a:pos x="100" y="58"/>
                </a:cxn>
                <a:cxn ang="0">
                  <a:pos x="124" y="59"/>
                </a:cxn>
                <a:cxn ang="0">
                  <a:pos x="149" y="59"/>
                </a:cxn>
                <a:cxn ang="0">
                  <a:pos x="198" y="59"/>
                </a:cxn>
                <a:cxn ang="0">
                  <a:pos x="198" y="59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82" y="34"/>
                </a:cxn>
                <a:cxn ang="0">
                  <a:pos x="155" y="32"/>
                </a:cxn>
                <a:cxn ang="0">
                  <a:pos x="128" y="31"/>
                </a:cxn>
                <a:cxn ang="0">
                  <a:pos x="101" y="27"/>
                </a:cxn>
                <a:cxn ang="0">
                  <a:pos x="76" y="23"/>
                </a:cxn>
                <a:cxn ang="0">
                  <a:pos x="51" y="18"/>
                </a:cxn>
                <a:cxn ang="0">
                  <a:pos x="25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9" h="5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5" y="45"/>
                  </a:lnTo>
                  <a:lnTo>
                    <a:pt x="51" y="50"/>
                  </a:lnTo>
                  <a:lnTo>
                    <a:pt x="74" y="54"/>
                  </a:lnTo>
                  <a:lnTo>
                    <a:pt x="100" y="58"/>
                  </a:lnTo>
                  <a:lnTo>
                    <a:pt x="124" y="59"/>
                  </a:lnTo>
                  <a:lnTo>
                    <a:pt x="149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182" y="34"/>
                  </a:lnTo>
                  <a:lnTo>
                    <a:pt x="155" y="32"/>
                  </a:lnTo>
                  <a:lnTo>
                    <a:pt x="128" y="31"/>
                  </a:lnTo>
                  <a:lnTo>
                    <a:pt x="101" y="27"/>
                  </a:lnTo>
                  <a:lnTo>
                    <a:pt x="76" y="23"/>
                  </a:lnTo>
                  <a:lnTo>
                    <a:pt x="51" y="18"/>
                  </a:lnTo>
                  <a:lnTo>
                    <a:pt x="25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" name="Freeform 364"/>
            <p:cNvSpPr/>
            <p:nvPr/>
          </p:nvSpPr>
          <p:spPr bwMode="auto">
            <a:xfrm>
              <a:off x="5938840" y="3534728"/>
              <a:ext cx="314325" cy="714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47" y="38"/>
                </a:cxn>
                <a:cxn ang="0">
                  <a:pos x="93" y="46"/>
                </a:cxn>
                <a:cxn ang="0">
                  <a:pos x="139" y="50"/>
                </a:cxn>
                <a:cxn ang="0">
                  <a:pos x="162" y="50"/>
                </a:cxn>
                <a:cxn ang="0">
                  <a:pos x="185" y="50"/>
                </a:cxn>
                <a:cxn ang="0">
                  <a:pos x="185" y="5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49" y="20"/>
                </a:cxn>
                <a:cxn ang="0">
                  <a:pos x="124" y="20"/>
                </a:cxn>
                <a:cxn ang="0">
                  <a:pos x="100" y="19"/>
                </a:cxn>
                <a:cxn ang="0">
                  <a:pos x="74" y="15"/>
                </a:cxn>
                <a:cxn ang="0">
                  <a:pos x="51" y="11"/>
                </a:cxn>
                <a:cxn ang="0">
                  <a:pos x="25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98" h="5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47" y="38"/>
                  </a:lnTo>
                  <a:lnTo>
                    <a:pt x="93" y="46"/>
                  </a:lnTo>
                  <a:lnTo>
                    <a:pt x="139" y="50"/>
                  </a:lnTo>
                  <a:lnTo>
                    <a:pt x="162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49" y="20"/>
                  </a:lnTo>
                  <a:lnTo>
                    <a:pt x="124" y="20"/>
                  </a:lnTo>
                  <a:lnTo>
                    <a:pt x="100" y="19"/>
                  </a:lnTo>
                  <a:lnTo>
                    <a:pt x="74" y="15"/>
                  </a:lnTo>
                  <a:lnTo>
                    <a:pt x="51" y="11"/>
                  </a:lnTo>
                  <a:lnTo>
                    <a:pt x="25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" name="Freeform 365"/>
            <p:cNvSpPr/>
            <p:nvPr/>
          </p:nvSpPr>
          <p:spPr bwMode="auto">
            <a:xfrm>
              <a:off x="5946777" y="3617595"/>
              <a:ext cx="273050" cy="614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5"/>
                </a:cxn>
                <a:cxn ang="0">
                  <a:pos x="3" y="35"/>
                </a:cxn>
                <a:cxn ang="0">
                  <a:pos x="44" y="38"/>
                </a:cxn>
                <a:cxn ang="0">
                  <a:pos x="85" y="41"/>
                </a:cxn>
                <a:cxn ang="0">
                  <a:pos x="126" y="43"/>
                </a:cxn>
                <a:cxn ang="0">
                  <a:pos x="168" y="41"/>
                </a:cxn>
                <a:cxn ang="0">
                  <a:pos x="168" y="41"/>
                </a:cxn>
                <a:cxn ang="0">
                  <a:pos x="172" y="19"/>
                </a:cxn>
                <a:cxn ang="0">
                  <a:pos x="172" y="19"/>
                </a:cxn>
                <a:cxn ang="0">
                  <a:pos x="130" y="19"/>
                </a:cxn>
                <a:cxn ang="0">
                  <a:pos x="85" y="14"/>
                </a:cxn>
                <a:cxn ang="0">
                  <a:pos x="42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2" h="43">
                  <a:moveTo>
                    <a:pt x="0" y="0"/>
                  </a:moveTo>
                  <a:lnTo>
                    <a:pt x="0" y="0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4" y="38"/>
                  </a:lnTo>
                  <a:lnTo>
                    <a:pt x="85" y="41"/>
                  </a:lnTo>
                  <a:lnTo>
                    <a:pt x="126" y="43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30" y="19"/>
                  </a:lnTo>
                  <a:lnTo>
                    <a:pt x="85" y="14"/>
                  </a:lnTo>
                  <a:lnTo>
                    <a:pt x="4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" name="Freeform 366"/>
            <p:cNvSpPr/>
            <p:nvPr/>
          </p:nvSpPr>
          <p:spPr bwMode="auto">
            <a:xfrm>
              <a:off x="5961065" y="3713322"/>
              <a:ext cx="247650" cy="357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41" y="25"/>
                </a:cxn>
                <a:cxn ang="0">
                  <a:pos x="79" y="25"/>
                </a:cxn>
                <a:cxn ang="0">
                  <a:pos x="117" y="24"/>
                </a:cxn>
                <a:cxn ang="0">
                  <a:pos x="156" y="19"/>
                </a:cxn>
                <a:cxn ang="0">
                  <a:pos x="156" y="19"/>
                </a:cxn>
                <a:cxn ang="0">
                  <a:pos x="156" y="3"/>
                </a:cxn>
                <a:cxn ang="0">
                  <a:pos x="156" y="3"/>
                </a:cxn>
                <a:cxn ang="0">
                  <a:pos x="116" y="8"/>
                </a:cxn>
                <a:cxn ang="0">
                  <a:pos x="76" y="8"/>
                </a:cxn>
                <a:cxn ang="0">
                  <a:pos x="38" y="5"/>
                </a:cxn>
                <a:cxn ang="0">
                  <a:pos x="19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25">
                  <a:moveTo>
                    <a:pt x="0" y="0"/>
                  </a:moveTo>
                  <a:lnTo>
                    <a:pt x="0" y="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1" y="25"/>
                  </a:lnTo>
                  <a:lnTo>
                    <a:pt x="79" y="25"/>
                  </a:lnTo>
                  <a:lnTo>
                    <a:pt x="117" y="24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16" y="8"/>
                  </a:lnTo>
                  <a:lnTo>
                    <a:pt x="76" y="8"/>
                  </a:lnTo>
                  <a:lnTo>
                    <a:pt x="38" y="5"/>
                  </a:lnTo>
                  <a:lnTo>
                    <a:pt x="19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" name="Freeform 367"/>
            <p:cNvSpPr/>
            <p:nvPr/>
          </p:nvSpPr>
          <p:spPr bwMode="auto">
            <a:xfrm>
              <a:off x="5965827" y="3740468"/>
              <a:ext cx="242888" cy="147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14" y="5"/>
                </a:cxn>
                <a:cxn ang="0">
                  <a:pos x="76" y="6"/>
                </a:cxn>
                <a:cxn ang="0">
                  <a:pos x="38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7" y="33"/>
                </a:cxn>
                <a:cxn ang="0">
                  <a:pos x="13" y="63"/>
                </a:cxn>
                <a:cxn ang="0">
                  <a:pos x="18" y="78"/>
                </a:cxn>
                <a:cxn ang="0">
                  <a:pos x="24" y="90"/>
                </a:cxn>
                <a:cxn ang="0">
                  <a:pos x="27" y="95"/>
                </a:cxn>
                <a:cxn ang="0">
                  <a:pos x="30" y="100"/>
                </a:cxn>
                <a:cxn ang="0">
                  <a:pos x="35" y="101"/>
                </a:cxn>
                <a:cxn ang="0">
                  <a:pos x="40" y="103"/>
                </a:cxn>
                <a:cxn ang="0">
                  <a:pos x="40" y="103"/>
                </a:cxn>
                <a:cxn ang="0">
                  <a:pos x="46" y="95"/>
                </a:cxn>
                <a:cxn ang="0">
                  <a:pos x="51" y="86"/>
                </a:cxn>
                <a:cxn ang="0">
                  <a:pos x="53" y="76"/>
                </a:cxn>
                <a:cxn ang="0">
                  <a:pos x="53" y="67"/>
                </a:cxn>
                <a:cxn ang="0">
                  <a:pos x="54" y="46"/>
                </a:cxn>
                <a:cxn ang="0">
                  <a:pos x="57" y="36"/>
                </a:cxn>
                <a:cxn ang="0">
                  <a:pos x="61" y="27"/>
                </a:cxn>
                <a:cxn ang="0">
                  <a:pos x="61" y="27"/>
                </a:cxn>
                <a:cxn ang="0">
                  <a:pos x="65" y="22"/>
                </a:cxn>
                <a:cxn ang="0">
                  <a:pos x="70" y="17"/>
                </a:cxn>
                <a:cxn ang="0">
                  <a:pos x="78" y="16"/>
                </a:cxn>
                <a:cxn ang="0">
                  <a:pos x="84" y="14"/>
                </a:cxn>
                <a:cxn ang="0">
                  <a:pos x="92" y="14"/>
                </a:cxn>
                <a:cxn ang="0">
                  <a:pos x="99" y="17"/>
                </a:cxn>
                <a:cxn ang="0">
                  <a:pos x="105" y="21"/>
                </a:cxn>
                <a:cxn ang="0">
                  <a:pos x="110" y="27"/>
                </a:cxn>
                <a:cxn ang="0">
                  <a:pos x="110" y="27"/>
                </a:cxn>
                <a:cxn ang="0">
                  <a:pos x="114" y="36"/>
                </a:cxn>
                <a:cxn ang="0">
                  <a:pos x="118" y="47"/>
                </a:cxn>
                <a:cxn ang="0">
                  <a:pos x="121" y="59"/>
                </a:cxn>
                <a:cxn ang="0">
                  <a:pos x="126" y="68"/>
                </a:cxn>
                <a:cxn ang="0">
                  <a:pos x="126" y="68"/>
                </a:cxn>
                <a:cxn ang="0">
                  <a:pos x="133" y="81"/>
                </a:cxn>
                <a:cxn ang="0">
                  <a:pos x="137" y="82"/>
                </a:cxn>
                <a:cxn ang="0">
                  <a:pos x="140" y="84"/>
                </a:cxn>
                <a:cxn ang="0">
                  <a:pos x="143" y="84"/>
                </a:cxn>
                <a:cxn ang="0">
                  <a:pos x="146" y="82"/>
                </a:cxn>
                <a:cxn ang="0">
                  <a:pos x="149" y="78"/>
                </a:cxn>
                <a:cxn ang="0">
                  <a:pos x="151" y="68"/>
                </a:cxn>
                <a:cxn ang="0">
                  <a:pos x="153" y="59"/>
                </a:cxn>
                <a:cxn ang="0">
                  <a:pos x="153" y="36"/>
                </a:cxn>
                <a:cxn ang="0">
                  <a:pos x="153" y="36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153" h="103">
                  <a:moveTo>
                    <a:pt x="153" y="0"/>
                  </a:moveTo>
                  <a:lnTo>
                    <a:pt x="153" y="0"/>
                  </a:lnTo>
                  <a:lnTo>
                    <a:pt x="114" y="5"/>
                  </a:lnTo>
                  <a:lnTo>
                    <a:pt x="76" y="6"/>
                  </a:lnTo>
                  <a:lnTo>
                    <a:pt x="38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33"/>
                  </a:lnTo>
                  <a:lnTo>
                    <a:pt x="13" y="63"/>
                  </a:lnTo>
                  <a:lnTo>
                    <a:pt x="18" y="78"/>
                  </a:lnTo>
                  <a:lnTo>
                    <a:pt x="24" y="90"/>
                  </a:lnTo>
                  <a:lnTo>
                    <a:pt x="27" y="95"/>
                  </a:lnTo>
                  <a:lnTo>
                    <a:pt x="30" y="100"/>
                  </a:lnTo>
                  <a:lnTo>
                    <a:pt x="35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6" y="95"/>
                  </a:lnTo>
                  <a:lnTo>
                    <a:pt x="51" y="86"/>
                  </a:lnTo>
                  <a:lnTo>
                    <a:pt x="53" y="76"/>
                  </a:lnTo>
                  <a:lnTo>
                    <a:pt x="53" y="67"/>
                  </a:lnTo>
                  <a:lnTo>
                    <a:pt x="54" y="46"/>
                  </a:lnTo>
                  <a:lnTo>
                    <a:pt x="57" y="3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5" y="22"/>
                  </a:lnTo>
                  <a:lnTo>
                    <a:pt x="70" y="17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92" y="14"/>
                  </a:lnTo>
                  <a:lnTo>
                    <a:pt x="99" y="17"/>
                  </a:lnTo>
                  <a:lnTo>
                    <a:pt x="10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4" y="36"/>
                  </a:lnTo>
                  <a:lnTo>
                    <a:pt x="118" y="47"/>
                  </a:lnTo>
                  <a:lnTo>
                    <a:pt x="121" y="5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33" y="81"/>
                  </a:lnTo>
                  <a:lnTo>
                    <a:pt x="137" y="82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6" y="82"/>
                  </a:lnTo>
                  <a:lnTo>
                    <a:pt x="149" y="78"/>
                  </a:lnTo>
                  <a:lnTo>
                    <a:pt x="151" y="68"/>
                  </a:lnTo>
                  <a:lnTo>
                    <a:pt x="153" y="59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" name="Freeform 368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  <a:cxn ang="0">
                  <a:pos x="0" y="91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B36A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" name="Freeform 369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" name="Freeform 370"/>
            <p:cNvSpPr/>
            <p:nvPr/>
          </p:nvSpPr>
          <p:spPr bwMode="auto">
            <a:xfrm>
              <a:off x="5467352" y="3609023"/>
              <a:ext cx="833438" cy="360045"/>
            </a:xfrm>
            <a:custGeom>
              <a:avLst/>
              <a:gdLst/>
              <a:ahLst/>
              <a:cxnLst>
                <a:cxn ang="0">
                  <a:pos x="525" y="128"/>
                </a:cxn>
                <a:cxn ang="0">
                  <a:pos x="509" y="74"/>
                </a:cxn>
                <a:cxn ang="0">
                  <a:pos x="495" y="33"/>
                </a:cxn>
                <a:cxn ang="0">
                  <a:pos x="482" y="6"/>
                </a:cxn>
                <a:cxn ang="0">
                  <a:pos x="481" y="0"/>
                </a:cxn>
                <a:cxn ang="0">
                  <a:pos x="468" y="20"/>
                </a:cxn>
                <a:cxn ang="0">
                  <a:pos x="451" y="36"/>
                </a:cxn>
                <a:cxn ang="0">
                  <a:pos x="408" y="59"/>
                </a:cxn>
                <a:cxn ang="0">
                  <a:pos x="382" y="70"/>
                </a:cxn>
                <a:cxn ang="0">
                  <a:pos x="327" y="86"/>
                </a:cxn>
                <a:cxn ang="0">
                  <a:pos x="300" y="93"/>
                </a:cxn>
                <a:cxn ang="0">
                  <a:pos x="157" y="122"/>
                </a:cxn>
                <a:cxn ang="0">
                  <a:pos x="117" y="127"/>
                </a:cxn>
                <a:cxn ang="0">
                  <a:pos x="76" y="128"/>
                </a:cxn>
                <a:cxn ang="0">
                  <a:pos x="38" y="128"/>
                </a:cxn>
                <a:cxn ang="0">
                  <a:pos x="21" y="124"/>
                </a:cxn>
                <a:cxn ang="0">
                  <a:pos x="3" y="120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19" y="189"/>
                </a:cxn>
                <a:cxn ang="0">
                  <a:pos x="29" y="220"/>
                </a:cxn>
                <a:cxn ang="0">
                  <a:pos x="38" y="235"/>
                </a:cxn>
                <a:cxn ang="0">
                  <a:pos x="49" y="244"/>
                </a:cxn>
                <a:cxn ang="0">
                  <a:pos x="62" y="247"/>
                </a:cxn>
                <a:cxn ang="0">
                  <a:pos x="108" y="252"/>
                </a:cxn>
                <a:cxn ang="0">
                  <a:pos x="173" y="252"/>
                </a:cxn>
                <a:cxn ang="0">
                  <a:pos x="249" y="244"/>
                </a:cxn>
                <a:cxn ang="0">
                  <a:pos x="290" y="238"/>
                </a:cxn>
                <a:cxn ang="0">
                  <a:pos x="371" y="216"/>
                </a:cxn>
                <a:cxn ang="0">
                  <a:pos x="446" y="187"/>
                </a:cxn>
                <a:cxn ang="0">
                  <a:pos x="501" y="155"/>
                </a:cxn>
                <a:cxn ang="0">
                  <a:pos x="517" y="141"/>
                </a:cxn>
                <a:cxn ang="0">
                  <a:pos x="525" y="128"/>
                </a:cxn>
              </a:cxnLst>
              <a:rect l="0" t="0" r="r" b="b"/>
              <a:pathLst>
                <a:path w="525" h="252">
                  <a:moveTo>
                    <a:pt x="525" y="128"/>
                  </a:moveTo>
                  <a:lnTo>
                    <a:pt x="525" y="128"/>
                  </a:lnTo>
                  <a:lnTo>
                    <a:pt x="509" y="74"/>
                  </a:lnTo>
                  <a:lnTo>
                    <a:pt x="509" y="74"/>
                  </a:lnTo>
                  <a:lnTo>
                    <a:pt x="495" y="33"/>
                  </a:lnTo>
                  <a:lnTo>
                    <a:pt x="495" y="33"/>
                  </a:lnTo>
                  <a:lnTo>
                    <a:pt x="487" y="16"/>
                  </a:lnTo>
                  <a:lnTo>
                    <a:pt x="482" y="6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6" y="11"/>
                  </a:lnTo>
                  <a:lnTo>
                    <a:pt x="468" y="20"/>
                  </a:lnTo>
                  <a:lnTo>
                    <a:pt x="460" y="28"/>
                  </a:lnTo>
                  <a:lnTo>
                    <a:pt x="451" y="36"/>
                  </a:lnTo>
                  <a:lnTo>
                    <a:pt x="430" y="4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382" y="70"/>
                  </a:lnTo>
                  <a:lnTo>
                    <a:pt x="355" y="79"/>
                  </a:lnTo>
                  <a:lnTo>
                    <a:pt x="327" y="86"/>
                  </a:lnTo>
                  <a:lnTo>
                    <a:pt x="300" y="93"/>
                  </a:lnTo>
                  <a:lnTo>
                    <a:pt x="300" y="93"/>
                  </a:lnTo>
                  <a:lnTo>
                    <a:pt x="229" y="108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17" y="127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57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21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3" y="135"/>
                  </a:lnTo>
                  <a:lnTo>
                    <a:pt x="6" y="152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4" y="203"/>
                  </a:lnTo>
                  <a:lnTo>
                    <a:pt x="29" y="220"/>
                  </a:lnTo>
                  <a:lnTo>
                    <a:pt x="33" y="228"/>
                  </a:lnTo>
                  <a:lnTo>
                    <a:pt x="38" y="235"/>
                  </a:lnTo>
                  <a:lnTo>
                    <a:pt x="43" y="241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62" y="247"/>
                  </a:lnTo>
                  <a:lnTo>
                    <a:pt x="83" y="251"/>
                  </a:lnTo>
                  <a:lnTo>
                    <a:pt x="108" y="252"/>
                  </a:lnTo>
                  <a:lnTo>
                    <a:pt x="138" y="252"/>
                  </a:lnTo>
                  <a:lnTo>
                    <a:pt x="173" y="252"/>
                  </a:lnTo>
                  <a:lnTo>
                    <a:pt x="209" y="249"/>
                  </a:lnTo>
                  <a:lnTo>
                    <a:pt x="249" y="244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332" y="228"/>
                  </a:lnTo>
                  <a:lnTo>
                    <a:pt x="371" y="216"/>
                  </a:lnTo>
                  <a:lnTo>
                    <a:pt x="411" y="201"/>
                  </a:lnTo>
                  <a:lnTo>
                    <a:pt x="446" y="187"/>
                  </a:lnTo>
                  <a:lnTo>
                    <a:pt x="476" y="171"/>
                  </a:lnTo>
                  <a:lnTo>
                    <a:pt x="501" y="155"/>
                  </a:lnTo>
                  <a:lnTo>
                    <a:pt x="511" y="147"/>
                  </a:lnTo>
                  <a:lnTo>
                    <a:pt x="517" y="141"/>
                  </a:lnTo>
                  <a:lnTo>
                    <a:pt x="522" y="135"/>
                  </a:lnTo>
                  <a:lnTo>
                    <a:pt x="525" y="128"/>
                  </a:lnTo>
                  <a:lnTo>
                    <a:pt x="525" y="128"/>
                  </a:lnTo>
                  <a:close/>
                </a:path>
              </a:pathLst>
            </a:custGeom>
            <a:solidFill>
              <a:srgbClr val="CF88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" name="Freeform 371"/>
            <p:cNvSpPr/>
            <p:nvPr/>
          </p:nvSpPr>
          <p:spPr bwMode="auto">
            <a:xfrm>
              <a:off x="6089652" y="3237548"/>
              <a:ext cx="236538" cy="271463"/>
            </a:xfrm>
            <a:custGeom>
              <a:avLst/>
              <a:gdLst/>
              <a:ahLst/>
              <a:cxnLst>
                <a:cxn ang="0">
                  <a:pos x="2" y="85"/>
                </a:cxn>
                <a:cxn ang="0">
                  <a:pos x="2" y="85"/>
                </a:cxn>
                <a:cxn ang="0">
                  <a:pos x="0" y="104"/>
                </a:cxn>
                <a:cxn ang="0">
                  <a:pos x="2" y="123"/>
                </a:cxn>
                <a:cxn ang="0">
                  <a:pos x="3" y="133"/>
                </a:cxn>
                <a:cxn ang="0">
                  <a:pos x="6" y="142"/>
                </a:cxn>
                <a:cxn ang="0">
                  <a:pos x="9" y="150"/>
                </a:cxn>
                <a:cxn ang="0">
                  <a:pos x="14" y="158"/>
                </a:cxn>
                <a:cxn ang="0">
                  <a:pos x="14" y="158"/>
                </a:cxn>
                <a:cxn ang="0">
                  <a:pos x="25" y="171"/>
                </a:cxn>
                <a:cxn ang="0">
                  <a:pos x="32" y="177"/>
                </a:cxn>
                <a:cxn ang="0">
                  <a:pos x="40" y="182"/>
                </a:cxn>
                <a:cxn ang="0">
                  <a:pos x="48" y="185"/>
                </a:cxn>
                <a:cxn ang="0">
                  <a:pos x="55" y="188"/>
                </a:cxn>
                <a:cxn ang="0">
                  <a:pos x="63" y="190"/>
                </a:cxn>
                <a:cxn ang="0">
                  <a:pos x="71" y="190"/>
                </a:cxn>
                <a:cxn ang="0">
                  <a:pos x="71" y="190"/>
                </a:cxn>
                <a:cxn ang="0">
                  <a:pos x="81" y="188"/>
                </a:cxn>
                <a:cxn ang="0">
                  <a:pos x="89" y="185"/>
                </a:cxn>
                <a:cxn ang="0">
                  <a:pos x="95" y="182"/>
                </a:cxn>
                <a:cxn ang="0">
                  <a:pos x="103" y="177"/>
                </a:cxn>
                <a:cxn ang="0">
                  <a:pos x="114" y="165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32" y="136"/>
                </a:cxn>
                <a:cxn ang="0">
                  <a:pos x="140" y="119"/>
                </a:cxn>
                <a:cxn ang="0">
                  <a:pos x="146" y="101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49" y="71"/>
                </a:cxn>
                <a:cxn ang="0">
                  <a:pos x="149" y="58"/>
                </a:cxn>
                <a:cxn ang="0">
                  <a:pos x="144" y="44"/>
                </a:cxn>
                <a:cxn ang="0">
                  <a:pos x="140" y="31"/>
                </a:cxn>
                <a:cxn ang="0">
                  <a:pos x="132" y="22"/>
                </a:cxn>
                <a:cxn ang="0">
                  <a:pos x="122" y="12"/>
                </a:cxn>
                <a:cxn ang="0">
                  <a:pos x="111" y="6"/>
                </a:cxn>
                <a:cxn ang="0">
                  <a:pos x="98" y="1"/>
                </a:cxn>
                <a:cxn ang="0">
                  <a:pos x="98" y="1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70" y="1"/>
                </a:cxn>
                <a:cxn ang="0">
                  <a:pos x="62" y="3"/>
                </a:cxn>
                <a:cxn ang="0">
                  <a:pos x="54" y="6"/>
                </a:cxn>
                <a:cxn ang="0">
                  <a:pos x="48" y="11"/>
                </a:cxn>
                <a:cxn ang="0">
                  <a:pos x="33" y="20"/>
                </a:cxn>
                <a:cxn ang="0">
                  <a:pos x="22" y="35"/>
                </a:cxn>
                <a:cxn ang="0">
                  <a:pos x="13" y="50"/>
                </a:cxn>
                <a:cxn ang="0">
                  <a:pos x="6" y="66"/>
                </a:cxn>
                <a:cxn ang="0">
                  <a:pos x="2" y="85"/>
                </a:cxn>
                <a:cxn ang="0">
                  <a:pos x="2" y="85"/>
                </a:cxn>
              </a:cxnLst>
              <a:rect l="0" t="0" r="r" b="b"/>
              <a:pathLst>
                <a:path w="149" h="190">
                  <a:moveTo>
                    <a:pt x="2" y="85"/>
                  </a:moveTo>
                  <a:lnTo>
                    <a:pt x="2" y="85"/>
                  </a:lnTo>
                  <a:lnTo>
                    <a:pt x="0" y="104"/>
                  </a:lnTo>
                  <a:lnTo>
                    <a:pt x="2" y="123"/>
                  </a:lnTo>
                  <a:lnTo>
                    <a:pt x="3" y="133"/>
                  </a:lnTo>
                  <a:lnTo>
                    <a:pt x="6" y="142"/>
                  </a:lnTo>
                  <a:lnTo>
                    <a:pt x="9" y="15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25" y="171"/>
                  </a:lnTo>
                  <a:lnTo>
                    <a:pt x="32" y="177"/>
                  </a:lnTo>
                  <a:lnTo>
                    <a:pt x="40" y="182"/>
                  </a:lnTo>
                  <a:lnTo>
                    <a:pt x="48" y="185"/>
                  </a:lnTo>
                  <a:lnTo>
                    <a:pt x="55" y="188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81" y="188"/>
                  </a:lnTo>
                  <a:lnTo>
                    <a:pt x="89" y="185"/>
                  </a:lnTo>
                  <a:lnTo>
                    <a:pt x="95" y="182"/>
                  </a:lnTo>
                  <a:lnTo>
                    <a:pt x="103" y="177"/>
                  </a:lnTo>
                  <a:lnTo>
                    <a:pt x="114" y="16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2" y="136"/>
                  </a:lnTo>
                  <a:lnTo>
                    <a:pt x="140" y="119"/>
                  </a:lnTo>
                  <a:lnTo>
                    <a:pt x="146" y="10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49" y="71"/>
                  </a:lnTo>
                  <a:lnTo>
                    <a:pt x="149" y="58"/>
                  </a:lnTo>
                  <a:lnTo>
                    <a:pt x="144" y="44"/>
                  </a:lnTo>
                  <a:lnTo>
                    <a:pt x="140" y="31"/>
                  </a:lnTo>
                  <a:lnTo>
                    <a:pt x="132" y="22"/>
                  </a:lnTo>
                  <a:lnTo>
                    <a:pt x="122" y="12"/>
                  </a:lnTo>
                  <a:lnTo>
                    <a:pt x="111" y="6"/>
                  </a:lnTo>
                  <a:lnTo>
                    <a:pt x="98" y="1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8" y="11"/>
                  </a:lnTo>
                  <a:lnTo>
                    <a:pt x="33" y="20"/>
                  </a:lnTo>
                  <a:lnTo>
                    <a:pt x="22" y="35"/>
                  </a:lnTo>
                  <a:lnTo>
                    <a:pt x="13" y="50"/>
                  </a:lnTo>
                  <a:lnTo>
                    <a:pt x="6" y="66"/>
                  </a:lnTo>
                  <a:lnTo>
                    <a:pt x="2" y="85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F5ED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" name="Freeform 372"/>
            <p:cNvSpPr/>
            <p:nvPr/>
          </p:nvSpPr>
          <p:spPr bwMode="auto">
            <a:xfrm>
              <a:off x="6162677" y="3318987"/>
              <a:ext cx="14288" cy="1714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5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" name="Freeform 373"/>
            <p:cNvSpPr/>
            <p:nvPr/>
          </p:nvSpPr>
          <p:spPr bwMode="auto">
            <a:xfrm>
              <a:off x="6300790" y="3373279"/>
              <a:ext cx="17463" cy="18574"/>
            </a:xfrm>
            <a:custGeom>
              <a:avLst/>
              <a:gdLst/>
              <a:ahLst/>
              <a:cxnLst>
                <a:cxn ang="0">
                  <a:pos x="7" y="13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1" y="9"/>
                </a:cxn>
                <a:cxn ang="0">
                  <a:pos x="11" y="5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7" y="13"/>
                </a:cxn>
                <a:cxn ang="0">
                  <a:pos x="7" y="13"/>
                </a:cxn>
              </a:cxnLst>
              <a:rect l="0" t="0" r="r" b="b"/>
              <a:pathLst>
                <a:path w="11" h="13">
                  <a:moveTo>
                    <a:pt x="7" y="13"/>
                  </a:moveTo>
                  <a:lnTo>
                    <a:pt x="7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" name="Freeform 374"/>
            <p:cNvSpPr/>
            <p:nvPr/>
          </p:nvSpPr>
          <p:spPr bwMode="auto">
            <a:xfrm>
              <a:off x="6226177" y="3331845"/>
              <a:ext cx="49213" cy="65723"/>
            </a:xfrm>
            <a:custGeom>
              <a:avLst/>
              <a:gdLst/>
              <a:ahLst/>
              <a:cxnLst>
                <a:cxn ang="0">
                  <a:pos x="1" y="29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4" y="42"/>
                </a:cxn>
                <a:cxn ang="0">
                  <a:pos x="6" y="45"/>
                </a:cxn>
                <a:cxn ang="0">
                  <a:pos x="9" y="45"/>
                </a:cxn>
                <a:cxn ang="0">
                  <a:pos x="14" y="4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3"/>
                </a:cxn>
                <a:cxn ang="0">
                  <a:pos x="23" y="38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7" y="5"/>
                </a:cxn>
                <a:cxn ang="0">
                  <a:pos x="6" y="18"/>
                </a:cxn>
                <a:cxn ang="0">
                  <a:pos x="1" y="29"/>
                </a:cxn>
                <a:cxn ang="0">
                  <a:pos x="1" y="29"/>
                </a:cxn>
              </a:cxnLst>
              <a:rect l="0" t="0" r="r" b="b"/>
              <a:pathLst>
                <a:path w="31" h="46">
                  <a:moveTo>
                    <a:pt x="1" y="29"/>
                  </a:move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4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3"/>
                  </a:lnTo>
                  <a:lnTo>
                    <a:pt x="23" y="38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6" y="18"/>
                  </a:lnTo>
                  <a:lnTo>
                    <a:pt x="1" y="29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6581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" name="Freeform 375"/>
            <p:cNvSpPr/>
            <p:nvPr/>
          </p:nvSpPr>
          <p:spPr bwMode="auto">
            <a:xfrm>
              <a:off x="6153152" y="3361849"/>
              <a:ext cx="12541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11" y="46"/>
                </a:cxn>
                <a:cxn ang="0">
                  <a:pos x="17" y="51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35" y="60"/>
                </a:cxn>
                <a:cxn ang="0">
                  <a:pos x="44" y="60"/>
                </a:cxn>
                <a:cxn ang="0">
                  <a:pos x="54" y="60"/>
                </a:cxn>
                <a:cxn ang="0">
                  <a:pos x="63" y="57"/>
                </a:cxn>
                <a:cxn ang="0">
                  <a:pos x="63" y="57"/>
                </a:cxn>
                <a:cxn ang="0">
                  <a:pos x="69" y="54"/>
                </a:cxn>
                <a:cxn ang="0">
                  <a:pos x="74" y="49"/>
                </a:cxn>
                <a:cxn ang="0">
                  <a:pos x="77" y="44"/>
                </a:cxn>
                <a:cxn ang="0">
                  <a:pos x="79" y="38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3" y="43"/>
                </a:cxn>
                <a:cxn ang="0">
                  <a:pos x="69" y="48"/>
                </a:cxn>
                <a:cxn ang="0">
                  <a:pos x="66" y="52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57"/>
                </a:cxn>
                <a:cxn ang="0">
                  <a:pos x="44" y="57"/>
                </a:cxn>
                <a:cxn ang="0">
                  <a:pos x="35" y="57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9" y="49"/>
                </a:cxn>
                <a:cxn ang="0">
                  <a:pos x="14" y="44"/>
                </a:cxn>
                <a:cxn ang="0">
                  <a:pos x="9" y="38"/>
                </a:cxn>
                <a:cxn ang="0">
                  <a:pos x="6" y="32"/>
                </a:cxn>
                <a:cxn ang="0">
                  <a:pos x="4" y="25"/>
                </a:cxn>
                <a:cxn ang="0">
                  <a:pos x="3" y="17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9" h="6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11" y="46"/>
                  </a:lnTo>
                  <a:lnTo>
                    <a:pt x="17" y="51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5" y="60"/>
                  </a:lnTo>
                  <a:lnTo>
                    <a:pt x="44" y="60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9" y="54"/>
                  </a:lnTo>
                  <a:lnTo>
                    <a:pt x="74" y="49"/>
                  </a:lnTo>
                  <a:lnTo>
                    <a:pt x="77" y="44"/>
                  </a:lnTo>
                  <a:lnTo>
                    <a:pt x="79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43"/>
                  </a:lnTo>
                  <a:lnTo>
                    <a:pt x="69" y="48"/>
                  </a:lnTo>
                  <a:lnTo>
                    <a:pt x="66" y="52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7"/>
                  </a:lnTo>
                  <a:lnTo>
                    <a:pt x="44" y="57"/>
                  </a:lnTo>
                  <a:lnTo>
                    <a:pt x="35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9" y="49"/>
                  </a:lnTo>
                  <a:lnTo>
                    <a:pt x="14" y="44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" name="Freeform 376"/>
            <p:cNvSpPr/>
            <p:nvPr/>
          </p:nvSpPr>
          <p:spPr bwMode="auto">
            <a:xfrm>
              <a:off x="5487990" y="3964782"/>
              <a:ext cx="314325" cy="278606"/>
            </a:xfrm>
            <a:custGeom>
              <a:avLst/>
              <a:gdLst/>
              <a:ahLst/>
              <a:cxnLst>
                <a:cxn ang="0">
                  <a:pos x="8" y="154"/>
                </a:cxn>
                <a:cxn ang="0">
                  <a:pos x="8" y="154"/>
                </a:cxn>
                <a:cxn ang="0">
                  <a:pos x="12" y="163"/>
                </a:cxn>
                <a:cxn ang="0">
                  <a:pos x="19" y="171"/>
                </a:cxn>
                <a:cxn ang="0">
                  <a:pos x="25" y="178"/>
                </a:cxn>
                <a:cxn ang="0">
                  <a:pos x="35" y="184"/>
                </a:cxn>
                <a:cxn ang="0">
                  <a:pos x="44" y="189"/>
                </a:cxn>
                <a:cxn ang="0">
                  <a:pos x="54" y="192"/>
                </a:cxn>
                <a:cxn ang="0">
                  <a:pos x="65" y="194"/>
                </a:cxn>
                <a:cxn ang="0">
                  <a:pos x="74" y="195"/>
                </a:cxn>
                <a:cxn ang="0">
                  <a:pos x="98" y="195"/>
                </a:cxn>
                <a:cxn ang="0">
                  <a:pos x="120" y="192"/>
                </a:cxn>
                <a:cxn ang="0">
                  <a:pos x="141" y="186"/>
                </a:cxn>
                <a:cxn ang="0">
                  <a:pos x="160" y="178"/>
                </a:cxn>
                <a:cxn ang="0">
                  <a:pos x="160" y="178"/>
                </a:cxn>
                <a:cxn ang="0">
                  <a:pos x="174" y="168"/>
                </a:cxn>
                <a:cxn ang="0">
                  <a:pos x="184" y="157"/>
                </a:cxn>
                <a:cxn ang="0">
                  <a:pos x="192" y="146"/>
                </a:cxn>
                <a:cxn ang="0">
                  <a:pos x="196" y="135"/>
                </a:cxn>
                <a:cxn ang="0">
                  <a:pos x="198" y="122"/>
                </a:cxn>
                <a:cxn ang="0">
                  <a:pos x="198" y="109"/>
                </a:cxn>
                <a:cxn ang="0">
                  <a:pos x="195" y="97"/>
                </a:cxn>
                <a:cxn ang="0">
                  <a:pos x="190" y="86"/>
                </a:cxn>
                <a:cxn ang="0">
                  <a:pos x="182" y="73"/>
                </a:cxn>
                <a:cxn ang="0">
                  <a:pos x="174" y="62"/>
                </a:cxn>
                <a:cxn ang="0">
                  <a:pos x="165" y="51"/>
                </a:cxn>
                <a:cxn ang="0">
                  <a:pos x="155" y="40"/>
                </a:cxn>
                <a:cxn ang="0">
                  <a:pos x="144" y="30"/>
                </a:cxn>
                <a:cxn ang="0">
                  <a:pos x="131" y="22"/>
                </a:cxn>
                <a:cxn ang="0">
                  <a:pos x="120" y="16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93" y="5"/>
                </a:cxn>
                <a:cxn ang="0">
                  <a:pos x="81" y="2"/>
                </a:cxn>
                <a:cxn ang="0">
                  <a:pos x="66" y="0"/>
                </a:cxn>
                <a:cxn ang="0">
                  <a:pos x="54" y="2"/>
                </a:cxn>
                <a:cxn ang="0">
                  <a:pos x="43" y="5"/>
                </a:cxn>
                <a:cxn ang="0">
                  <a:pos x="31" y="11"/>
                </a:cxn>
                <a:cxn ang="0">
                  <a:pos x="22" y="21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9" y="46"/>
                </a:cxn>
                <a:cxn ang="0">
                  <a:pos x="5" y="60"/>
                </a:cxn>
                <a:cxn ang="0">
                  <a:pos x="3" y="76"/>
                </a:cxn>
                <a:cxn ang="0">
                  <a:pos x="1" y="92"/>
                </a:cxn>
                <a:cxn ang="0">
                  <a:pos x="0" y="109"/>
                </a:cxn>
                <a:cxn ang="0">
                  <a:pos x="1" y="125"/>
                </a:cxn>
                <a:cxn ang="0">
                  <a:pos x="5" y="140"/>
                </a:cxn>
                <a:cxn ang="0">
                  <a:pos x="8" y="154"/>
                </a:cxn>
                <a:cxn ang="0">
                  <a:pos x="8" y="154"/>
                </a:cxn>
              </a:cxnLst>
              <a:rect l="0" t="0" r="r" b="b"/>
              <a:pathLst>
                <a:path w="198" h="195">
                  <a:moveTo>
                    <a:pt x="8" y="154"/>
                  </a:moveTo>
                  <a:lnTo>
                    <a:pt x="8" y="154"/>
                  </a:lnTo>
                  <a:lnTo>
                    <a:pt x="12" y="163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5" y="184"/>
                  </a:lnTo>
                  <a:lnTo>
                    <a:pt x="44" y="189"/>
                  </a:lnTo>
                  <a:lnTo>
                    <a:pt x="54" y="192"/>
                  </a:lnTo>
                  <a:lnTo>
                    <a:pt x="65" y="194"/>
                  </a:lnTo>
                  <a:lnTo>
                    <a:pt x="74" y="195"/>
                  </a:lnTo>
                  <a:lnTo>
                    <a:pt x="98" y="195"/>
                  </a:lnTo>
                  <a:lnTo>
                    <a:pt x="120" y="192"/>
                  </a:lnTo>
                  <a:lnTo>
                    <a:pt x="141" y="186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74" y="168"/>
                  </a:lnTo>
                  <a:lnTo>
                    <a:pt x="184" y="157"/>
                  </a:lnTo>
                  <a:lnTo>
                    <a:pt x="192" y="146"/>
                  </a:lnTo>
                  <a:lnTo>
                    <a:pt x="196" y="135"/>
                  </a:lnTo>
                  <a:lnTo>
                    <a:pt x="198" y="122"/>
                  </a:lnTo>
                  <a:lnTo>
                    <a:pt x="198" y="109"/>
                  </a:lnTo>
                  <a:lnTo>
                    <a:pt x="195" y="97"/>
                  </a:lnTo>
                  <a:lnTo>
                    <a:pt x="190" y="86"/>
                  </a:lnTo>
                  <a:lnTo>
                    <a:pt x="182" y="73"/>
                  </a:lnTo>
                  <a:lnTo>
                    <a:pt x="174" y="62"/>
                  </a:lnTo>
                  <a:lnTo>
                    <a:pt x="165" y="51"/>
                  </a:lnTo>
                  <a:lnTo>
                    <a:pt x="155" y="40"/>
                  </a:lnTo>
                  <a:lnTo>
                    <a:pt x="144" y="30"/>
                  </a:lnTo>
                  <a:lnTo>
                    <a:pt x="131" y="22"/>
                  </a:lnTo>
                  <a:lnTo>
                    <a:pt x="120" y="1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93" y="5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3" y="76"/>
                  </a:lnTo>
                  <a:lnTo>
                    <a:pt x="1" y="92"/>
                  </a:lnTo>
                  <a:lnTo>
                    <a:pt x="0" y="109"/>
                  </a:lnTo>
                  <a:lnTo>
                    <a:pt x="1" y="125"/>
                  </a:lnTo>
                  <a:lnTo>
                    <a:pt x="5" y="140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" name="Freeform 377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  <a:cxn ang="0">
                  <a:pos x="123" y="65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  <a:lnTo>
                    <a:pt x="123" y="65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" name="Freeform 378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" name="Freeform 379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4" y="3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A09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" name="Freeform 380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" name="Freeform 381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0" y="40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" name="Freeform 382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" name="Freeform 383"/>
            <p:cNvSpPr/>
            <p:nvPr/>
          </p:nvSpPr>
          <p:spPr bwMode="auto">
            <a:xfrm>
              <a:off x="5961065" y="3929063"/>
              <a:ext cx="136525" cy="40005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6" y="19"/>
                </a:cxn>
                <a:cxn ang="0">
                  <a:pos x="75" y="11"/>
                </a:cxn>
                <a:cxn ang="0">
                  <a:pos x="62" y="4"/>
                </a:cxn>
                <a:cxn ang="0">
                  <a:pos x="4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1"/>
                </a:cxn>
                <a:cxn ang="0">
                  <a:pos x="16" y="4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20"/>
                </a:cxn>
                <a:cxn ang="0">
                  <a:pos x="17" y="25"/>
                </a:cxn>
                <a:cxn ang="0">
                  <a:pos x="29" y="28"/>
                </a:cxn>
                <a:cxn ang="0">
                  <a:pos x="40" y="28"/>
                </a:cxn>
                <a:cxn ang="0">
                  <a:pos x="51" y="28"/>
                </a:cxn>
                <a:cxn ang="0">
                  <a:pos x="64" y="27"/>
                </a:cxn>
                <a:cxn ang="0">
                  <a:pos x="75" y="23"/>
                </a:cxn>
                <a:cxn ang="0">
                  <a:pos x="86" y="19"/>
                </a:cxn>
                <a:cxn ang="0">
                  <a:pos x="86" y="19"/>
                </a:cxn>
              </a:cxnLst>
              <a:rect l="0" t="0" r="r" b="b"/>
              <a:pathLst>
                <a:path w="86" h="28">
                  <a:moveTo>
                    <a:pt x="86" y="19"/>
                  </a:moveTo>
                  <a:lnTo>
                    <a:pt x="86" y="19"/>
                  </a:lnTo>
                  <a:lnTo>
                    <a:pt x="75" y="11"/>
                  </a:lnTo>
                  <a:lnTo>
                    <a:pt x="62" y="4"/>
                  </a:lnTo>
                  <a:lnTo>
                    <a:pt x="4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5" y="1"/>
                  </a:lnTo>
                  <a:lnTo>
                    <a:pt x="16" y="4"/>
                  </a:lnTo>
                  <a:lnTo>
                    <a:pt x="8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5"/>
                  </a:lnTo>
                  <a:lnTo>
                    <a:pt x="29" y="28"/>
                  </a:lnTo>
                  <a:lnTo>
                    <a:pt x="40" y="28"/>
                  </a:lnTo>
                  <a:lnTo>
                    <a:pt x="51" y="28"/>
                  </a:lnTo>
                  <a:lnTo>
                    <a:pt x="64" y="27"/>
                  </a:lnTo>
                  <a:lnTo>
                    <a:pt x="75" y="23"/>
                  </a:lnTo>
                  <a:lnTo>
                    <a:pt x="86" y="19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" name="Freeform 384"/>
            <p:cNvSpPr/>
            <p:nvPr/>
          </p:nvSpPr>
          <p:spPr bwMode="auto">
            <a:xfrm>
              <a:off x="5940427" y="3949065"/>
              <a:ext cx="174625" cy="40005"/>
            </a:xfrm>
            <a:custGeom>
              <a:avLst/>
              <a:gdLst/>
              <a:ahLst/>
              <a:cxnLst>
                <a:cxn ang="0">
                  <a:pos x="110" y="19"/>
                </a:cxn>
                <a:cxn ang="0">
                  <a:pos x="110" y="19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88" y="9"/>
                </a:cxn>
                <a:cxn ang="0">
                  <a:pos x="77" y="13"/>
                </a:cxn>
                <a:cxn ang="0">
                  <a:pos x="64" y="14"/>
                </a:cxn>
                <a:cxn ang="0">
                  <a:pos x="53" y="14"/>
                </a:cxn>
                <a:cxn ang="0">
                  <a:pos x="42" y="14"/>
                </a:cxn>
                <a:cxn ang="0">
                  <a:pos x="30" y="11"/>
                </a:cxn>
                <a:cxn ang="0">
                  <a:pos x="21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3" y="20"/>
                </a:cxn>
                <a:cxn ang="0">
                  <a:pos x="26" y="25"/>
                </a:cxn>
                <a:cxn ang="0">
                  <a:pos x="38" y="28"/>
                </a:cxn>
                <a:cxn ang="0">
                  <a:pos x="53" y="28"/>
                </a:cxn>
                <a:cxn ang="0">
                  <a:pos x="67" y="28"/>
                </a:cxn>
                <a:cxn ang="0">
                  <a:pos x="81" y="25"/>
                </a:cxn>
                <a:cxn ang="0">
                  <a:pos x="96" y="22"/>
                </a:cxn>
                <a:cxn ang="0">
                  <a:pos x="110" y="19"/>
                </a:cxn>
                <a:cxn ang="0">
                  <a:pos x="110" y="19"/>
                </a:cxn>
              </a:cxnLst>
              <a:rect l="0" t="0" r="r" b="b"/>
              <a:pathLst>
                <a:path w="110" h="28">
                  <a:moveTo>
                    <a:pt x="110" y="19"/>
                  </a:moveTo>
                  <a:lnTo>
                    <a:pt x="110" y="19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88" y="9"/>
                  </a:lnTo>
                  <a:lnTo>
                    <a:pt x="77" y="13"/>
                  </a:lnTo>
                  <a:lnTo>
                    <a:pt x="64" y="14"/>
                  </a:lnTo>
                  <a:lnTo>
                    <a:pt x="53" y="14"/>
                  </a:lnTo>
                  <a:lnTo>
                    <a:pt x="42" y="14"/>
                  </a:lnTo>
                  <a:lnTo>
                    <a:pt x="30" y="11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20"/>
                  </a:lnTo>
                  <a:lnTo>
                    <a:pt x="26" y="25"/>
                  </a:lnTo>
                  <a:lnTo>
                    <a:pt x="38" y="28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96" y="22"/>
                  </a:lnTo>
                  <a:lnTo>
                    <a:pt x="110" y="19"/>
                  </a:lnTo>
                  <a:lnTo>
                    <a:pt x="110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" name="Freeform 385"/>
            <p:cNvSpPr/>
            <p:nvPr/>
          </p:nvSpPr>
          <p:spPr bwMode="auto">
            <a:xfrm>
              <a:off x="5926140" y="3969068"/>
              <a:ext cx="203200" cy="41434"/>
            </a:xfrm>
            <a:custGeom>
              <a:avLst/>
              <a:gdLst/>
              <a:ahLst/>
              <a:cxnLst>
                <a:cxn ang="0">
                  <a:pos x="128" y="18"/>
                </a:cxn>
                <a:cxn ang="0">
                  <a:pos x="128" y="18"/>
                </a:cxn>
                <a:cxn ang="0">
                  <a:pos x="119" y="5"/>
                </a:cxn>
                <a:cxn ang="0">
                  <a:pos x="119" y="5"/>
                </a:cxn>
                <a:cxn ang="0">
                  <a:pos x="105" y="8"/>
                </a:cxn>
                <a:cxn ang="0">
                  <a:pos x="90" y="11"/>
                </a:cxn>
                <a:cxn ang="0">
                  <a:pos x="76" y="14"/>
                </a:cxn>
                <a:cxn ang="0">
                  <a:pos x="62" y="14"/>
                </a:cxn>
                <a:cxn ang="0">
                  <a:pos x="47" y="14"/>
                </a:cxn>
                <a:cxn ang="0">
                  <a:pos x="35" y="11"/>
                </a:cxn>
                <a:cxn ang="0">
                  <a:pos x="22" y="6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4" y="19"/>
                </a:cxn>
                <a:cxn ang="0">
                  <a:pos x="30" y="24"/>
                </a:cxn>
                <a:cxn ang="0">
                  <a:pos x="46" y="27"/>
                </a:cxn>
                <a:cxn ang="0">
                  <a:pos x="62" y="29"/>
                </a:cxn>
                <a:cxn ang="0">
                  <a:pos x="79" y="27"/>
                </a:cxn>
                <a:cxn ang="0">
                  <a:pos x="95" y="26"/>
                </a:cxn>
                <a:cxn ang="0">
                  <a:pos x="112" y="22"/>
                </a:cxn>
                <a:cxn ang="0">
                  <a:pos x="128" y="18"/>
                </a:cxn>
                <a:cxn ang="0">
                  <a:pos x="128" y="18"/>
                </a:cxn>
              </a:cxnLst>
              <a:rect l="0" t="0" r="r" b="b"/>
              <a:pathLst>
                <a:path w="128" h="29">
                  <a:moveTo>
                    <a:pt x="128" y="18"/>
                  </a:moveTo>
                  <a:lnTo>
                    <a:pt x="128" y="18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05" y="8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47" y="14"/>
                  </a:lnTo>
                  <a:lnTo>
                    <a:pt x="35" y="11"/>
                  </a:lnTo>
                  <a:lnTo>
                    <a:pt x="22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19"/>
                  </a:lnTo>
                  <a:lnTo>
                    <a:pt x="30" y="24"/>
                  </a:lnTo>
                  <a:lnTo>
                    <a:pt x="46" y="27"/>
                  </a:lnTo>
                  <a:lnTo>
                    <a:pt x="62" y="29"/>
                  </a:lnTo>
                  <a:lnTo>
                    <a:pt x="79" y="27"/>
                  </a:lnTo>
                  <a:lnTo>
                    <a:pt x="95" y="26"/>
                  </a:lnTo>
                  <a:lnTo>
                    <a:pt x="112" y="22"/>
                  </a:lnTo>
                  <a:lnTo>
                    <a:pt x="128" y="18"/>
                  </a:lnTo>
                  <a:lnTo>
                    <a:pt x="128" y="18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" name="Freeform 386"/>
            <p:cNvSpPr/>
            <p:nvPr/>
          </p:nvSpPr>
          <p:spPr bwMode="auto">
            <a:xfrm>
              <a:off x="5915027" y="3987642"/>
              <a:ext cx="225425" cy="4000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2" y="17"/>
                </a:cxn>
                <a:cxn ang="0">
                  <a:pos x="135" y="5"/>
                </a:cxn>
                <a:cxn ang="0">
                  <a:pos x="135" y="5"/>
                </a:cxn>
                <a:cxn ang="0">
                  <a:pos x="119" y="9"/>
                </a:cxn>
                <a:cxn ang="0">
                  <a:pos x="102" y="13"/>
                </a:cxn>
                <a:cxn ang="0">
                  <a:pos x="86" y="14"/>
                </a:cxn>
                <a:cxn ang="0">
                  <a:pos x="69" y="16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21" y="6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6" y="20"/>
                </a:cxn>
                <a:cxn ang="0">
                  <a:pos x="34" y="25"/>
                </a:cxn>
                <a:cxn ang="0">
                  <a:pos x="50" y="28"/>
                </a:cxn>
                <a:cxn ang="0">
                  <a:pos x="69" y="28"/>
                </a:cxn>
                <a:cxn ang="0">
                  <a:pos x="86" y="27"/>
                </a:cxn>
                <a:cxn ang="0">
                  <a:pos x="105" y="25"/>
                </a:cxn>
                <a:cxn ang="0">
                  <a:pos x="123" y="22"/>
                </a:cxn>
                <a:cxn ang="0">
                  <a:pos x="142" y="17"/>
                </a:cxn>
                <a:cxn ang="0">
                  <a:pos x="142" y="17"/>
                </a:cxn>
              </a:cxnLst>
              <a:rect l="0" t="0" r="r" b="b"/>
              <a:pathLst>
                <a:path w="142" h="28">
                  <a:moveTo>
                    <a:pt x="142" y="17"/>
                  </a:moveTo>
                  <a:lnTo>
                    <a:pt x="142" y="1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19" y="9"/>
                  </a:lnTo>
                  <a:lnTo>
                    <a:pt x="102" y="13"/>
                  </a:lnTo>
                  <a:lnTo>
                    <a:pt x="86" y="14"/>
                  </a:lnTo>
                  <a:lnTo>
                    <a:pt x="69" y="16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2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6" y="20"/>
                  </a:lnTo>
                  <a:lnTo>
                    <a:pt x="34" y="25"/>
                  </a:lnTo>
                  <a:lnTo>
                    <a:pt x="50" y="28"/>
                  </a:lnTo>
                  <a:lnTo>
                    <a:pt x="69" y="28"/>
                  </a:lnTo>
                  <a:lnTo>
                    <a:pt x="86" y="27"/>
                  </a:lnTo>
                  <a:lnTo>
                    <a:pt x="105" y="25"/>
                  </a:lnTo>
                  <a:lnTo>
                    <a:pt x="123" y="22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" name="Freeform 387"/>
            <p:cNvSpPr/>
            <p:nvPr/>
          </p:nvSpPr>
          <p:spPr bwMode="auto">
            <a:xfrm>
              <a:off x="5910265" y="4007644"/>
              <a:ext cx="234950" cy="41434"/>
            </a:xfrm>
            <a:custGeom>
              <a:avLst/>
              <a:gdLst/>
              <a:ahLst/>
              <a:cxnLst>
                <a:cxn ang="0">
                  <a:pos x="148" y="13"/>
                </a:cxn>
                <a:cxn ang="0">
                  <a:pos x="148" y="13"/>
                </a:cxn>
                <a:cxn ang="0">
                  <a:pos x="145" y="3"/>
                </a:cxn>
                <a:cxn ang="0">
                  <a:pos x="145" y="3"/>
                </a:cxn>
                <a:cxn ang="0">
                  <a:pos x="126" y="8"/>
                </a:cxn>
                <a:cxn ang="0">
                  <a:pos x="108" y="11"/>
                </a:cxn>
                <a:cxn ang="0">
                  <a:pos x="89" y="13"/>
                </a:cxn>
                <a:cxn ang="0">
                  <a:pos x="72" y="14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19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6" y="21"/>
                </a:cxn>
                <a:cxn ang="0">
                  <a:pos x="35" y="25"/>
                </a:cxn>
                <a:cxn ang="0">
                  <a:pos x="54" y="27"/>
                </a:cxn>
                <a:cxn ang="0">
                  <a:pos x="73" y="29"/>
                </a:cxn>
                <a:cxn ang="0">
                  <a:pos x="92" y="27"/>
                </a:cxn>
                <a:cxn ang="0">
                  <a:pos x="111" y="24"/>
                </a:cxn>
                <a:cxn ang="0">
                  <a:pos x="130" y="19"/>
                </a:cxn>
                <a:cxn ang="0">
                  <a:pos x="148" y="13"/>
                </a:cxn>
                <a:cxn ang="0">
                  <a:pos x="148" y="13"/>
                </a:cxn>
              </a:cxnLst>
              <a:rect l="0" t="0" r="r" b="b"/>
              <a:pathLst>
                <a:path w="148" h="29">
                  <a:moveTo>
                    <a:pt x="148" y="13"/>
                  </a:moveTo>
                  <a:lnTo>
                    <a:pt x="148" y="1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26" y="8"/>
                  </a:lnTo>
                  <a:lnTo>
                    <a:pt x="108" y="11"/>
                  </a:lnTo>
                  <a:lnTo>
                    <a:pt x="89" y="13"/>
                  </a:lnTo>
                  <a:lnTo>
                    <a:pt x="72" y="14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19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6" y="21"/>
                  </a:lnTo>
                  <a:lnTo>
                    <a:pt x="35" y="25"/>
                  </a:lnTo>
                  <a:lnTo>
                    <a:pt x="54" y="27"/>
                  </a:lnTo>
                  <a:lnTo>
                    <a:pt x="73" y="29"/>
                  </a:lnTo>
                  <a:lnTo>
                    <a:pt x="92" y="27"/>
                  </a:lnTo>
                  <a:lnTo>
                    <a:pt x="111" y="24"/>
                  </a:lnTo>
                  <a:lnTo>
                    <a:pt x="130" y="19"/>
                  </a:lnTo>
                  <a:lnTo>
                    <a:pt x="148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" name="Freeform 388"/>
            <p:cNvSpPr/>
            <p:nvPr/>
          </p:nvSpPr>
          <p:spPr bwMode="auto">
            <a:xfrm>
              <a:off x="5905502" y="4026218"/>
              <a:ext cx="247650" cy="50006"/>
            </a:xfrm>
            <a:custGeom>
              <a:avLst/>
              <a:gdLst/>
              <a:ahLst/>
              <a:cxnLst>
                <a:cxn ang="0">
                  <a:pos x="156" y="22"/>
                </a:cxn>
                <a:cxn ang="0">
                  <a:pos x="156" y="22"/>
                </a:cxn>
                <a:cxn ang="0">
                  <a:pos x="154" y="11"/>
                </a:cxn>
                <a:cxn ang="0">
                  <a:pos x="151" y="0"/>
                </a:cxn>
                <a:cxn ang="0">
                  <a:pos x="151" y="0"/>
                </a:cxn>
                <a:cxn ang="0">
                  <a:pos x="133" y="6"/>
                </a:cxn>
                <a:cxn ang="0">
                  <a:pos x="114" y="11"/>
                </a:cxn>
                <a:cxn ang="0">
                  <a:pos x="95" y="14"/>
                </a:cxn>
                <a:cxn ang="0">
                  <a:pos x="76" y="16"/>
                </a:cxn>
                <a:cxn ang="0">
                  <a:pos x="57" y="14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8" y="25"/>
                </a:cxn>
                <a:cxn ang="0">
                  <a:pos x="37" y="30"/>
                </a:cxn>
                <a:cxn ang="0">
                  <a:pos x="56" y="33"/>
                </a:cxn>
                <a:cxn ang="0">
                  <a:pos x="76" y="35"/>
                </a:cxn>
                <a:cxn ang="0">
                  <a:pos x="95" y="33"/>
                </a:cxn>
                <a:cxn ang="0">
                  <a:pos x="116" y="30"/>
                </a:cxn>
                <a:cxn ang="0">
                  <a:pos x="137" y="27"/>
                </a:cxn>
                <a:cxn ang="0">
                  <a:pos x="156" y="22"/>
                </a:cxn>
                <a:cxn ang="0">
                  <a:pos x="156" y="22"/>
                </a:cxn>
              </a:cxnLst>
              <a:rect l="0" t="0" r="r" b="b"/>
              <a:pathLst>
                <a:path w="156" h="35">
                  <a:moveTo>
                    <a:pt x="156" y="22"/>
                  </a:moveTo>
                  <a:lnTo>
                    <a:pt x="156" y="22"/>
                  </a:lnTo>
                  <a:lnTo>
                    <a:pt x="154" y="1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6"/>
                  </a:lnTo>
                  <a:lnTo>
                    <a:pt x="114" y="11"/>
                  </a:lnTo>
                  <a:lnTo>
                    <a:pt x="95" y="14"/>
                  </a:lnTo>
                  <a:lnTo>
                    <a:pt x="76" y="16"/>
                  </a:lnTo>
                  <a:lnTo>
                    <a:pt x="57" y="14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8" y="25"/>
                  </a:lnTo>
                  <a:lnTo>
                    <a:pt x="37" y="30"/>
                  </a:lnTo>
                  <a:lnTo>
                    <a:pt x="56" y="33"/>
                  </a:lnTo>
                  <a:lnTo>
                    <a:pt x="76" y="35"/>
                  </a:lnTo>
                  <a:lnTo>
                    <a:pt x="95" y="33"/>
                  </a:lnTo>
                  <a:lnTo>
                    <a:pt x="116" y="30"/>
                  </a:lnTo>
                  <a:lnTo>
                    <a:pt x="137" y="27"/>
                  </a:lnTo>
                  <a:lnTo>
                    <a:pt x="156" y="22"/>
                  </a:lnTo>
                  <a:lnTo>
                    <a:pt x="156" y="22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" name="Freeform 389"/>
            <p:cNvSpPr/>
            <p:nvPr/>
          </p:nvSpPr>
          <p:spPr bwMode="auto">
            <a:xfrm>
              <a:off x="5905502" y="4050507"/>
              <a:ext cx="249238" cy="50006"/>
            </a:xfrm>
            <a:custGeom>
              <a:avLst/>
              <a:gdLst/>
              <a:ahLst/>
              <a:cxnLst>
                <a:cxn ang="0">
                  <a:pos x="157" y="24"/>
                </a:cxn>
                <a:cxn ang="0">
                  <a:pos x="157" y="24"/>
                </a:cxn>
                <a:cxn ang="0">
                  <a:pos x="156" y="5"/>
                </a:cxn>
                <a:cxn ang="0">
                  <a:pos x="156" y="5"/>
                </a:cxn>
                <a:cxn ang="0">
                  <a:pos x="137" y="10"/>
                </a:cxn>
                <a:cxn ang="0">
                  <a:pos x="116" y="13"/>
                </a:cxn>
                <a:cxn ang="0">
                  <a:pos x="95" y="16"/>
                </a:cxn>
                <a:cxn ang="0">
                  <a:pos x="76" y="18"/>
                </a:cxn>
                <a:cxn ang="0">
                  <a:pos x="56" y="16"/>
                </a:cxn>
                <a:cxn ang="0">
                  <a:pos x="37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9" y="26"/>
                </a:cxn>
                <a:cxn ang="0">
                  <a:pos x="38" y="30"/>
                </a:cxn>
                <a:cxn ang="0">
                  <a:pos x="59" y="34"/>
                </a:cxn>
                <a:cxn ang="0">
                  <a:pos x="78" y="35"/>
                </a:cxn>
                <a:cxn ang="0">
                  <a:pos x="99" y="35"/>
                </a:cxn>
                <a:cxn ang="0">
                  <a:pos x="118" y="32"/>
                </a:cxn>
                <a:cxn ang="0">
                  <a:pos x="138" y="29"/>
                </a:cxn>
                <a:cxn ang="0">
                  <a:pos x="157" y="24"/>
                </a:cxn>
                <a:cxn ang="0">
                  <a:pos x="157" y="24"/>
                </a:cxn>
              </a:cxnLst>
              <a:rect l="0" t="0" r="r" b="b"/>
              <a:pathLst>
                <a:path w="157" h="35">
                  <a:moveTo>
                    <a:pt x="157" y="24"/>
                  </a:moveTo>
                  <a:lnTo>
                    <a:pt x="157" y="24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16" y="13"/>
                  </a:lnTo>
                  <a:lnTo>
                    <a:pt x="95" y="16"/>
                  </a:lnTo>
                  <a:lnTo>
                    <a:pt x="76" y="18"/>
                  </a:lnTo>
                  <a:lnTo>
                    <a:pt x="56" y="16"/>
                  </a:lnTo>
                  <a:lnTo>
                    <a:pt x="37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9" y="26"/>
                  </a:lnTo>
                  <a:lnTo>
                    <a:pt x="38" y="30"/>
                  </a:lnTo>
                  <a:lnTo>
                    <a:pt x="59" y="34"/>
                  </a:lnTo>
                  <a:lnTo>
                    <a:pt x="78" y="35"/>
                  </a:lnTo>
                  <a:lnTo>
                    <a:pt x="99" y="35"/>
                  </a:lnTo>
                  <a:lnTo>
                    <a:pt x="118" y="32"/>
                  </a:lnTo>
                  <a:lnTo>
                    <a:pt x="138" y="29"/>
                  </a:lnTo>
                  <a:lnTo>
                    <a:pt x="157" y="24"/>
                  </a:lnTo>
                  <a:lnTo>
                    <a:pt x="157" y="24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" name="Freeform 390"/>
            <p:cNvSpPr/>
            <p:nvPr/>
          </p:nvSpPr>
          <p:spPr bwMode="auto">
            <a:xfrm>
              <a:off x="5905502" y="4076224"/>
              <a:ext cx="249238" cy="42863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54" y="19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38" y="11"/>
                </a:cxn>
                <a:cxn ang="0">
                  <a:pos x="118" y="14"/>
                </a:cxn>
                <a:cxn ang="0">
                  <a:pos x="99" y="17"/>
                </a:cxn>
                <a:cxn ang="0">
                  <a:pos x="78" y="17"/>
                </a:cxn>
                <a:cxn ang="0">
                  <a:pos x="59" y="16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1" y="20"/>
                </a:cxn>
                <a:cxn ang="0">
                  <a:pos x="38" y="25"/>
                </a:cxn>
                <a:cxn ang="0">
                  <a:pos x="57" y="28"/>
                </a:cxn>
                <a:cxn ang="0">
                  <a:pos x="76" y="30"/>
                </a:cxn>
                <a:cxn ang="0">
                  <a:pos x="97" y="30"/>
                </a:cxn>
                <a:cxn ang="0">
                  <a:pos x="116" y="28"/>
                </a:cxn>
                <a:cxn ang="0">
                  <a:pos x="135" y="25"/>
                </a:cxn>
                <a:cxn ang="0">
                  <a:pos x="154" y="19"/>
                </a:cxn>
                <a:cxn ang="0">
                  <a:pos x="154" y="19"/>
                </a:cxn>
              </a:cxnLst>
              <a:rect l="0" t="0" r="r" b="b"/>
              <a:pathLst>
                <a:path w="157" h="30">
                  <a:moveTo>
                    <a:pt x="154" y="19"/>
                  </a:moveTo>
                  <a:lnTo>
                    <a:pt x="154" y="19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38" y="11"/>
                  </a:lnTo>
                  <a:lnTo>
                    <a:pt x="118" y="14"/>
                  </a:lnTo>
                  <a:lnTo>
                    <a:pt x="99" y="17"/>
                  </a:lnTo>
                  <a:lnTo>
                    <a:pt x="78" y="17"/>
                  </a:lnTo>
                  <a:lnTo>
                    <a:pt x="59" y="16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1" y="20"/>
                  </a:lnTo>
                  <a:lnTo>
                    <a:pt x="38" y="25"/>
                  </a:lnTo>
                  <a:lnTo>
                    <a:pt x="57" y="28"/>
                  </a:lnTo>
                  <a:lnTo>
                    <a:pt x="76" y="30"/>
                  </a:lnTo>
                  <a:lnTo>
                    <a:pt x="97" y="30"/>
                  </a:lnTo>
                  <a:lnTo>
                    <a:pt x="116" y="28"/>
                  </a:lnTo>
                  <a:lnTo>
                    <a:pt x="135" y="25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" name="Freeform 391"/>
            <p:cNvSpPr/>
            <p:nvPr/>
          </p:nvSpPr>
          <p:spPr bwMode="auto">
            <a:xfrm>
              <a:off x="5921377" y="4119087"/>
              <a:ext cx="219075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17" y="17"/>
                </a:cxn>
                <a:cxn ang="0">
                  <a:pos x="28" y="24"/>
                </a:cxn>
                <a:cxn ang="0">
                  <a:pos x="39" y="28"/>
                </a:cxn>
                <a:cxn ang="0">
                  <a:pos x="52" y="30"/>
                </a:cxn>
                <a:cxn ang="0">
                  <a:pos x="66" y="32"/>
                </a:cxn>
                <a:cxn ang="0">
                  <a:pos x="93" y="32"/>
                </a:cxn>
                <a:cxn ang="0">
                  <a:pos x="93" y="32"/>
                </a:cxn>
                <a:cxn ang="0">
                  <a:pos x="108" y="28"/>
                </a:cxn>
                <a:cxn ang="0">
                  <a:pos x="120" y="24"/>
                </a:cxn>
                <a:cxn ang="0">
                  <a:pos x="130" y="16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20" y="11"/>
                </a:cxn>
                <a:cxn ang="0">
                  <a:pos x="103" y="14"/>
                </a:cxn>
                <a:cxn ang="0">
                  <a:pos x="85" y="14"/>
                </a:cxn>
                <a:cxn ang="0">
                  <a:pos x="68" y="14"/>
                </a:cxn>
                <a:cxn ang="0">
                  <a:pos x="50" y="13"/>
                </a:cxn>
                <a:cxn ang="0">
                  <a:pos x="33" y="9"/>
                </a:cxn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8" h="32">
                  <a:moveTo>
                    <a:pt x="0" y="0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8" y="24"/>
                  </a:lnTo>
                  <a:lnTo>
                    <a:pt x="39" y="28"/>
                  </a:lnTo>
                  <a:lnTo>
                    <a:pt x="52" y="30"/>
                  </a:lnTo>
                  <a:lnTo>
                    <a:pt x="66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108" y="28"/>
                  </a:lnTo>
                  <a:lnTo>
                    <a:pt x="120" y="24"/>
                  </a:lnTo>
                  <a:lnTo>
                    <a:pt x="130" y="1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20" y="11"/>
                  </a:lnTo>
                  <a:lnTo>
                    <a:pt x="103" y="14"/>
                  </a:lnTo>
                  <a:lnTo>
                    <a:pt x="85" y="14"/>
                  </a:lnTo>
                  <a:lnTo>
                    <a:pt x="68" y="14"/>
                  </a:lnTo>
                  <a:lnTo>
                    <a:pt x="50" y="13"/>
                  </a:lnTo>
                  <a:lnTo>
                    <a:pt x="33" y="9"/>
                  </a:lnTo>
                  <a:lnTo>
                    <a:pt x="1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" name="Freeform 392"/>
            <p:cNvSpPr/>
            <p:nvPr/>
          </p:nvSpPr>
          <p:spPr bwMode="auto">
            <a:xfrm>
              <a:off x="5910265" y="4093369"/>
              <a:ext cx="239713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3" y="23"/>
                </a:cxn>
                <a:cxn ang="0">
                  <a:pos x="40" y="27"/>
                </a:cxn>
                <a:cxn ang="0">
                  <a:pos x="57" y="31"/>
                </a:cxn>
                <a:cxn ang="0">
                  <a:pos x="75" y="32"/>
                </a:cxn>
                <a:cxn ang="0">
                  <a:pos x="92" y="32"/>
                </a:cxn>
                <a:cxn ang="0">
                  <a:pos x="110" y="32"/>
                </a:cxn>
                <a:cxn ang="0">
                  <a:pos x="127" y="29"/>
                </a:cxn>
                <a:cxn ang="0">
                  <a:pos x="145" y="24"/>
                </a:cxn>
                <a:cxn ang="0">
                  <a:pos x="145" y="24"/>
                </a:cxn>
                <a:cxn ang="0">
                  <a:pos x="148" y="16"/>
                </a:cxn>
                <a:cxn ang="0">
                  <a:pos x="151" y="7"/>
                </a:cxn>
                <a:cxn ang="0">
                  <a:pos x="151" y="7"/>
                </a:cxn>
                <a:cxn ang="0">
                  <a:pos x="132" y="13"/>
                </a:cxn>
                <a:cxn ang="0">
                  <a:pos x="113" y="16"/>
                </a:cxn>
                <a:cxn ang="0">
                  <a:pos x="94" y="18"/>
                </a:cxn>
                <a:cxn ang="0">
                  <a:pos x="73" y="18"/>
                </a:cxn>
                <a:cxn ang="0">
                  <a:pos x="54" y="16"/>
                </a:cxn>
                <a:cxn ang="0">
                  <a:pos x="35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1" h="3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3" y="23"/>
                  </a:lnTo>
                  <a:lnTo>
                    <a:pt x="40" y="27"/>
                  </a:lnTo>
                  <a:lnTo>
                    <a:pt x="57" y="31"/>
                  </a:lnTo>
                  <a:lnTo>
                    <a:pt x="75" y="32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7" y="29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8" y="16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32" y="13"/>
                  </a:lnTo>
                  <a:lnTo>
                    <a:pt x="113" y="16"/>
                  </a:lnTo>
                  <a:lnTo>
                    <a:pt x="94" y="18"/>
                  </a:lnTo>
                  <a:lnTo>
                    <a:pt x="73" y="18"/>
                  </a:lnTo>
                  <a:lnTo>
                    <a:pt x="54" y="16"/>
                  </a:lnTo>
                  <a:lnTo>
                    <a:pt x="35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" name="Freeform 393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  <a:cxn ang="0">
                  <a:pos x="0" y="55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" name="Freeform 394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" name="Freeform 395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" name="Freeform 396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" name="Freeform 397"/>
            <p:cNvSpPr/>
            <p:nvPr/>
          </p:nvSpPr>
          <p:spPr bwMode="auto">
            <a:xfrm>
              <a:off x="5514977" y="4093369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4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3" name="Freeform 398"/>
            <p:cNvSpPr/>
            <p:nvPr/>
          </p:nvSpPr>
          <p:spPr bwMode="auto">
            <a:xfrm>
              <a:off x="5622927" y="3996214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4" name="Freeform 399"/>
            <p:cNvSpPr/>
            <p:nvPr/>
          </p:nvSpPr>
          <p:spPr bwMode="auto">
            <a:xfrm>
              <a:off x="5548315" y="4016217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5" name="Freeform 400"/>
            <p:cNvSpPr/>
            <p:nvPr/>
          </p:nvSpPr>
          <p:spPr bwMode="auto">
            <a:xfrm>
              <a:off x="5605465" y="407765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6" name="Freeform 401"/>
            <p:cNvSpPr/>
            <p:nvPr/>
          </p:nvSpPr>
          <p:spPr bwMode="auto">
            <a:xfrm>
              <a:off x="5684840" y="4081939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4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7" name="Freeform 402"/>
            <p:cNvSpPr/>
            <p:nvPr/>
          </p:nvSpPr>
          <p:spPr bwMode="auto">
            <a:xfrm>
              <a:off x="5610227" y="415480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8" name="Freeform 403"/>
            <p:cNvSpPr/>
            <p:nvPr/>
          </p:nvSpPr>
          <p:spPr bwMode="auto">
            <a:xfrm>
              <a:off x="5737227" y="4030504"/>
              <a:ext cx="25400" cy="2000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9" name="Freeform 404"/>
            <p:cNvSpPr/>
            <p:nvPr/>
          </p:nvSpPr>
          <p:spPr bwMode="auto">
            <a:xfrm>
              <a:off x="5715002" y="4159092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0" name="Freeform 405"/>
            <p:cNvSpPr/>
            <p:nvPr/>
          </p:nvSpPr>
          <p:spPr bwMode="auto">
            <a:xfrm>
              <a:off x="5527677" y="417766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1" name="Freeform 407"/>
            <p:cNvSpPr/>
            <p:nvPr/>
          </p:nvSpPr>
          <p:spPr bwMode="auto">
            <a:xfrm>
              <a:off x="5653089" y="4211955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2" name="Freeform 408"/>
            <p:cNvSpPr/>
            <p:nvPr/>
          </p:nvSpPr>
          <p:spPr bwMode="auto">
            <a:xfrm>
              <a:off x="5784852" y="4114800"/>
              <a:ext cx="17463" cy="228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1" y="8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3" name="Freeform 409"/>
            <p:cNvSpPr/>
            <p:nvPr/>
          </p:nvSpPr>
          <p:spPr bwMode="auto">
            <a:xfrm>
              <a:off x="5445127" y="391763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4" name="Freeform 410"/>
            <p:cNvSpPr/>
            <p:nvPr/>
          </p:nvSpPr>
          <p:spPr bwMode="auto">
            <a:xfrm>
              <a:off x="5446714" y="3983355"/>
              <a:ext cx="25400" cy="157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5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5" name="Freeform 411"/>
            <p:cNvSpPr/>
            <p:nvPr/>
          </p:nvSpPr>
          <p:spPr bwMode="auto">
            <a:xfrm>
              <a:off x="5394327" y="3887629"/>
              <a:ext cx="26988" cy="185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1"/>
                </a:cxn>
                <a:cxn ang="0">
                  <a:pos x="6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7" h="13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6" name="Freeform 412"/>
            <p:cNvSpPr/>
            <p:nvPr/>
          </p:nvSpPr>
          <p:spPr bwMode="auto">
            <a:xfrm>
              <a:off x="5391152" y="3957638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7" name="Freeform 413"/>
            <p:cNvSpPr/>
            <p:nvPr/>
          </p:nvSpPr>
          <p:spPr bwMode="auto">
            <a:xfrm>
              <a:off x="5502277" y="3934778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8" name="Freeform 444"/>
            <p:cNvSpPr/>
            <p:nvPr/>
          </p:nvSpPr>
          <p:spPr bwMode="auto">
            <a:xfrm>
              <a:off x="5837239" y="2936081"/>
              <a:ext cx="123825" cy="8043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2" y="22"/>
                </a:cxn>
                <a:cxn ang="0">
                  <a:pos x="0" y="36"/>
                </a:cxn>
                <a:cxn ang="0">
                  <a:pos x="2" y="55"/>
                </a:cxn>
                <a:cxn ang="0">
                  <a:pos x="7" y="93"/>
                </a:cxn>
                <a:cxn ang="0">
                  <a:pos x="13" y="130"/>
                </a:cxn>
                <a:cxn ang="0">
                  <a:pos x="16" y="158"/>
                </a:cxn>
                <a:cxn ang="0">
                  <a:pos x="24" y="225"/>
                </a:cxn>
                <a:cxn ang="0">
                  <a:pos x="24" y="225"/>
                </a:cxn>
                <a:cxn ang="0">
                  <a:pos x="30" y="279"/>
                </a:cxn>
                <a:cxn ang="0">
                  <a:pos x="38" y="336"/>
                </a:cxn>
                <a:cxn ang="0">
                  <a:pos x="38" y="336"/>
                </a:cxn>
                <a:cxn ang="0">
                  <a:pos x="43" y="371"/>
                </a:cxn>
                <a:cxn ang="0">
                  <a:pos x="46" y="411"/>
                </a:cxn>
                <a:cxn ang="0">
                  <a:pos x="46" y="411"/>
                </a:cxn>
                <a:cxn ang="0">
                  <a:pos x="51" y="450"/>
                </a:cxn>
                <a:cxn ang="0">
                  <a:pos x="56" y="488"/>
                </a:cxn>
                <a:cxn ang="0">
                  <a:pos x="62" y="526"/>
                </a:cxn>
                <a:cxn ang="0">
                  <a:pos x="69" y="544"/>
                </a:cxn>
                <a:cxn ang="0">
                  <a:pos x="73" y="561"/>
                </a:cxn>
                <a:cxn ang="0">
                  <a:pos x="73" y="561"/>
                </a:cxn>
                <a:cxn ang="0">
                  <a:pos x="75" y="563"/>
                </a:cxn>
                <a:cxn ang="0">
                  <a:pos x="76" y="563"/>
                </a:cxn>
                <a:cxn ang="0">
                  <a:pos x="76" y="563"/>
                </a:cxn>
                <a:cxn ang="0">
                  <a:pos x="78" y="561"/>
                </a:cxn>
                <a:cxn ang="0">
                  <a:pos x="78" y="560"/>
                </a:cxn>
                <a:cxn ang="0">
                  <a:pos x="78" y="560"/>
                </a:cxn>
                <a:cxn ang="0">
                  <a:pos x="72" y="542"/>
                </a:cxn>
                <a:cxn ang="0">
                  <a:pos x="67" y="525"/>
                </a:cxn>
                <a:cxn ang="0">
                  <a:pos x="61" y="488"/>
                </a:cxn>
                <a:cxn ang="0">
                  <a:pos x="56" y="449"/>
                </a:cxn>
                <a:cxn ang="0">
                  <a:pos x="51" y="409"/>
                </a:cxn>
                <a:cxn ang="0">
                  <a:pos x="51" y="409"/>
                </a:cxn>
                <a:cxn ang="0">
                  <a:pos x="48" y="371"/>
                </a:cxn>
                <a:cxn ang="0">
                  <a:pos x="43" y="334"/>
                </a:cxn>
                <a:cxn ang="0">
                  <a:pos x="43" y="334"/>
                </a:cxn>
                <a:cxn ang="0">
                  <a:pos x="35" y="279"/>
                </a:cxn>
                <a:cxn ang="0">
                  <a:pos x="29" y="223"/>
                </a:cxn>
                <a:cxn ang="0">
                  <a:pos x="21" y="157"/>
                </a:cxn>
                <a:cxn ang="0">
                  <a:pos x="18" y="130"/>
                </a:cxn>
                <a:cxn ang="0">
                  <a:pos x="18" y="130"/>
                </a:cxn>
                <a:cxn ang="0">
                  <a:pos x="11" y="95"/>
                </a:cxn>
                <a:cxn ang="0">
                  <a:pos x="7" y="57"/>
                </a:cxn>
                <a:cxn ang="0">
                  <a:pos x="5" y="39"/>
                </a:cxn>
                <a:cxn ang="0">
                  <a:pos x="5" y="23"/>
                </a:cxn>
                <a:cxn ang="0">
                  <a:pos x="7" y="11"/>
                </a:cxn>
                <a:cxn ang="0">
                  <a:pos x="8" y="6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8" h="563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22"/>
                  </a:lnTo>
                  <a:lnTo>
                    <a:pt x="0" y="36"/>
                  </a:lnTo>
                  <a:lnTo>
                    <a:pt x="2" y="55"/>
                  </a:lnTo>
                  <a:lnTo>
                    <a:pt x="7" y="93"/>
                  </a:lnTo>
                  <a:lnTo>
                    <a:pt x="13" y="130"/>
                  </a:lnTo>
                  <a:lnTo>
                    <a:pt x="16" y="158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30" y="279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71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51" y="450"/>
                  </a:lnTo>
                  <a:lnTo>
                    <a:pt x="56" y="488"/>
                  </a:lnTo>
                  <a:lnTo>
                    <a:pt x="62" y="526"/>
                  </a:lnTo>
                  <a:lnTo>
                    <a:pt x="69" y="544"/>
                  </a:lnTo>
                  <a:lnTo>
                    <a:pt x="73" y="561"/>
                  </a:lnTo>
                  <a:lnTo>
                    <a:pt x="73" y="561"/>
                  </a:lnTo>
                  <a:lnTo>
                    <a:pt x="75" y="563"/>
                  </a:lnTo>
                  <a:lnTo>
                    <a:pt x="76" y="563"/>
                  </a:lnTo>
                  <a:lnTo>
                    <a:pt x="76" y="563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8" y="560"/>
                  </a:lnTo>
                  <a:lnTo>
                    <a:pt x="72" y="542"/>
                  </a:lnTo>
                  <a:lnTo>
                    <a:pt x="67" y="525"/>
                  </a:lnTo>
                  <a:lnTo>
                    <a:pt x="61" y="488"/>
                  </a:lnTo>
                  <a:lnTo>
                    <a:pt x="56" y="449"/>
                  </a:lnTo>
                  <a:lnTo>
                    <a:pt x="51" y="409"/>
                  </a:lnTo>
                  <a:lnTo>
                    <a:pt x="51" y="409"/>
                  </a:lnTo>
                  <a:lnTo>
                    <a:pt x="48" y="371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35" y="279"/>
                  </a:lnTo>
                  <a:lnTo>
                    <a:pt x="29" y="223"/>
                  </a:lnTo>
                  <a:lnTo>
                    <a:pt x="21" y="157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1" y="95"/>
                  </a:lnTo>
                  <a:lnTo>
                    <a:pt x="7" y="57"/>
                  </a:lnTo>
                  <a:lnTo>
                    <a:pt x="5" y="39"/>
                  </a:lnTo>
                  <a:lnTo>
                    <a:pt x="5" y="23"/>
                  </a:lnTo>
                  <a:lnTo>
                    <a:pt x="7" y="11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9" name="Freeform 445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  <a:cxn ang="0">
                  <a:pos x="0" y="0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0" name="Freeform 446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949 L 0.00937 -0.6310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-3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123457 L -0.195694 -0.129753 " pathEditMode="relative" rAng="0" ptsTypes="">
                                      <p:cBhvr>
                                        <p:cTn id="10" dur="2000" fill="hold"/>
                                        <p:tgtEl>
                                          <p:spTgt spid="102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" y="-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123457 L -0.138681 -0.303457 " pathEditMode="relative" rAng="0" ptsTypes="">
                                      <p:cBhvr>
                                        <p:cTn id="14" dur="2000" fill="hold"/>
                                        <p:tgtEl>
                                          <p:spTgt spid="102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47917 -0.293086 " pathEditMode="relative" rAng="0" ptsTypes="">
                                      <p:cBhvr>
                                        <p:cTn id="18" dur="2000" fill="hold"/>
                                        <p:tgtEl>
                                          <p:spTgt spid="102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" y="-1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" name="组合 1091"/>
          <p:cNvGrpSpPr/>
          <p:nvPr/>
        </p:nvGrpSpPr>
        <p:grpSpPr>
          <a:xfrm>
            <a:off x="92264" y="17815"/>
            <a:ext cx="8928992" cy="2637619"/>
            <a:chOff x="1277938" y="155575"/>
            <a:chExt cx="6584950" cy="1892300"/>
          </a:xfrm>
        </p:grpSpPr>
        <p:sp>
          <p:nvSpPr>
            <p:cNvPr id="1093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4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5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6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7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8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9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0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1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2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3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4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5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6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7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8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9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0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1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2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3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4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5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6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8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9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0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1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2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3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4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5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6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7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8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9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0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1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2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3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4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5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6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7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8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9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0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1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2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3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4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5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6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7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8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9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0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1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2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3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4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5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6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7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8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9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0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1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2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3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4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5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6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7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8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9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0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1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2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3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4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5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6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7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8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9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0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1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2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3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4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5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6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7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8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9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0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1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2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3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4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5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6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7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8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9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0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1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2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3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4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5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6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7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8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9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0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1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2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3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4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5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6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7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8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9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0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1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2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3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4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5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6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7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8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9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0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1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2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3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4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5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6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7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8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9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0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1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2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3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4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5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6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7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8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9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0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1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2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3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4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5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6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7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8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9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0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1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2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3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4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5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6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7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8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9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0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1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2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3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4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5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6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7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8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9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0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1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2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3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4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5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6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7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8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9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0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1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2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3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4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5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6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7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8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9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0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1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2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3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4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5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6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7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8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9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0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1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2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3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4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5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6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7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8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9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0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1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2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3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4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5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6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7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8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9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0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1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2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3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4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5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6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7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8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9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0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1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2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3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4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5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6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7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8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9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0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1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2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3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4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5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6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7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8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9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0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1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2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3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4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5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6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7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8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9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0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1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2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3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4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5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6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7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8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9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0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1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2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3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4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5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6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7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8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9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0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1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2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3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4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5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6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7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8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9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0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1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2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3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4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5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6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7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8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9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0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1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2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3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4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5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6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7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8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9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0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1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2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3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4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5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6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7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8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9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0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1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2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3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4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5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6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7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8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9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0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1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2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3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4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5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6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7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8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9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0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1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2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3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4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5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6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7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8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9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0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1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2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3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4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5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6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7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8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9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0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1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2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3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4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5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6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7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8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9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0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1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2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3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4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5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6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7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8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9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0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1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2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3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4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5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6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7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8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9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0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1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2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3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4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5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6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7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8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9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0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1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2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3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4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5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6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7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8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9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0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1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2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3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4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5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6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7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8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9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0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1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2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3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4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5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6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7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8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9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0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1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2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3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4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5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6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7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8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9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0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1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2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3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4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5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6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7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5814060" y="141605"/>
            <a:ext cx="3176905" cy="730250"/>
          </a:xfrm>
          <a:solidFill>
            <a:schemeClr val="bg1"/>
          </a:solidFill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ru-RU" sz="1400" b="1" dirty="0">
                <a:latin typeface="Times New Roman" panose="02020603050405020304" charset="0"/>
                <a:cs typeface="Times New Roman" panose="02020603050405020304" charset="0"/>
              </a:rPr>
              <a:t>Какой предмет живёт в первом домике? (Соблюдать последовательность домиков).</a:t>
            </a:r>
            <a:endParaRPr lang="ru-RU" sz="1400" b="1" dirty="0">
              <a:latin typeface="Times New Roman" panose="02020603050405020304" charset="0"/>
              <a:cs typeface="Times New Roman" panose="02020603050405020304" charset="0"/>
            </a:endParaRPr>
          </a:p>
          <a:p>
            <a:pPr marL="0" indent="0" algn="ctr">
              <a:buNone/>
            </a:pPr>
            <a:endParaRPr lang="ru-RU" sz="1400" b="1" dirty="0">
              <a:latin typeface="Times New Roman" panose="02020603050405020304" charset="0"/>
              <a:cs typeface="Times New Roman" panose="02020603050405020304" charset="0"/>
            </a:endParaRPr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7634" y="141480"/>
            <a:ext cx="4451619" cy="3132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17" b="97248" l="124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180" y="843558"/>
            <a:ext cx="1198843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758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4468" y="3766865"/>
            <a:ext cx="1102238" cy="1134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3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7911" y="2355726"/>
            <a:ext cx="1007380" cy="1080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4" name="Picture 6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273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3988" y="3636862"/>
            <a:ext cx="1080120" cy="1264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5" name="Picture 7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144" y="3931115"/>
            <a:ext cx="1229915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6" name="Picture 8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715" y="3784721"/>
            <a:ext cx="983456" cy="10739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84468" y="303498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1</a:t>
            </a:r>
            <a:endParaRPr lang="ru-RU" sz="1350" dirty="0"/>
          </a:p>
        </p:txBody>
      </p:sp>
      <p:sp>
        <p:nvSpPr>
          <p:cNvPr id="5" name="TextBox 4"/>
          <p:cNvSpPr txBox="1"/>
          <p:nvPr/>
        </p:nvSpPr>
        <p:spPr>
          <a:xfrm>
            <a:off x="4130624" y="320020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2</a:t>
            </a:r>
            <a:endParaRPr lang="ru-RU" sz="1350" dirty="0"/>
          </a:p>
        </p:txBody>
      </p:sp>
      <p:sp>
        <p:nvSpPr>
          <p:cNvPr id="6" name="TextBox 5"/>
          <p:cNvSpPr txBox="1"/>
          <p:nvPr/>
        </p:nvSpPr>
        <p:spPr>
          <a:xfrm>
            <a:off x="1499507" y="1994774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3</a:t>
            </a:r>
            <a:endParaRPr lang="ru-RU" sz="1350" dirty="0"/>
          </a:p>
        </p:txBody>
      </p:sp>
      <p:sp>
        <p:nvSpPr>
          <p:cNvPr id="7" name="TextBox 6"/>
          <p:cNvSpPr txBox="1"/>
          <p:nvPr/>
        </p:nvSpPr>
        <p:spPr>
          <a:xfrm>
            <a:off x="4255107" y="2012546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4</a:t>
            </a:r>
            <a:endParaRPr lang="ru-RU" sz="1350" dirty="0"/>
          </a:p>
        </p:txBody>
      </p:sp>
      <p:grpSp>
        <p:nvGrpSpPr>
          <p:cNvPr id="853" name="组合 852"/>
          <p:cNvGrpSpPr/>
          <p:nvPr/>
        </p:nvGrpSpPr>
        <p:grpSpPr>
          <a:xfrm>
            <a:off x="7264400" y="3019425"/>
            <a:ext cx="1794510" cy="2048510"/>
            <a:chOff x="2921002" y="258604"/>
            <a:chExt cx="4170415" cy="4070509"/>
          </a:xfrm>
        </p:grpSpPr>
        <p:sp>
          <p:nvSpPr>
            <p:cNvPr id="854" name="Freeform 7"/>
            <p:cNvSpPr/>
            <p:nvPr/>
          </p:nvSpPr>
          <p:spPr bwMode="auto">
            <a:xfrm>
              <a:off x="5467352" y="3590449"/>
              <a:ext cx="758825" cy="207169"/>
            </a:xfrm>
            <a:custGeom>
              <a:avLst/>
              <a:gdLst/>
              <a:ahLst/>
              <a:cxnLst>
                <a:cxn ang="0">
                  <a:pos x="390" y="8"/>
                </a:cxn>
                <a:cxn ang="0">
                  <a:pos x="324" y="18"/>
                </a:cxn>
                <a:cxn ang="0">
                  <a:pos x="303" y="22"/>
                </a:cxn>
                <a:cxn ang="0">
                  <a:pos x="203" y="41"/>
                </a:cxn>
                <a:cxn ang="0">
                  <a:pos x="130" y="60"/>
                </a:cxn>
                <a:cxn ang="0">
                  <a:pos x="106" y="68"/>
                </a:cxn>
                <a:cxn ang="0">
                  <a:pos x="37" y="92"/>
                </a:cxn>
                <a:cxn ang="0">
                  <a:pos x="16" y="105"/>
                </a:cxn>
                <a:cxn ang="0">
                  <a:pos x="8" y="111"/>
                </a:cxn>
                <a:cxn ang="0">
                  <a:pos x="0" y="124"/>
                </a:cxn>
                <a:cxn ang="0">
                  <a:pos x="3" y="133"/>
                </a:cxn>
                <a:cxn ang="0">
                  <a:pos x="18" y="141"/>
                </a:cxn>
                <a:cxn ang="0">
                  <a:pos x="27" y="143"/>
                </a:cxn>
                <a:cxn ang="0">
                  <a:pos x="105" y="145"/>
                </a:cxn>
                <a:cxn ang="0">
                  <a:pos x="144" y="140"/>
                </a:cxn>
                <a:cxn ang="0">
                  <a:pos x="227" y="129"/>
                </a:cxn>
                <a:cxn ang="0">
                  <a:pos x="267" y="122"/>
                </a:cxn>
                <a:cxn ang="0">
                  <a:pos x="327" y="105"/>
                </a:cxn>
                <a:cxn ang="0">
                  <a:pos x="341" y="102"/>
                </a:cxn>
                <a:cxn ang="0">
                  <a:pos x="354" y="99"/>
                </a:cxn>
                <a:cxn ang="0">
                  <a:pos x="367" y="92"/>
                </a:cxn>
                <a:cxn ang="0">
                  <a:pos x="379" y="84"/>
                </a:cxn>
                <a:cxn ang="0">
                  <a:pos x="419" y="67"/>
                </a:cxn>
                <a:cxn ang="0">
                  <a:pos x="433" y="59"/>
                </a:cxn>
                <a:cxn ang="0">
                  <a:pos x="459" y="46"/>
                </a:cxn>
                <a:cxn ang="0">
                  <a:pos x="470" y="37"/>
                </a:cxn>
                <a:cxn ang="0">
                  <a:pos x="478" y="24"/>
                </a:cxn>
                <a:cxn ang="0">
                  <a:pos x="478" y="18"/>
                </a:cxn>
                <a:cxn ang="0">
                  <a:pos x="474" y="8"/>
                </a:cxn>
                <a:cxn ang="0">
                  <a:pos x="465" y="2"/>
                </a:cxn>
                <a:cxn ang="0">
                  <a:pos x="444" y="0"/>
                </a:cxn>
                <a:cxn ang="0">
                  <a:pos x="414" y="5"/>
                </a:cxn>
                <a:cxn ang="0">
                  <a:pos x="390" y="8"/>
                </a:cxn>
              </a:cxnLst>
              <a:rect l="0" t="0" r="r" b="b"/>
              <a:pathLst>
                <a:path w="478" h="145">
                  <a:moveTo>
                    <a:pt x="390" y="8"/>
                  </a:moveTo>
                  <a:lnTo>
                    <a:pt x="390" y="8"/>
                  </a:lnTo>
                  <a:lnTo>
                    <a:pt x="346" y="14"/>
                  </a:lnTo>
                  <a:lnTo>
                    <a:pt x="324" y="18"/>
                  </a:lnTo>
                  <a:lnTo>
                    <a:pt x="303" y="22"/>
                  </a:lnTo>
                  <a:lnTo>
                    <a:pt x="303" y="22"/>
                  </a:lnTo>
                  <a:lnTo>
                    <a:pt x="254" y="32"/>
                  </a:lnTo>
                  <a:lnTo>
                    <a:pt x="203" y="41"/>
                  </a:lnTo>
                  <a:lnTo>
                    <a:pt x="154" y="53"/>
                  </a:lnTo>
                  <a:lnTo>
                    <a:pt x="130" y="60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0" y="84"/>
                  </a:lnTo>
                  <a:lnTo>
                    <a:pt x="37" y="92"/>
                  </a:lnTo>
                  <a:lnTo>
                    <a:pt x="25" y="99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8" y="111"/>
                  </a:lnTo>
                  <a:lnTo>
                    <a:pt x="3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3" y="133"/>
                  </a:lnTo>
                  <a:lnTo>
                    <a:pt x="10" y="138"/>
                  </a:lnTo>
                  <a:lnTo>
                    <a:pt x="18" y="141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6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44" y="140"/>
                  </a:lnTo>
                  <a:lnTo>
                    <a:pt x="186" y="135"/>
                  </a:lnTo>
                  <a:lnTo>
                    <a:pt x="227" y="129"/>
                  </a:lnTo>
                  <a:lnTo>
                    <a:pt x="267" y="122"/>
                  </a:lnTo>
                  <a:lnTo>
                    <a:pt x="267" y="122"/>
                  </a:lnTo>
                  <a:lnTo>
                    <a:pt x="297" y="114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41" y="102"/>
                  </a:lnTo>
                  <a:lnTo>
                    <a:pt x="354" y="99"/>
                  </a:lnTo>
                  <a:lnTo>
                    <a:pt x="354" y="99"/>
                  </a:lnTo>
                  <a:lnTo>
                    <a:pt x="360" y="95"/>
                  </a:lnTo>
                  <a:lnTo>
                    <a:pt x="367" y="92"/>
                  </a:lnTo>
                  <a:lnTo>
                    <a:pt x="379" y="84"/>
                  </a:lnTo>
                  <a:lnTo>
                    <a:pt x="379" y="84"/>
                  </a:lnTo>
                  <a:lnTo>
                    <a:pt x="406" y="73"/>
                  </a:lnTo>
                  <a:lnTo>
                    <a:pt x="419" y="67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46" y="53"/>
                  </a:lnTo>
                  <a:lnTo>
                    <a:pt x="459" y="46"/>
                  </a:lnTo>
                  <a:lnTo>
                    <a:pt x="465" y="41"/>
                  </a:lnTo>
                  <a:lnTo>
                    <a:pt x="470" y="37"/>
                  </a:lnTo>
                  <a:lnTo>
                    <a:pt x="474" y="30"/>
                  </a:lnTo>
                  <a:lnTo>
                    <a:pt x="478" y="24"/>
                  </a:lnTo>
                  <a:lnTo>
                    <a:pt x="478" y="24"/>
                  </a:lnTo>
                  <a:lnTo>
                    <a:pt x="478" y="18"/>
                  </a:lnTo>
                  <a:lnTo>
                    <a:pt x="476" y="11"/>
                  </a:lnTo>
                  <a:lnTo>
                    <a:pt x="474" y="8"/>
                  </a:lnTo>
                  <a:lnTo>
                    <a:pt x="470" y="5"/>
                  </a:lnTo>
                  <a:lnTo>
                    <a:pt x="465" y="2"/>
                  </a:lnTo>
                  <a:lnTo>
                    <a:pt x="459" y="2"/>
                  </a:lnTo>
                  <a:lnTo>
                    <a:pt x="444" y="0"/>
                  </a:lnTo>
                  <a:lnTo>
                    <a:pt x="428" y="2"/>
                  </a:lnTo>
                  <a:lnTo>
                    <a:pt x="414" y="5"/>
                  </a:lnTo>
                  <a:lnTo>
                    <a:pt x="390" y="8"/>
                  </a:lnTo>
                  <a:lnTo>
                    <a:pt x="390" y="8"/>
                  </a:lnTo>
                  <a:close/>
                </a:path>
              </a:pathLst>
            </a:custGeom>
            <a:solidFill>
              <a:srgbClr val="7942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5" name="Freeform 8"/>
            <p:cNvSpPr/>
            <p:nvPr/>
          </p:nvSpPr>
          <p:spPr bwMode="auto">
            <a:xfrm>
              <a:off x="5326064" y="3003233"/>
              <a:ext cx="315913" cy="8186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7" y="72"/>
                </a:cxn>
                <a:cxn ang="0">
                  <a:pos x="53" y="145"/>
                </a:cxn>
                <a:cxn ang="0">
                  <a:pos x="76" y="218"/>
                </a:cxn>
                <a:cxn ang="0">
                  <a:pos x="99" y="291"/>
                </a:cxn>
                <a:cxn ang="0">
                  <a:pos x="99" y="291"/>
                </a:cxn>
                <a:cxn ang="0">
                  <a:pos x="121" y="362"/>
                </a:cxn>
                <a:cxn ang="0">
                  <a:pos x="143" y="433"/>
                </a:cxn>
                <a:cxn ang="0">
                  <a:pos x="167" y="503"/>
                </a:cxn>
                <a:cxn ang="0">
                  <a:pos x="194" y="571"/>
                </a:cxn>
                <a:cxn ang="0">
                  <a:pos x="194" y="571"/>
                </a:cxn>
                <a:cxn ang="0">
                  <a:pos x="195" y="573"/>
                </a:cxn>
                <a:cxn ang="0">
                  <a:pos x="197" y="573"/>
                </a:cxn>
                <a:cxn ang="0">
                  <a:pos x="197" y="573"/>
                </a:cxn>
                <a:cxn ang="0">
                  <a:pos x="199" y="571"/>
                </a:cxn>
                <a:cxn ang="0">
                  <a:pos x="199" y="570"/>
                </a:cxn>
                <a:cxn ang="0">
                  <a:pos x="199" y="570"/>
                </a:cxn>
                <a:cxn ang="0">
                  <a:pos x="172" y="502"/>
                </a:cxn>
                <a:cxn ang="0">
                  <a:pos x="148" y="432"/>
                </a:cxn>
                <a:cxn ang="0">
                  <a:pos x="124" y="360"/>
                </a:cxn>
                <a:cxn ang="0">
                  <a:pos x="103" y="289"/>
                </a:cxn>
                <a:cxn ang="0">
                  <a:pos x="103" y="289"/>
                </a:cxn>
                <a:cxn ang="0">
                  <a:pos x="81" y="216"/>
                </a:cxn>
                <a:cxn ang="0">
                  <a:pos x="57" y="143"/>
                </a:cxn>
                <a:cxn ang="0">
                  <a:pos x="32" y="7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9" h="57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7" y="72"/>
                  </a:lnTo>
                  <a:lnTo>
                    <a:pt x="53" y="145"/>
                  </a:lnTo>
                  <a:lnTo>
                    <a:pt x="76" y="218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21" y="362"/>
                  </a:lnTo>
                  <a:lnTo>
                    <a:pt x="143" y="433"/>
                  </a:lnTo>
                  <a:lnTo>
                    <a:pt x="167" y="503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195" y="573"/>
                  </a:lnTo>
                  <a:lnTo>
                    <a:pt x="197" y="573"/>
                  </a:lnTo>
                  <a:lnTo>
                    <a:pt x="197" y="573"/>
                  </a:lnTo>
                  <a:lnTo>
                    <a:pt x="199" y="571"/>
                  </a:lnTo>
                  <a:lnTo>
                    <a:pt x="199" y="570"/>
                  </a:lnTo>
                  <a:lnTo>
                    <a:pt x="199" y="570"/>
                  </a:lnTo>
                  <a:lnTo>
                    <a:pt x="172" y="502"/>
                  </a:lnTo>
                  <a:lnTo>
                    <a:pt x="148" y="432"/>
                  </a:lnTo>
                  <a:lnTo>
                    <a:pt x="124" y="360"/>
                  </a:lnTo>
                  <a:lnTo>
                    <a:pt x="103" y="289"/>
                  </a:lnTo>
                  <a:lnTo>
                    <a:pt x="103" y="289"/>
                  </a:lnTo>
                  <a:lnTo>
                    <a:pt x="81" y="216"/>
                  </a:lnTo>
                  <a:lnTo>
                    <a:pt x="57" y="143"/>
                  </a:lnTo>
                  <a:lnTo>
                    <a:pt x="32" y="7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6" name="Freeform 9"/>
            <p:cNvSpPr/>
            <p:nvPr/>
          </p:nvSpPr>
          <p:spPr bwMode="auto">
            <a:xfrm>
              <a:off x="5915027" y="2871788"/>
              <a:ext cx="192088" cy="85296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5" y="54"/>
                </a:cxn>
                <a:cxn ang="0">
                  <a:pos x="21" y="111"/>
                </a:cxn>
                <a:cxn ang="0">
                  <a:pos x="24" y="138"/>
                </a:cxn>
                <a:cxn ang="0">
                  <a:pos x="34" y="192"/>
                </a:cxn>
                <a:cxn ang="0">
                  <a:pos x="45" y="254"/>
                </a:cxn>
                <a:cxn ang="0">
                  <a:pos x="59" y="316"/>
                </a:cxn>
                <a:cxn ang="0">
                  <a:pos x="70" y="367"/>
                </a:cxn>
                <a:cxn ang="0">
                  <a:pos x="102" y="519"/>
                </a:cxn>
                <a:cxn ang="0">
                  <a:pos x="116" y="590"/>
                </a:cxn>
                <a:cxn ang="0">
                  <a:pos x="116" y="592"/>
                </a:cxn>
                <a:cxn ang="0">
                  <a:pos x="116" y="595"/>
                </a:cxn>
                <a:cxn ang="0">
                  <a:pos x="119" y="597"/>
                </a:cxn>
                <a:cxn ang="0">
                  <a:pos x="121" y="595"/>
                </a:cxn>
                <a:cxn ang="0">
                  <a:pos x="121" y="592"/>
                </a:cxn>
                <a:cxn ang="0">
                  <a:pos x="121" y="592"/>
                </a:cxn>
                <a:cxn ang="0">
                  <a:pos x="121" y="590"/>
                </a:cxn>
                <a:cxn ang="0">
                  <a:pos x="121" y="590"/>
                </a:cxn>
                <a:cxn ang="0">
                  <a:pos x="121" y="586"/>
                </a:cxn>
                <a:cxn ang="0">
                  <a:pos x="121" y="584"/>
                </a:cxn>
                <a:cxn ang="0">
                  <a:pos x="119" y="584"/>
                </a:cxn>
                <a:cxn ang="0">
                  <a:pos x="107" y="517"/>
                </a:cxn>
                <a:cxn ang="0">
                  <a:pos x="75" y="365"/>
                </a:cxn>
                <a:cxn ang="0">
                  <a:pos x="64" y="316"/>
                </a:cxn>
                <a:cxn ang="0">
                  <a:pos x="50" y="254"/>
                </a:cxn>
                <a:cxn ang="0">
                  <a:pos x="34" y="162"/>
                </a:cxn>
                <a:cxn ang="0">
                  <a:pos x="29" y="137"/>
                </a:cxn>
                <a:cxn ang="0">
                  <a:pos x="26" y="110"/>
                </a:cxn>
                <a:cxn ang="0">
                  <a:pos x="20" y="5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21" h="59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27"/>
                  </a:lnTo>
                  <a:lnTo>
                    <a:pt x="15" y="54"/>
                  </a:lnTo>
                  <a:lnTo>
                    <a:pt x="18" y="83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4" y="138"/>
                  </a:lnTo>
                  <a:lnTo>
                    <a:pt x="29" y="162"/>
                  </a:lnTo>
                  <a:lnTo>
                    <a:pt x="34" y="192"/>
                  </a:lnTo>
                  <a:lnTo>
                    <a:pt x="34" y="192"/>
                  </a:lnTo>
                  <a:lnTo>
                    <a:pt x="45" y="254"/>
                  </a:lnTo>
                  <a:lnTo>
                    <a:pt x="51" y="286"/>
                  </a:lnTo>
                  <a:lnTo>
                    <a:pt x="59" y="316"/>
                  </a:lnTo>
                  <a:lnTo>
                    <a:pt x="59" y="316"/>
                  </a:lnTo>
                  <a:lnTo>
                    <a:pt x="70" y="367"/>
                  </a:lnTo>
                  <a:lnTo>
                    <a:pt x="81" y="418"/>
                  </a:lnTo>
                  <a:lnTo>
                    <a:pt x="102" y="519"/>
                  </a:lnTo>
                  <a:lnTo>
                    <a:pt x="102" y="519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5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07" y="517"/>
                  </a:lnTo>
                  <a:lnTo>
                    <a:pt x="107" y="517"/>
                  </a:lnTo>
                  <a:lnTo>
                    <a:pt x="86" y="416"/>
                  </a:lnTo>
                  <a:lnTo>
                    <a:pt x="75" y="365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56" y="284"/>
                  </a:lnTo>
                  <a:lnTo>
                    <a:pt x="50" y="254"/>
                  </a:lnTo>
                  <a:lnTo>
                    <a:pt x="39" y="191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29" y="13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3" y="81"/>
                  </a:lnTo>
                  <a:lnTo>
                    <a:pt x="20" y="53"/>
                  </a:lnTo>
                  <a:lnTo>
                    <a:pt x="13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7" name="Freeform 10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  <a:cxn ang="0">
                  <a:pos x="34" y="152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  <a:lnTo>
                    <a:pt x="34" y="152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8" name="Freeform 11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9" name="Freeform 12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30" y="3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A6F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0" name="Freeform 13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1" name="Freeform 24"/>
            <p:cNvSpPr/>
            <p:nvPr/>
          </p:nvSpPr>
          <p:spPr bwMode="auto">
            <a:xfrm>
              <a:off x="3902690" y="2103046"/>
              <a:ext cx="957263" cy="442913"/>
            </a:xfrm>
            <a:custGeom>
              <a:avLst/>
              <a:gdLst/>
              <a:ahLst/>
              <a:cxnLst>
                <a:cxn ang="0">
                  <a:pos x="281" y="222"/>
                </a:cxn>
                <a:cxn ang="0">
                  <a:pos x="281" y="246"/>
                </a:cxn>
                <a:cxn ang="0">
                  <a:pos x="270" y="267"/>
                </a:cxn>
                <a:cxn ang="0">
                  <a:pos x="232" y="295"/>
                </a:cxn>
                <a:cxn ang="0">
                  <a:pos x="173" y="310"/>
                </a:cxn>
                <a:cxn ang="0">
                  <a:pos x="138" y="303"/>
                </a:cxn>
                <a:cxn ang="0">
                  <a:pos x="117" y="287"/>
                </a:cxn>
                <a:cxn ang="0">
                  <a:pos x="106" y="262"/>
                </a:cxn>
                <a:cxn ang="0">
                  <a:pos x="108" y="224"/>
                </a:cxn>
                <a:cxn ang="0">
                  <a:pos x="97" y="216"/>
                </a:cxn>
                <a:cxn ang="0">
                  <a:pos x="60" y="227"/>
                </a:cxn>
                <a:cxn ang="0">
                  <a:pos x="32" y="224"/>
                </a:cxn>
                <a:cxn ang="0">
                  <a:pos x="13" y="211"/>
                </a:cxn>
                <a:cxn ang="0">
                  <a:pos x="3" y="189"/>
                </a:cxn>
                <a:cxn ang="0">
                  <a:pos x="3" y="149"/>
                </a:cxn>
                <a:cxn ang="0">
                  <a:pos x="14" y="127"/>
                </a:cxn>
                <a:cxn ang="0">
                  <a:pos x="35" y="111"/>
                </a:cxn>
                <a:cxn ang="0">
                  <a:pos x="63" y="105"/>
                </a:cxn>
                <a:cxn ang="0">
                  <a:pos x="100" y="113"/>
                </a:cxn>
                <a:cxn ang="0">
                  <a:pos x="129" y="127"/>
                </a:cxn>
                <a:cxn ang="0">
                  <a:pos x="138" y="73"/>
                </a:cxn>
                <a:cxn ang="0">
                  <a:pos x="167" y="22"/>
                </a:cxn>
                <a:cxn ang="0">
                  <a:pos x="190" y="7"/>
                </a:cxn>
                <a:cxn ang="0">
                  <a:pos x="209" y="2"/>
                </a:cxn>
                <a:cxn ang="0">
                  <a:pos x="236" y="2"/>
                </a:cxn>
                <a:cxn ang="0">
                  <a:pos x="257" y="15"/>
                </a:cxn>
                <a:cxn ang="0">
                  <a:pos x="281" y="51"/>
                </a:cxn>
                <a:cxn ang="0">
                  <a:pos x="305" y="72"/>
                </a:cxn>
                <a:cxn ang="0">
                  <a:pos x="336" y="38"/>
                </a:cxn>
                <a:cxn ang="0">
                  <a:pos x="376" y="19"/>
                </a:cxn>
                <a:cxn ang="0">
                  <a:pos x="413" y="16"/>
                </a:cxn>
                <a:cxn ang="0">
                  <a:pos x="440" y="38"/>
                </a:cxn>
                <a:cxn ang="0">
                  <a:pos x="447" y="88"/>
                </a:cxn>
                <a:cxn ang="0">
                  <a:pos x="466" y="78"/>
                </a:cxn>
                <a:cxn ang="0">
                  <a:pos x="503" y="70"/>
                </a:cxn>
                <a:cxn ang="0">
                  <a:pos x="543" y="70"/>
                </a:cxn>
                <a:cxn ang="0">
                  <a:pos x="576" y="84"/>
                </a:cxn>
                <a:cxn ang="0">
                  <a:pos x="598" y="110"/>
                </a:cxn>
                <a:cxn ang="0">
                  <a:pos x="603" y="137"/>
                </a:cxn>
                <a:cxn ang="0">
                  <a:pos x="592" y="164"/>
                </a:cxn>
                <a:cxn ang="0">
                  <a:pos x="563" y="184"/>
                </a:cxn>
                <a:cxn ang="0">
                  <a:pos x="525" y="197"/>
                </a:cxn>
                <a:cxn ang="0">
                  <a:pos x="487" y="199"/>
                </a:cxn>
                <a:cxn ang="0">
                  <a:pos x="455" y="192"/>
                </a:cxn>
                <a:cxn ang="0">
                  <a:pos x="447" y="210"/>
                </a:cxn>
                <a:cxn ang="0">
                  <a:pos x="430" y="256"/>
                </a:cxn>
                <a:cxn ang="0">
                  <a:pos x="395" y="278"/>
                </a:cxn>
                <a:cxn ang="0">
                  <a:pos x="352" y="278"/>
                </a:cxn>
                <a:cxn ang="0">
                  <a:pos x="309" y="256"/>
                </a:cxn>
                <a:cxn ang="0">
                  <a:pos x="278" y="216"/>
                </a:cxn>
              </a:cxnLst>
              <a:rect l="0" t="0" r="r" b="b"/>
              <a:pathLst>
                <a:path w="603" h="310">
                  <a:moveTo>
                    <a:pt x="278" y="216"/>
                  </a:moveTo>
                  <a:lnTo>
                    <a:pt x="278" y="216"/>
                  </a:lnTo>
                  <a:lnTo>
                    <a:pt x="281" y="222"/>
                  </a:lnTo>
                  <a:lnTo>
                    <a:pt x="282" y="230"/>
                  </a:lnTo>
                  <a:lnTo>
                    <a:pt x="282" y="238"/>
                  </a:lnTo>
                  <a:lnTo>
                    <a:pt x="281" y="246"/>
                  </a:lnTo>
                  <a:lnTo>
                    <a:pt x="278" y="254"/>
                  </a:lnTo>
                  <a:lnTo>
                    <a:pt x="274" y="260"/>
                  </a:lnTo>
                  <a:lnTo>
                    <a:pt x="270" y="267"/>
                  </a:lnTo>
                  <a:lnTo>
                    <a:pt x="263" y="273"/>
                  </a:lnTo>
                  <a:lnTo>
                    <a:pt x="249" y="286"/>
                  </a:lnTo>
                  <a:lnTo>
                    <a:pt x="232" y="295"/>
                  </a:lnTo>
                  <a:lnTo>
                    <a:pt x="213" y="303"/>
                  </a:lnTo>
                  <a:lnTo>
                    <a:pt x="194" y="308"/>
                  </a:lnTo>
                  <a:lnTo>
                    <a:pt x="173" y="310"/>
                  </a:lnTo>
                  <a:lnTo>
                    <a:pt x="155" y="308"/>
                  </a:lnTo>
                  <a:lnTo>
                    <a:pt x="146" y="306"/>
                  </a:lnTo>
                  <a:lnTo>
                    <a:pt x="138" y="303"/>
                  </a:lnTo>
                  <a:lnTo>
                    <a:pt x="130" y="300"/>
                  </a:lnTo>
                  <a:lnTo>
                    <a:pt x="124" y="294"/>
                  </a:lnTo>
                  <a:lnTo>
                    <a:pt x="117" y="287"/>
                  </a:lnTo>
                  <a:lnTo>
                    <a:pt x="113" y="281"/>
                  </a:lnTo>
                  <a:lnTo>
                    <a:pt x="109" y="272"/>
                  </a:lnTo>
                  <a:lnTo>
                    <a:pt x="106" y="262"/>
                  </a:lnTo>
                  <a:lnTo>
                    <a:pt x="105" y="251"/>
                  </a:lnTo>
                  <a:lnTo>
                    <a:pt x="105" y="238"/>
                  </a:lnTo>
                  <a:lnTo>
                    <a:pt x="108" y="224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97" y="216"/>
                  </a:lnTo>
                  <a:lnTo>
                    <a:pt x="84" y="222"/>
                  </a:lnTo>
                  <a:lnTo>
                    <a:pt x="71" y="226"/>
                  </a:lnTo>
                  <a:lnTo>
                    <a:pt x="60" y="227"/>
                  </a:lnTo>
                  <a:lnTo>
                    <a:pt x="49" y="229"/>
                  </a:lnTo>
                  <a:lnTo>
                    <a:pt x="41" y="227"/>
                  </a:lnTo>
                  <a:lnTo>
                    <a:pt x="32" y="224"/>
                  </a:lnTo>
                  <a:lnTo>
                    <a:pt x="25" y="221"/>
                  </a:lnTo>
                  <a:lnTo>
                    <a:pt x="19" y="216"/>
                  </a:lnTo>
                  <a:lnTo>
                    <a:pt x="13" y="211"/>
                  </a:lnTo>
                  <a:lnTo>
                    <a:pt x="8" y="205"/>
                  </a:lnTo>
                  <a:lnTo>
                    <a:pt x="5" y="197"/>
                  </a:lnTo>
                  <a:lnTo>
                    <a:pt x="3" y="189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3" y="149"/>
                  </a:lnTo>
                  <a:lnTo>
                    <a:pt x="6" y="141"/>
                  </a:lnTo>
                  <a:lnTo>
                    <a:pt x="10" y="134"/>
                  </a:lnTo>
                  <a:lnTo>
                    <a:pt x="14" y="127"/>
                  </a:lnTo>
                  <a:lnTo>
                    <a:pt x="21" y="121"/>
                  </a:lnTo>
                  <a:lnTo>
                    <a:pt x="27" y="116"/>
                  </a:lnTo>
                  <a:lnTo>
                    <a:pt x="35" y="111"/>
                  </a:lnTo>
                  <a:lnTo>
                    <a:pt x="43" y="108"/>
                  </a:lnTo>
                  <a:lnTo>
                    <a:pt x="52" y="107"/>
                  </a:lnTo>
                  <a:lnTo>
                    <a:pt x="63" y="105"/>
                  </a:lnTo>
                  <a:lnTo>
                    <a:pt x="75" y="107"/>
                  </a:lnTo>
                  <a:lnTo>
                    <a:pt x="86" y="108"/>
                  </a:lnTo>
                  <a:lnTo>
                    <a:pt x="100" y="113"/>
                  </a:lnTo>
                  <a:lnTo>
                    <a:pt x="113" y="119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10"/>
                  </a:lnTo>
                  <a:lnTo>
                    <a:pt x="132" y="91"/>
                  </a:lnTo>
                  <a:lnTo>
                    <a:pt x="138" y="73"/>
                  </a:lnTo>
                  <a:lnTo>
                    <a:pt x="144" y="54"/>
                  </a:lnTo>
                  <a:lnTo>
                    <a:pt x="155" y="38"/>
                  </a:lnTo>
                  <a:lnTo>
                    <a:pt x="167" y="22"/>
                  </a:lnTo>
                  <a:lnTo>
                    <a:pt x="175" y="16"/>
                  </a:lnTo>
                  <a:lnTo>
                    <a:pt x="181" y="11"/>
                  </a:lnTo>
                  <a:lnTo>
                    <a:pt x="190" y="7"/>
                  </a:lnTo>
                  <a:lnTo>
                    <a:pt x="198" y="3"/>
                  </a:lnTo>
                  <a:lnTo>
                    <a:pt x="198" y="3"/>
                  </a:lnTo>
                  <a:lnTo>
                    <a:pt x="209" y="2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36" y="2"/>
                  </a:lnTo>
                  <a:lnTo>
                    <a:pt x="244" y="5"/>
                  </a:lnTo>
                  <a:lnTo>
                    <a:pt x="251" y="10"/>
                  </a:lnTo>
                  <a:lnTo>
                    <a:pt x="257" y="15"/>
                  </a:lnTo>
                  <a:lnTo>
                    <a:pt x="263" y="21"/>
                  </a:lnTo>
                  <a:lnTo>
                    <a:pt x="273" y="35"/>
                  </a:lnTo>
                  <a:lnTo>
                    <a:pt x="281" y="51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305" y="72"/>
                  </a:lnTo>
                  <a:lnTo>
                    <a:pt x="314" y="59"/>
                  </a:lnTo>
                  <a:lnTo>
                    <a:pt x="325" y="48"/>
                  </a:lnTo>
                  <a:lnTo>
                    <a:pt x="336" y="38"/>
                  </a:lnTo>
                  <a:lnTo>
                    <a:pt x="349" y="30"/>
                  </a:lnTo>
                  <a:lnTo>
                    <a:pt x="363" y="24"/>
                  </a:lnTo>
                  <a:lnTo>
                    <a:pt x="376" y="19"/>
                  </a:lnTo>
                  <a:lnTo>
                    <a:pt x="389" y="16"/>
                  </a:lnTo>
                  <a:lnTo>
                    <a:pt x="401" y="15"/>
                  </a:lnTo>
                  <a:lnTo>
                    <a:pt x="413" y="16"/>
                  </a:lnTo>
                  <a:lnTo>
                    <a:pt x="424" y="21"/>
                  </a:lnTo>
                  <a:lnTo>
                    <a:pt x="433" y="29"/>
                  </a:lnTo>
                  <a:lnTo>
                    <a:pt x="440" y="38"/>
                  </a:lnTo>
                  <a:lnTo>
                    <a:pt x="446" y="51"/>
                  </a:lnTo>
                  <a:lnTo>
                    <a:pt x="447" y="67"/>
                  </a:lnTo>
                  <a:lnTo>
                    <a:pt x="447" y="88"/>
                  </a:lnTo>
                  <a:lnTo>
                    <a:pt x="447" y="88"/>
                  </a:lnTo>
                  <a:lnTo>
                    <a:pt x="457" y="81"/>
                  </a:lnTo>
                  <a:lnTo>
                    <a:pt x="466" y="78"/>
                  </a:lnTo>
                  <a:lnTo>
                    <a:pt x="478" y="73"/>
                  </a:lnTo>
                  <a:lnTo>
                    <a:pt x="490" y="72"/>
                  </a:lnTo>
                  <a:lnTo>
                    <a:pt x="503" y="70"/>
                  </a:lnTo>
                  <a:lnTo>
                    <a:pt x="516" y="68"/>
                  </a:lnTo>
                  <a:lnTo>
                    <a:pt x="528" y="68"/>
                  </a:lnTo>
                  <a:lnTo>
                    <a:pt x="543" y="70"/>
                  </a:lnTo>
                  <a:lnTo>
                    <a:pt x="554" y="73"/>
                  </a:lnTo>
                  <a:lnTo>
                    <a:pt x="566" y="78"/>
                  </a:lnTo>
                  <a:lnTo>
                    <a:pt x="576" y="84"/>
                  </a:lnTo>
                  <a:lnTo>
                    <a:pt x="585" y="91"/>
                  </a:lnTo>
                  <a:lnTo>
                    <a:pt x="593" y="100"/>
                  </a:lnTo>
                  <a:lnTo>
                    <a:pt x="598" y="110"/>
                  </a:lnTo>
                  <a:lnTo>
                    <a:pt x="603" y="122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46"/>
                  </a:lnTo>
                  <a:lnTo>
                    <a:pt x="598" y="156"/>
                  </a:lnTo>
                  <a:lnTo>
                    <a:pt x="592" y="164"/>
                  </a:lnTo>
                  <a:lnTo>
                    <a:pt x="584" y="172"/>
                  </a:lnTo>
                  <a:lnTo>
                    <a:pt x="574" y="178"/>
                  </a:lnTo>
                  <a:lnTo>
                    <a:pt x="563" y="184"/>
                  </a:lnTo>
                  <a:lnTo>
                    <a:pt x="551" y="189"/>
                  </a:lnTo>
                  <a:lnTo>
                    <a:pt x="539" y="194"/>
                  </a:lnTo>
                  <a:lnTo>
                    <a:pt x="525" y="197"/>
                  </a:lnTo>
                  <a:lnTo>
                    <a:pt x="512" y="199"/>
                  </a:lnTo>
                  <a:lnTo>
                    <a:pt x="500" y="199"/>
                  </a:lnTo>
                  <a:lnTo>
                    <a:pt x="487" y="199"/>
                  </a:lnTo>
                  <a:lnTo>
                    <a:pt x="476" y="199"/>
                  </a:lnTo>
                  <a:lnTo>
                    <a:pt x="465" y="195"/>
                  </a:lnTo>
                  <a:lnTo>
                    <a:pt x="455" y="192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47" y="210"/>
                  </a:lnTo>
                  <a:lnTo>
                    <a:pt x="444" y="227"/>
                  </a:lnTo>
                  <a:lnTo>
                    <a:pt x="438" y="243"/>
                  </a:lnTo>
                  <a:lnTo>
                    <a:pt x="430" y="256"/>
                  </a:lnTo>
                  <a:lnTo>
                    <a:pt x="419" y="265"/>
                  </a:lnTo>
                  <a:lnTo>
                    <a:pt x="408" y="273"/>
                  </a:lnTo>
                  <a:lnTo>
                    <a:pt x="395" y="278"/>
                  </a:lnTo>
                  <a:lnTo>
                    <a:pt x="381" y="279"/>
                  </a:lnTo>
                  <a:lnTo>
                    <a:pt x="367" y="279"/>
                  </a:lnTo>
                  <a:lnTo>
                    <a:pt x="352" y="278"/>
                  </a:lnTo>
                  <a:lnTo>
                    <a:pt x="338" y="272"/>
                  </a:lnTo>
                  <a:lnTo>
                    <a:pt x="324" y="265"/>
                  </a:lnTo>
                  <a:lnTo>
                    <a:pt x="309" y="256"/>
                  </a:lnTo>
                  <a:lnTo>
                    <a:pt x="298" y="245"/>
                  </a:lnTo>
                  <a:lnTo>
                    <a:pt x="287" y="230"/>
                  </a:lnTo>
                  <a:lnTo>
                    <a:pt x="278" y="216"/>
                  </a:lnTo>
                  <a:lnTo>
                    <a:pt x="278" y="2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2" name="Freeform 51"/>
            <p:cNvSpPr/>
            <p:nvPr/>
          </p:nvSpPr>
          <p:spPr bwMode="auto">
            <a:xfrm>
              <a:off x="4354514" y="521494"/>
              <a:ext cx="304800" cy="6858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90" y="48"/>
                </a:cxn>
                <a:cxn ang="0">
                  <a:pos x="190" y="48"/>
                </a:cxn>
                <a:cxn ang="0">
                  <a:pos x="192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192" h="48">
                  <a:moveTo>
                    <a:pt x="0" y="22"/>
                  </a:moveTo>
                  <a:lnTo>
                    <a:pt x="190" y="48"/>
                  </a:lnTo>
                  <a:lnTo>
                    <a:pt x="190" y="48"/>
                  </a:lnTo>
                  <a:lnTo>
                    <a:pt x="192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3" name="Freeform 52"/>
            <p:cNvSpPr/>
            <p:nvPr/>
          </p:nvSpPr>
          <p:spPr bwMode="auto">
            <a:xfrm>
              <a:off x="4500564" y="385763"/>
              <a:ext cx="176213" cy="81439"/>
            </a:xfrm>
            <a:custGeom>
              <a:avLst/>
              <a:gdLst/>
              <a:ahLst/>
              <a:cxnLst>
                <a:cxn ang="0">
                  <a:pos x="111" y="27"/>
                </a:cxn>
                <a:cxn ang="0">
                  <a:pos x="111" y="27"/>
                </a:cxn>
                <a:cxn ang="0">
                  <a:pos x="100" y="16"/>
                </a:cxn>
                <a:cxn ang="0">
                  <a:pos x="100" y="16"/>
                </a:cxn>
                <a:cxn ang="0">
                  <a:pos x="98" y="12"/>
                </a:cxn>
                <a:cxn ang="0">
                  <a:pos x="95" y="8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44" y="22"/>
                </a:cxn>
                <a:cxn ang="0">
                  <a:pos x="0" y="49"/>
                </a:cxn>
                <a:cxn ang="0">
                  <a:pos x="106" y="57"/>
                </a:cxn>
                <a:cxn ang="0">
                  <a:pos x="106" y="57"/>
                </a:cxn>
                <a:cxn ang="0">
                  <a:pos x="111" y="27"/>
                </a:cxn>
                <a:cxn ang="0">
                  <a:pos x="111" y="27"/>
                </a:cxn>
              </a:cxnLst>
              <a:rect l="0" t="0" r="r" b="b"/>
              <a:pathLst>
                <a:path w="111" h="57">
                  <a:moveTo>
                    <a:pt x="111" y="27"/>
                  </a:moveTo>
                  <a:lnTo>
                    <a:pt x="111" y="2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44" y="22"/>
                  </a:lnTo>
                  <a:lnTo>
                    <a:pt x="0" y="49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11" y="27"/>
                  </a:lnTo>
                  <a:lnTo>
                    <a:pt x="111" y="27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4" name="Freeform 53"/>
            <p:cNvSpPr/>
            <p:nvPr/>
          </p:nvSpPr>
          <p:spPr bwMode="auto">
            <a:xfrm>
              <a:off x="4449764" y="455771"/>
              <a:ext cx="219075" cy="5429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1"/>
                </a:cxn>
                <a:cxn ang="0">
                  <a:pos x="135" y="38"/>
                </a:cxn>
                <a:cxn ang="0">
                  <a:pos x="135" y="38"/>
                </a:cxn>
                <a:cxn ang="0">
                  <a:pos x="138" y="8"/>
                </a:cxn>
                <a:cxn ang="0">
                  <a:pos x="32" y="0"/>
                </a:cxn>
              </a:cxnLst>
              <a:rect l="0" t="0" r="r" b="b"/>
              <a:pathLst>
                <a:path w="138" h="38">
                  <a:moveTo>
                    <a:pt x="32" y="0"/>
                  </a:moveTo>
                  <a:lnTo>
                    <a:pt x="32" y="0"/>
                  </a:lnTo>
                  <a:lnTo>
                    <a:pt x="0" y="21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8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5" name="Freeform 54"/>
            <p:cNvSpPr/>
            <p:nvPr/>
          </p:nvSpPr>
          <p:spPr bwMode="auto">
            <a:xfrm>
              <a:off x="4398964" y="485775"/>
              <a:ext cx="265113" cy="6715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5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67" y="17"/>
                </a:cxn>
                <a:cxn ang="0">
                  <a:pos x="32" y="0"/>
                </a:cxn>
              </a:cxnLst>
              <a:rect l="0" t="0" r="r" b="b"/>
              <a:pathLst>
                <a:path w="167" h="47">
                  <a:moveTo>
                    <a:pt x="32" y="0"/>
                  </a:moveTo>
                  <a:lnTo>
                    <a:pt x="32" y="0"/>
                  </a:lnTo>
                  <a:lnTo>
                    <a:pt x="0" y="2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7" y="1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6" name="Freeform 55"/>
            <p:cNvSpPr/>
            <p:nvPr/>
          </p:nvSpPr>
          <p:spPr bwMode="auto">
            <a:xfrm>
              <a:off x="4313239" y="552926"/>
              <a:ext cx="342900" cy="8001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13" y="56"/>
                </a:cxn>
                <a:cxn ang="0">
                  <a:pos x="213" y="56"/>
                </a:cxn>
                <a:cxn ang="0">
                  <a:pos x="216" y="2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16" h="56">
                  <a:moveTo>
                    <a:pt x="0" y="26"/>
                  </a:moveTo>
                  <a:lnTo>
                    <a:pt x="213" y="56"/>
                  </a:lnTo>
                  <a:lnTo>
                    <a:pt x="213" y="56"/>
                  </a:lnTo>
                  <a:lnTo>
                    <a:pt x="216" y="2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7" name="Freeform 56"/>
            <p:cNvSpPr/>
            <p:nvPr/>
          </p:nvSpPr>
          <p:spPr bwMode="auto">
            <a:xfrm>
              <a:off x="4278314" y="590074"/>
              <a:ext cx="373063" cy="9001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33" y="63"/>
                </a:cxn>
                <a:cxn ang="0">
                  <a:pos x="233" y="63"/>
                </a:cxn>
                <a:cxn ang="0">
                  <a:pos x="235" y="3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235" h="63">
                  <a:moveTo>
                    <a:pt x="0" y="22"/>
                  </a:moveTo>
                  <a:lnTo>
                    <a:pt x="233" y="63"/>
                  </a:lnTo>
                  <a:lnTo>
                    <a:pt x="233" y="63"/>
                  </a:lnTo>
                  <a:lnTo>
                    <a:pt x="235" y="3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8" name="Freeform 57"/>
            <p:cNvSpPr/>
            <p:nvPr/>
          </p:nvSpPr>
          <p:spPr bwMode="auto">
            <a:xfrm>
              <a:off x="4233864" y="621506"/>
              <a:ext cx="414338" cy="92869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20"/>
                </a:cxn>
                <a:cxn ang="0">
                  <a:pos x="0" y="33"/>
                </a:cxn>
                <a:cxn ang="0">
                  <a:pos x="261" y="65"/>
                </a:cxn>
                <a:cxn ang="0">
                  <a:pos x="261" y="65"/>
                </a:cxn>
                <a:cxn ang="0">
                  <a:pos x="261" y="4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1" y="20"/>
                </a:cxn>
                <a:cxn ang="0">
                  <a:pos x="11" y="20"/>
                </a:cxn>
              </a:cxnLst>
              <a:rect l="0" t="0" r="r" b="b"/>
              <a:pathLst>
                <a:path w="261" h="65">
                  <a:moveTo>
                    <a:pt x="11" y="20"/>
                  </a:moveTo>
                  <a:lnTo>
                    <a:pt x="11" y="20"/>
                  </a:lnTo>
                  <a:lnTo>
                    <a:pt x="0" y="3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4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9" name="Freeform 58"/>
            <p:cNvSpPr/>
            <p:nvPr/>
          </p:nvSpPr>
          <p:spPr bwMode="auto">
            <a:xfrm>
              <a:off x="4184652" y="668655"/>
              <a:ext cx="463550" cy="95726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91" y="67"/>
                </a:cxn>
                <a:cxn ang="0">
                  <a:pos x="291" y="67"/>
                </a:cxn>
                <a:cxn ang="0">
                  <a:pos x="292" y="32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92" h="67">
                  <a:moveTo>
                    <a:pt x="0" y="40"/>
                  </a:moveTo>
                  <a:lnTo>
                    <a:pt x="291" y="67"/>
                  </a:lnTo>
                  <a:lnTo>
                    <a:pt x="291" y="67"/>
                  </a:lnTo>
                  <a:lnTo>
                    <a:pt x="292" y="3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0" name="Freeform 59"/>
            <p:cNvSpPr/>
            <p:nvPr/>
          </p:nvSpPr>
          <p:spPr bwMode="auto">
            <a:xfrm>
              <a:off x="4141789" y="725805"/>
              <a:ext cx="504825" cy="7858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18" y="55"/>
                </a:cxn>
                <a:cxn ang="0">
                  <a:pos x="318" y="55"/>
                </a:cxn>
                <a:cxn ang="0">
                  <a:pos x="318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318" h="55">
                  <a:moveTo>
                    <a:pt x="0" y="36"/>
                  </a:moveTo>
                  <a:lnTo>
                    <a:pt x="318" y="55"/>
                  </a:lnTo>
                  <a:lnTo>
                    <a:pt x="318" y="55"/>
                  </a:lnTo>
                  <a:lnTo>
                    <a:pt x="318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1" name="Freeform 60"/>
            <p:cNvSpPr/>
            <p:nvPr/>
          </p:nvSpPr>
          <p:spPr bwMode="auto">
            <a:xfrm>
              <a:off x="4111627" y="777240"/>
              <a:ext cx="534988" cy="6572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0" y="30"/>
                </a:cxn>
                <a:cxn ang="0">
                  <a:pos x="337" y="46"/>
                </a:cxn>
                <a:cxn ang="0">
                  <a:pos x="337" y="46"/>
                </a:cxn>
                <a:cxn ang="0">
                  <a:pos x="337" y="19"/>
                </a:cxn>
                <a:cxn ang="0">
                  <a:pos x="19" y="0"/>
                </a:cxn>
              </a:cxnLst>
              <a:rect l="0" t="0" r="r" b="b"/>
              <a:pathLst>
                <a:path w="337" h="46">
                  <a:moveTo>
                    <a:pt x="19" y="0"/>
                  </a:moveTo>
                  <a:lnTo>
                    <a:pt x="19" y="0"/>
                  </a:lnTo>
                  <a:lnTo>
                    <a:pt x="0" y="30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2" name="Freeform 61"/>
            <p:cNvSpPr/>
            <p:nvPr/>
          </p:nvSpPr>
          <p:spPr bwMode="auto">
            <a:xfrm>
              <a:off x="4021139" y="820103"/>
              <a:ext cx="630238" cy="154305"/>
            </a:xfrm>
            <a:custGeom>
              <a:avLst/>
              <a:gdLst/>
              <a:ahLst/>
              <a:cxnLst>
                <a:cxn ang="0">
                  <a:pos x="394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2" y="26"/>
                </a:cxn>
                <a:cxn ang="0">
                  <a:pos x="27" y="53"/>
                </a:cxn>
                <a:cxn ang="0">
                  <a:pos x="13" y="80"/>
                </a:cxn>
                <a:cxn ang="0">
                  <a:pos x="0" y="108"/>
                </a:cxn>
                <a:cxn ang="0">
                  <a:pos x="397" y="88"/>
                </a:cxn>
                <a:cxn ang="0">
                  <a:pos x="397" y="88"/>
                </a:cxn>
                <a:cxn ang="0">
                  <a:pos x="394" y="16"/>
                </a:cxn>
                <a:cxn ang="0">
                  <a:pos x="394" y="16"/>
                </a:cxn>
              </a:cxnLst>
              <a:rect l="0" t="0" r="r" b="b"/>
              <a:pathLst>
                <a:path w="397" h="108">
                  <a:moveTo>
                    <a:pt x="394" y="1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42" y="26"/>
                  </a:lnTo>
                  <a:lnTo>
                    <a:pt x="27" y="53"/>
                  </a:lnTo>
                  <a:lnTo>
                    <a:pt x="13" y="80"/>
                  </a:lnTo>
                  <a:lnTo>
                    <a:pt x="0" y="108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94" y="16"/>
                  </a:lnTo>
                  <a:lnTo>
                    <a:pt x="394" y="16"/>
                  </a:lnTo>
                  <a:close/>
                </a:path>
              </a:pathLst>
            </a:custGeom>
            <a:solidFill>
              <a:srgbClr val="FF4C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3" name="Freeform 62"/>
            <p:cNvSpPr/>
            <p:nvPr/>
          </p:nvSpPr>
          <p:spPr bwMode="auto">
            <a:xfrm>
              <a:off x="3911602" y="1301591"/>
              <a:ext cx="254000" cy="48434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39"/>
                </a:cxn>
                <a:cxn ang="0">
                  <a:pos x="0" y="79"/>
                </a:cxn>
                <a:cxn ang="0">
                  <a:pos x="1" y="119"/>
                </a:cxn>
                <a:cxn ang="0">
                  <a:pos x="4" y="158"/>
                </a:cxn>
                <a:cxn ang="0">
                  <a:pos x="4" y="158"/>
                </a:cxn>
                <a:cxn ang="0">
                  <a:pos x="11" y="204"/>
                </a:cxn>
                <a:cxn ang="0">
                  <a:pos x="20" y="250"/>
                </a:cxn>
                <a:cxn ang="0">
                  <a:pos x="33" y="295"/>
                </a:cxn>
                <a:cxn ang="0">
                  <a:pos x="49" y="339"/>
                </a:cxn>
                <a:cxn ang="0">
                  <a:pos x="160" y="315"/>
                </a:cxn>
                <a:cxn ang="0">
                  <a:pos x="160" y="315"/>
                </a:cxn>
                <a:cxn ang="0">
                  <a:pos x="145" y="279"/>
                </a:cxn>
                <a:cxn ang="0">
                  <a:pos x="134" y="242"/>
                </a:cxn>
                <a:cxn ang="0">
                  <a:pos x="123" y="206"/>
                </a:cxn>
                <a:cxn ang="0">
                  <a:pos x="115" y="168"/>
                </a:cxn>
                <a:cxn ang="0">
                  <a:pos x="107" y="130"/>
                </a:cxn>
                <a:cxn ang="0">
                  <a:pos x="101" y="92"/>
                </a:cxn>
                <a:cxn ang="0">
                  <a:pos x="96" y="54"/>
                </a:cxn>
                <a:cxn ang="0">
                  <a:pos x="93" y="16"/>
                </a:cxn>
                <a:cxn ang="0">
                  <a:pos x="4" y="0"/>
                </a:cxn>
              </a:cxnLst>
              <a:rect l="0" t="0" r="r" b="b"/>
              <a:pathLst>
                <a:path w="160" h="339">
                  <a:moveTo>
                    <a:pt x="4" y="0"/>
                  </a:moveTo>
                  <a:lnTo>
                    <a:pt x="4" y="0"/>
                  </a:lnTo>
                  <a:lnTo>
                    <a:pt x="1" y="39"/>
                  </a:lnTo>
                  <a:lnTo>
                    <a:pt x="0" y="79"/>
                  </a:lnTo>
                  <a:lnTo>
                    <a:pt x="1" y="11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11" y="204"/>
                  </a:lnTo>
                  <a:lnTo>
                    <a:pt x="20" y="250"/>
                  </a:lnTo>
                  <a:lnTo>
                    <a:pt x="33" y="295"/>
                  </a:lnTo>
                  <a:lnTo>
                    <a:pt x="49" y="339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45" y="279"/>
                  </a:lnTo>
                  <a:lnTo>
                    <a:pt x="134" y="242"/>
                  </a:lnTo>
                  <a:lnTo>
                    <a:pt x="123" y="206"/>
                  </a:lnTo>
                  <a:lnTo>
                    <a:pt x="115" y="168"/>
                  </a:lnTo>
                  <a:lnTo>
                    <a:pt x="107" y="130"/>
                  </a:lnTo>
                  <a:lnTo>
                    <a:pt x="101" y="92"/>
                  </a:lnTo>
                  <a:lnTo>
                    <a:pt x="96" y="54"/>
                  </a:lnTo>
                  <a:lnTo>
                    <a:pt x="93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4" name="Freeform 63"/>
            <p:cNvSpPr/>
            <p:nvPr/>
          </p:nvSpPr>
          <p:spPr bwMode="auto">
            <a:xfrm>
              <a:off x="4059239" y="1324451"/>
              <a:ext cx="309563" cy="4271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8"/>
                </a:cxn>
                <a:cxn ang="0">
                  <a:pos x="8" y="76"/>
                </a:cxn>
                <a:cxn ang="0">
                  <a:pos x="14" y="114"/>
                </a:cxn>
                <a:cxn ang="0">
                  <a:pos x="22" y="152"/>
                </a:cxn>
                <a:cxn ang="0">
                  <a:pos x="30" y="190"/>
                </a:cxn>
                <a:cxn ang="0">
                  <a:pos x="41" y="226"/>
                </a:cxn>
                <a:cxn ang="0">
                  <a:pos x="52" y="263"/>
                </a:cxn>
                <a:cxn ang="0">
                  <a:pos x="67" y="299"/>
                </a:cxn>
                <a:cxn ang="0">
                  <a:pos x="195" y="271"/>
                </a:cxn>
                <a:cxn ang="0">
                  <a:pos x="195" y="271"/>
                </a:cxn>
                <a:cxn ang="0">
                  <a:pos x="181" y="241"/>
                </a:cxn>
                <a:cxn ang="0">
                  <a:pos x="170" y="209"/>
                </a:cxn>
                <a:cxn ang="0">
                  <a:pos x="159" y="179"/>
                </a:cxn>
                <a:cxn ang="0">
                  <a:pos x="148" y="147"/>
                </a:cxn>
                <a:cxn ang="0">
                  <a:pos x="138" y="115"/>
                </a:cxn>
                <a:cxn ang="0">
                  <a:pos x="130" y="84"/>
                </a:cxn>
                <a:cxn ang="0">
                  <a:pos x="124" y="52"/>
                </a:cxn>
                <a:cxn ang="0">
                  <a:pos x="118" y="19"/>
                </a:cxn>
                <a:cxn ang="0">
                  <a:pos x="0" y="0"/>
                </a:cxn>
              </a:cxnLst>
              <a:rect l="0" t="0" r="r" b="b"/>
              <a:pathLst>
                <a:path w="195" h="299">
                  <a:moveTo>
                    <a:pt x="0" y="0"/>
                  </a:moveTo>
                  <a:lnTo>
                    <a:pt x="0" y="0"/>
                  </a:lnTo>
                  <a:lnTo>
                    <a:pt x="3" y="38"/>
                  </a:lnTo>
                  <a:lnTo>
                    <a:pt x="8" y="76"/>
                  </a:lnTo>
                  <a:lnTo>
                    <a:pt x="14" y="114"/>
                  </a:lnTo>
                  <a:lnTo>
                    <a:pt x="22" y="152"/>
                  </a:lnTo>
                  <a:lnTo>
                    <a:pt x="30" y="190"/>
                  </a:lnTo>
                  <a:lnTo>
                    <a:pt x="41" y="226"/>
                  </a:lnTo>
                  <a:lnTo>
                    <a:pt x="52" y="263"/>
                  </a:lnTo>
                  <a:lnTo>
                    <a:pt x="67" y="299"/>
                  </a:lnTo>
                  <a:lnTo>
                    <a:pt x="195" y="271"/>
                  </a:lnTo>
                  <a:lnTo>
                    <a:pt x="195" y="271"/>
                  </a:lnTo>
                  <a:lnTo>
                    <a:pt x="181" y="241"/>
                  </a:lnTo>
                  <a:lnTo>
                    <a:pt x="170" y="209"/>
                  </a:lnTo>
                  <a:lnTo>
                    <a:pt x="159" y="179"/>
                  </a:lnTo>
                  <a:lnTo>
                    <a:pt x="148" y="147"/>
                  </a:lnTo>
                  <a:lnTo>
                    <a:pt x="138" y="115"/>
                  </a:lnTo>
                  <a:lnTo>
                    <a:pt x="130" y="84"/>
                  </a:lnTo>
                  <a:lnTo>
                    <a:pt x="124" y="52"/>
                  </a:lnTo>
                  <a:lnTo>
                    <a:pt x="11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5" name="Freeform 64"/>
            <p:cNvSpPr/>
            <p:nvPr/>
          </p:nvSpPr>
          <p:spPr bwMode="auto">
            <a:xfrm>
              <a:off x="4246564" y="1351598"/>
              <a:ext cx="293688" cy="360045"/>
            </a:xfrm>
            <a:custGeom>
              <a:avLst/>
              <a:gdLst/>
              <a:ahLst/>
              <a:cxnLst>
                <a:cxn ang="0">
                  <a:pos x="119" y="2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33"/>
                </a:cxn>
                <a:cxn ang="0">
                  <a:pos x="12" y="65"/>
                </a:cxn>
                <a:cxn ang="0">
                  <a:pos x="20" y="96"/>
                </a:cxn>
                <a:cxn ang="0">
                  <a:pos x="30" y="128"/>
                </a:cxn>
                <a:cxn ang="0">
                  <a:pos x="41" y="160"/>
                </a:cxn>
                <a:cxn ang="0">
                  <a:pos x="52" y="190"/>
                </a:cxn>
                <a:cxn ang="0">
                  <a:pos x="63" y="222"/>
                </a:cxn>
                <a:cxn ang="0">
                  <a:pos x="77" y="252"/>
                </a:cxn>
                <a:cxn ang="0">
                  <a:pos x="185" y="228"/>
                </a:cxn>
                <a:cxn ang="0">
                  <a:pos x="185" y="228"/>
                </a:cxn>
                <a:cxn ang="0">
                  <a:pos x="179" y="215"/>
                </a:cxn>
                <a:cxn ang="0">
                  <a:pos x="179" y="215"/>
                </a:cxn>
                <a:cxn ang="0">
                  <a:pos x="160" y="168"/>
                </a:cxn>
                <a:cxn ang="0">
                  <a:pos x="142" y="119"/>
                </a:cxn>
                <a:cxn ang="0">
                  <a:pos x="128" y="69"/>
                </a:cxn>
                <a:cxn ang="0">
                  <a:pos x="119" y="20"/>
                </a:cxn>
                <a:cxn ang="0">
                  <a:pos x="119" y="20"/>
                </a:cxn>
              </a:cxnLst>
              <a:rect l="0" t="0" r="r" b="b"/>
              <a:pathLst>
                <a:path w="185" h="252">
                  <a:moveTo>
                    <a:pt x="119" y="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3"/>
                  </a:lnTo>
                  <a:lnTo>
                    <a:pt x="12" y="65"/>
                  </a:lnTo>
                  <a:lnTo>
                    <a:pt x="20" y="96"/>
                  </a:lnTo>
                  <a:lnTo>
                    <a:pt x="30" y="128"/>
                  </a:lnTo>
                  <a:lnTo>
                    <a:pt x="41" y="160"/>
                  </a:lnTo>
                  <a:lnTo>
                    <a:pt x="52" y="190"/>
                  </a:lnTo>
                  <a:lnTo>
                    <a:pt x="63" y="222"/>
                  </a:lnTo>
                  <a:lnTo>
                    <a:pt x="77" y="252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79" y="215"/>
                  </a:lnTo>
                  <a:lnTo>
                    <a:pt x="179" y="215"/>
                  </a:lnTo>
                  <a:lnTo>
                    <a:pt x="160" y="168"/>
                  </a:lnTo>
                  <a:lnTo>
                    <a:pt x="142" y="119"/>
                  </a:lnTo>
                  <a:lnTo>
                    <a:pt x="128" y="69"/>
                  </a:lnTo>
                  <a:lnTo>
                    <a:pt x="119" y="20"/>
                  </a:lnTo>
                  <a:lnTo>
                    <a:pt x="119" y="2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6" name="Freeform 65"/>
            <p:cNvSpPr/>
            <p:nvPr/>
          </p:nvSpPr>
          <p:spPr bwMode="auto">
            <a:xfrm>
              <a:off x="4435477" y="1380173"/>
              <a:ext cx="341313" cy="297180"/>
            </a:xfrm>
            <a:custGeom>
              <a:avLst/>
              <a:gdLst/>
              <a:ahLst/>
              <a:cxnLst>
                <a:cxn ang="0">
                  <a:pos x="192" y="86"/>
                </a:cxn>
                <a:cxn ang="0">
                  <a:pos x="192" y="86"/>
                </a:cxn>
                <a:cxn ang="0">
                  <a:pos x="180" y="3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49"/>
                </a:cxn>
                <a:cxn ang="0">
                  <a:pos x="23" y="99"/>
                </a:cxn>
                <a:cxn ang="0">
                  <a:pos x="41" y="148"/>
                </a:cxn>
                <a:cxn ang="0">
                  <a:pos x="60" y="195"/>
                </a:cxn>
                <a:cxn ang="0">
                  <a:pos x="60" y="195"/>
                </a:cxn>
                <a:cxn ang="0">
                  <a:pos x="66" y="208"/>
                </a:cxn>
                <a:cxn ang="0">
                  <a:pos x="215" y="175"/>
                </a:cxn>
                <a:cxn ang="0">
                  <a:pos x="215" y="175"/>
                </a:cxn>
                <a:cxn ang="0">
                  <a:pos x="203" y="132"/>
                </a:cxn>
                <a:cxn ang="0">
                  <a:pos x="192" y="86"/>
                </a:cxn>
                <a:cxn ang="0">
                  <a:pos x="192" y="86"/>
                </a:cxn>
              </a:cxnLst>
              <a:rect l="0" t="0" r="r" b="b"/>
              <a:pathLst>
                <a:path w="215" h="208">
                  <a:moveTo>
                    <a:pt x="192" y="86"/>
                  </a:moveTo>
                  <a:lnTo>
                    <a:pt x="192" y="86"/>
                  </a:lnTo>
                  <a:lnTo>
                    <a:pt x="180" y="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9"/>
                  </a:lnTo>
                  <a:lnTo>
                    <a:pt x="23" y="99"/>
                  </a:lnTo>
                  <a:lnTo>
                    <a:pt x="41" y="148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6" y="20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03" y="132"/>
                  </a:lnTo>
                  <a:lnTo>
                    <a:pt x="192" y="86"/>
                  </a:lnTo>
                  <a:lnTo>
                    <a:pt x="192" y="86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7" name="Freeform 66"/>
            <p:cNvSpPr/>
            <p:nvPr/>
          </p:nvSpPr>
          <p:spPr bwMode="auto">
            <a:xfrm>
              <a:off x="3989389" y="1751648"/>
              <a:ext cx="407988" cy="40147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14" y="59"/>
                </a:cxn>
                <a:cxn ang="0">
                  <a:pos x="30" y="94"/>
                </a:cxn>
                <a:cxn ang="0">
                  <a:pos x="49" y="127"/>
                </a:cxn>
                <a:cxn ang="0">
                  <a:pos x="68" y="161"/>
                </a:cxn>
                <a:cxn ang="0">
                  <a:pos x="90" y="192"/>
                </a:cxn>
                <a:cxn ang="0">
                  <a:pos x="112" y="223"/>
                </a:cxn>
                <a:cxn ang="0">
                  <a:pos x="136" y="253"/>
                </a:cxn>
                <a:cxn ang="0">
                  <a:pos x="162" y="281"/>
                </a:cxn>
                <a:cxn ang="0">
                  <a:pos x="257" y="245"/>
                </a:cxn>
                <a:cxn ang="0">
                  <a:pos x="257" y="245"/>
                </a:cxn>
                <a:cxn ang="0">
                  <a:pos x="235" y="218"/>
                </a:cxn>
                <a:cxn ang="0">
                  <a:pos x="212" y="189"/>
                </a:cxn>
                <a:cxn ang="0">
                  <a:pos x="192" y="159"/>
                </a:cxn>
                <a:cxn ang="0">
                  <a:pos x="173" y="129"/>
                </a:cxn>
                <a:cxn ang="0">
                  <a:pos x="155" y="97"/>
                </a:cxn>
                <a:cxn ang="0">
                  <a:pos x="139" y="65"/>
                </a:cxn>
                <a:cxn ang="0">
                  <a:pos x="123" y="32"/>
                </a:cxn>
                <a:cxn ang="0">
                  <a:pos x="111" y="0"/>
                </a:cxn>
                <a:cxn ang="0">
                  <a:pos x="0" y="24"/>
                </a:cxn>
              </a:cxnLst>
              <a:rect l="0" t="0" r="r" b="b"/>
              <a:pathLst>
                <a:path w="257" h="281">
                  <a:moveTo>
                    <a:pt x="0" y="24"/>
                  </a:moveTo>
                  <a:lnTo>
                    <a:pt x="0" y="24"/>
                  </a:lnTo>
                  <a:lnTo>
                    <a:pt x="14" y="59"/>
                  </a:lnTo>
                  <a:lnTo>
                    <a:pt x="30" y="94"/>
                  </a:lnTo>
                  <a:lnTo>
                    <a:pt x="49" y="127"/>
                  </a:lnTo>
                  <a:lnTo>
                    <a:pt x="68" y="161"/>
                  </a:lnTo>
                  <a:lnTo>
                    <a:pt x="90" y="192"/>
                  </a:lnTo>
                  <a:lnTo>
                    <a:pt x="112" y="223"/>
                  </a:lnTo>
                  <a:lnTo>
                    <a:pt x="136" y="253"/>
                  </a:lnTo>
                  <a:lnTo>
                    <a:pt x="162" y="281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35" y="218"/>
                  </a:lnTo>
                  <a:lnTo>
                    <a:pt x="212" y="189"/>
                  </a:lnTo>
                  <a:lnTo>
                    <a:pt x="192" y="159"/>
                  </a:lnTo>
                  <a:lnTo>
                    <a:pt x="173" y="129"/>
                  </a:lnTo>
                  <a:lnTo>
                    <a:pt x="155" y="97"/>
                  </a:lnTo>
                  <a:lnTo>
                    <a:pt x="139" y="65"/>
                  </a:lnTo>
                  <a:lnTo>
                    <a:pt x="123" y="32"/>
                  </a:lnTo>
                  <a:lnTo>
                    <a:pt x="11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8" name="Freeform 67"/>
            <p:cNvSpPr/>
            <p:nvPr/>
          </p:nvSpPr>
          <p:spPr bwMode="auto">
            <a:xfrm>
              <a:off x="4165602" y="1711643"/>
              <a:ext cx="427038" cy="39004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12" y="60"/>
                </a:cxn>
                <a:cxn ang="0">
                  <a:pos x="28" y="93"/>
                </a:cxn>
                <a:cxn ang="0">
                  <a:pos x="44" y="125"/>
                </a:cxn>
                <a:cxn ang="0">
                  <a:pos x="62" y="157"/>
                </a:cxn>
                <a:cxn ang="0">
                  <a:pos x="81" y="187"/>
                </a:cxn>
                <a:cxn ang="0">
                  <a:pos x="101" y="217"/>
                </a:cxn>
                <a:cxn ang="0">
                  <a:pos x="124" y="246"/>
                </a:cxn>
                <a:cxn ang="0">
                  <a:pos x="146" y="273"/>
                </a:cxn>
                <a:cxn ang="0">
                  <a:pos x="269" y="225"/>
                </a:cxn>
                <a:cxn ang="0">
                  <a:pos x="269" y="225"/>
                </a:cxn>
                <a:cxn ang="0">
                  <a:pos x="249" y="200"/>
                </a:cxn>
                <a:cxn ang="0">
                  <a:pos x="228" y="173"/>
                </a:cxn>
                <a:cxn ang="0">
                  <a:pos x="209" y="146"/>
                </a:cxn>
                <a:cxn ang="0">
                  <a:pos x="192" y="117"/>
                </a:cxn>
                <a:cxn ang="0">
                  <a:pos x="174" y="89"/>
                </a:cxn>
                <a:cxn ang="0">
                  <a:pos x="157" y="60"/>
                </a:cxn>
                <a:cxn ang="0">
                  <a:pos x="143" y="30"/>
                </a:cxn>
                <a:cxn ang="0">
                  <a:pos x="128" y="0"/>
                </a:cxn>
                <a:cxn ang="0">
                  <a:pos x="0" y="28"/>
                </a:cxn>
              </a:cxnLst>
              <a:rect l="0" t="0" r="r" b="b"/>
              <a:pathLst>
                <a:path w="269" h="273">
                  <a:moveTo>
                    <a:pt x="0" y="28"/>
                  </a:moveTo>
                  <a:lnTo>
                    <a:pt x="0" y="28"/>
                  </a:lnTo>
                  <a:lnTo>
                    <a:pt x="12" y="60"/>
                  </a:lnTo>
                  <a:lnTo>
                    <a:pt x="28" y="93"/>
                  </a:lnTo>
                  <a:lnTo>
                    <a:pt x="44" y="125"/>
                  </a:lnTo>
                  <a:lnTo>
                    <a:pt x="62" y="157"/>
                  </a:lnTo>
                  <a:lnTo>
                    <a:pt x="81" y="187"/>
                  </a:lnTo>
                  <a:lnTo>
                    <a:pt x="101" y="217"/>
                  </a:lnTo>
                  <a:lnTo>
                    <a:pt x="124" y="246"/>
                  </a:lnTo>
                  <a:lnTo>
                    <a:pt x="146" y="273"/>
                  </a:lnTo>
                  <a:lnTo>
                    <a:pt x="269" y="225"/>
                  </a:lnTo>
                  <a:lnTo>
                    <a:pt x="269" y="225"/>
                  </a:lnTo>
                  <a:lnTo>
                    <a:pt x="249" y="200"/>
                  </a:lnTo>
                  <a:lnTo>
                    <a:pt x="228" y="173"/>
                  </a:lnTo>
                  <a:lnTo>
                    <a:pt x="209" y="146"/>
                  </a:lnTo>
                  <a:lnTo>
                    <a:pt x="192" y="117"/>
                  </a:lnTo>
                  <a:lnTo>
                    <a:pt x="174" y="89"/>
                  </a:lnTo>
                  <a:lnTo>
                    <a:pt x="157" y="60"/>
                  </a:lnTo>
                  <a:lnTo>
                    <a:pt x="143" y="30"/>
                  </a:lnTo>
                  <a:lnTo>
                    <a:pt x="12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9" name="Freeform 68"/>
            <p:cNvSpPr/>
            <p:nvPr/>
          </p:nvSpPr>
          <p:spPr bwMode="auto">
            <a:xfrm>
              <a:off x="4368802" y="1677353"/>
              <a:ext cx="373063" cy="355759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5" y="54"/>
                </a:cxn>
                <a:cxn ang="0">
                  <a:pos x="29" y="84"/>
                </a:cxn>
                <a:cxn ang="0">
                  <a:pos x="46" y="113"/>
                </a:cxn>
                <a:cxn ang="0">
                  <a:pos x="64" y="141"/>
                </a:cxn>
                <a:cxn ang="0">
                  <a:pos x="81" y="170"/>
                </a:cxn>
                <a:cxn ang="0">
                  <a:pos x="100" y="197"/>
                </a:cxn>
                <a:cxn ang="0">
                  <a:pos x="121" y="224"/>
                </a:cxn>
                <a:cxn ang="0">
                  <a:pos x="141" y="249"/>
                </a:cxn>
                <a:cxn ang="0">
                  <a:pos x="235" y="214"/>
                </a:cxn>
                <a:cxn ang="0">
                  <a:pos x="235" y="214"/>
                </a:cxn>
                <a:cxn ang="0">
                  <a:pos x="234" y="213"/>
                </a:cxn>
                <a:cxn ang="0">
                  <a:pos x="234" y="213"/>
                </a:cxn>
                <a:cxn ang="0">
                  <a:pos x="197" y="160"/>
                </a:cxn>
                <a:cxn ang="0">
                  <a:pos x="165" y="108"/>
                </a:cxn>
                <a:cxn ang="0">
                  <a:pos x="135" y="56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235" h="249">
                  <a:moveTo>
                    <a:pt x="108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15" y="54"/>
                  </a:lnTo>
                  <a:lnTo>
                    <a:pt x="29" y="84"/>
                  </a:lnTo>
                  <a:lnTo>
                    <a:pt x="46" y="113"/>
                  </a:lnTo>
                  <a:lnTo>
                    <a:pt x="64" y="141"/>
                  </a:lnTo>
                  <a:lnTo>
                    <a:pt x="81" y="170"/>
                  </a:lnTo>
                  <a:lnTo>
                    <a:pt x="100" y="197"/>
                  </a:lnTo>
                  <a:lnTo>
                    <a:pt x="121" y="224"/>
                  </a:lnTo>
                  <a:lnTo>
                    <a:pt x="141" y="249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197" y="160"/>
                  </a:lnTo>
                  <a:lnTo>
                    <a:pt x="165" y="108"/>
                  </a:lnTo>
                  <a:lnTo>
                    <a:pt x="135" y="56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0" name="Freeform 69"/>
            <p:cNvSpPr/>
            <p:nvPr/>
          </p:nvSpPr>
          <p:spPr bwMode="auto">
            <a:xfrm>
              <a:off x="4540252" y="1630204"/>
              <a:ext cx="382588" cy="352901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7" y="89"/>
                </a:cxn>
                <a:cxn ang="0">
                  <a:pos x="57" y="141"/>
                </a:cxn>
                <a:cxn ang="0">
                  <a:pos x="89" y="193"/>
                </a:cxn>
                <a:cxn ang="0">
                  <a:pos x="126" y="246"/>
                </a:cxn>
                <a:cxn ang="0">
                  <a:pos x="126" y="246"/>
                </a:cxn>
                <a:cxn ang="0">
                  <a:pos x="127" y="247"/>
                </a:cxn>
                <a:cxn ang="0">
                  <a:pos x="241" y="203"/>
                </a:cxn>
                <a:cxn ang="0">
                  <a:pos x="241" y="203"/>
                </a:cxn>
                <a:cxn ang="0">
                  <a:pos x="213" y="154"/>
                </a:cxn>
                <a:cxn ang="0">
                  <a:pos x="189" y="104"/>
                </a:cxn>
                <a:cxn ang="0">
                  <a:pos x="168" y="52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241" h="247">
                  <a:moveTo>
                    <a:pt x="149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27" y="89"/>
                  </a:lnTo>
                  <a:lnTo>
                    <a:pt x="57" y="141"/>
                  </a:lnTo>
                  <a:lnTo>
                    <a:pt x="89" y="193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7" y="247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13" y="154"/>
                  </a:lnTo>
                  <a:lnTo>
                    <a:pt x="189" y="104"/>
                  </a:lnTo>
                  <a:lnTo>
                    <a:pt x="168" y="52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1" name="Freeform 70"/>
            <p:cNvSpPr/>
            <p:nvPr/>
          </p:nvSpPr>
          <p:spPr bwMode="auto">
            <a:xfrm>
              <a:off x="4246564" y="1920240"/>
              <a:ext cx="696913" cy="282893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31" y="198"/>
                </a:cxn>
                <a:cxn ang="0">
                  <a:pos x="439" y="20"/>
                </a:cxn>
                <a:cxn ang="0">
                  <a:pos x="439" y="20"/>
                </a:cxn>
                <a:cxn ang="0">
                  <a:pos x="426" y="0"/>
                </a:cxn>
                <a:cxn ang="0">
                  <a:pos x="426" y="0"/>
                </a:cxn>
              </a:cxnLst>
              <a:rect l="0" t="0" r="r" b="b"/>
              <a:pathLst>
                <a:path w="439" h="198">
                  <a:moveTo>
                    <a:pt x="426" y="0"/>
                  </a:moveTo>
                  <a:lnTo>
                    <a:pt x="0" y="163"/>
                  </a:lnTo>
                  <a:lnTo>
                    <a:pt x="0" y="163"/>
                  </a:lnTo>
                  <a:lnTo>
                    <a:pt x="31" y="198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2" name="Freeform 71"/>
            <p:cNvSpPr/>
            <p:nvPr/>
          </p:nvSpPr>
          <p:spPr bwMode="auto">
            <a:xfrm>
              <a:off x="4295777" y="1948815"/>
              <a:ext cx="674688" cy="288608"/>
            </a:xfrm>
            <a:custGeom>
              <a:avLst/>
              <a:gdLst/>
              <a:ahLst/>
              <a:cxnLst>
                <a:cxn ang="0">
                  <a:pos x="408" y="0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26" y="202"/>
                </a:cxn>
                <a:cxn ang="0">
                  <a:pos x="425" y="26"/>
                </a:cxn>
                <a:cxn ang="0">
                  <a:pos x="425" y="26"/>
                </a:cxn>
                <a:cxn ang="0">
                  <a:pos x="408" y="0"/>
                </a:cxn>
                <a:cxn ang="0">
                  <a:pos x="408" y="0"/>
                </a:cxn>
              </a:cxnLst>
              <a:rect l="0" t="0" r="r" b="b"/>
              <a:pathLst>
                <a:path w="425" h="202">
                  <a:moveTo>
                    <a:pt x="408" y="0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26" y="202"/>
                  </a:lnTo>
                  <a:lnTo>
                    <a:pt x="425" y="26"/>
                  </a:lnTo>
                  <a:lnTo>
                    <a:pt x="425" y="26"/>
                  </a:lnTo>
                  <a:lnTo>
                    <a:pt x="408" y="0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3" name="Freeform 72"/>
            <p:cNvSpPr/>
            <p:nvPr/>
          </p:nvSpPr>
          <p:spPr bwMode="auto">
            <a:xfrm>
              <a:off x="4337052" y="1985963"/>
              <a:ext cx="657225" cy="290036"/>
            </a:xfrm>
            <a:custGeom>
              <a:avLst/>
              <a:gdLst/>
              <a:ahLst/>
              <a:cxnLst>
                <a:cxn ang="0">
                  <a:pos x="406" y="9"/>
                </a:cxn>
                <a:cxn ang="0">
                  <a:pos x="406" y="9"/>
                </a:cxn>
                <a:cxn ang="0">
                  <a:pos x="399" y="0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31" y="203"/>
                </a:cxn>
                <a:cxn ang="0">
                  <a:pos x="414" y="20"/>
                </a:cxn>
                <a:cxn ang="0">
                  <a:pos x="414" y="20"/>
                </a:cxn>
                <a:cxn ang="0">
                  <a:pos x="406" y="9"/>
                </a:cxn>
                <a:cxn ang="0">
                  <a:pos x="406" y="9"/>
                </a:cxn>
              </a:cxnLst>
              <a:rect l="0" t="0" r="r" b="b"/>
              <a:pathLst>
                <a:path w="414" h="203">
                  <a:moveTo>
                    <a:pt x="406" y="9"/>
                  </a:moveTo>
                  <a:lnTo>
                    <a:pt x="406" y="9"/>
                  </a:lnTo>
                  <a:lnTo>
                    <a:pt x="399" y="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31" y="203"/>
                  </a:lnTo>
                  <a:lnTo>
                    <a:pt x="414" y="20"/>
                  </a:lnTo>
                  <a:lnTo>
                    <a:pt x="414" y="20"/>
                  </a:lnTo>
                  <a:lnTo>
                    <a:pt x="406" y="9"/>
                  </a:lnTo>
                  <a:lnTo>
                    <a:pt x="406" y="9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4" name="Freeform 73"/>
            <p:cNvSpPr/>
            <p:nvPr/>
          </p:nvSpPr>
          <p:spPr bwMode="auto">
            <a:xfrm>
              <a:off x="4386264" y="2014538"/>
              <a:ext cx="639763" cy="30861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42" y="216"/>
                </a:cxn>
                <a:cxn ang="0">
                  <a:pos x="403" y="21"/>
                </a:cxn>
                <a:cxn ang="0">
                  <a:pos x="403" y="21"/>
                </a:cxn>
                <a:cxn ang="0">
                  <a:pos x="383" y="0"/>
                </a:cxn>
                <a:cxn ang="0">
                  <a:pos x="383" y="0"/>
                </a:cxn>
              </a:cxnLst>
              <a:rect l="0" t="0" r="r" b="b"/>
              <a:pathLst>
                <a:path w="403" h="216">
                  <a:moveTo>
                    <a:pt x="383" y="0"/>
                  </a:moveTo>
                  <a:lnTo>
                    <a:pt x="0" y="183"/>
                  </a:lnTo>
                  <a:lnTo>
                    <a:pt x="0" y="183"/>
                  </a:lnTo>
                  <a:lnTo>
                    <a:pt x="42" y="216"/>
                  </a:lnTo>
                  <a:lnTo>
                    <a:pt x="403" y="21"/>
                  </a:lnTo>
                  <a:lnTo>
                    <a:pt x="403" y="21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5" name="Freeform 74"/>
            <p:cNvSpPr/>
            <p:nvPr/>
          </p:nvSpPr>
          <p:spPr bwMode="auto">
            <a:xfrm>
              <a:off x="4452939" y="2044541"/>
              <a:ext cx="593725" cy="31718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36" y="222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61" y="0"/>
                </a:cxn>
                <a:cxn ang="0">
                  <a:pos x="361" y="0"/>
                </a:cxn>
              </a:cxnLst>
              <a:rect l="0" t="0" r="r" b="b"/>
              <a:pathLst>
                <a:path w="374" h="222">
                  <a:moveTo>
                    <a:pt x="361" y="0"/>
                  </a:moveTo>
                  <a:lnTo>
                    <a:pt x="0" y="195"/>
                  </a:lnTo>
                  <a:lnTo>
                    <a:pt x="0" y="195"/>
                  </a:lnTo>
                  <a:lnTo>
                    <a:pt x="36" y="222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1" y="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6" name="Freeform 75"/>
            <p:cNvSpPr/>
            <p:nvPr/>
          </p:nvSpPr>
          <p:spPr bwMode="auto">
            <a:xfrm>
              <a:off x="4510089" y="2058829"/>
              <a:ext cx="546100" cy="332899"/>
            </a:xfrm>
            <a:custGeom>
              <a:avLst/>
              <a:gdLst/>
              <a:ahLst/>
              <a:cxnLst>
                <a:cxn ang="0">
                  <a:pos x="0" y="212"/>
                </a:cxn>
                <a:cxn ang="0">
                  <a:pos x="0" y="212"/>
                </a:cxn>
                <a:cxn ang="0">
                  <a:pos x="29" y="233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38" y="0"/>
                </a:cxn>
                <a:cxn ang="0">
                  <a:pos x="0" y="212"/>
                </a:cxn>
              </a:cxnLst>
              <a:rect l="0" t="0" r="r" b="b"/>
              <a:pathLst>
                <a:path w="344" h="233">
                  <a:moveTo>
                    <a:pt x="0" y="212"/>
                  </a:moveTo>
                  <a:lnTo>
                    <a:pt x="0" y="212"/>
                  </a:lnTo>
                  <a:lnTo>
                    <a:pt x="29" y="233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8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7" name="Freeform 76"/>
            <p:cNvSpPr/>
            <p:nvPr/>
          </p:nvSpPr>
          <p:spPr bwMode="auto">
            <a:xfrm>
              <a:off x="4556127" y="2070259"/>
              <a:ext cx="817563" cy="471488"/>
            </a:xfrm>
            <a:custGeom>
              <a:avLst/>
              <a:gdLst/>
              <a:ahLst/>
              <a:cxnLst>
                <a:cxn ang="0">
                  <a:pos x="331" y="17"/>
                </a:cxn>
                <a:cxn ang="0">
                  <a:pos x="331" y="17"/>
                </a:cxn>
                <a:cxn ang="0">
                  <a:pos x="323" y="8"/>
                </a:cxn>
                <a:cxn ang="0">
                  <a:pos x="315" y="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33" y="244"/>
                </a:cxn>
                <a:cxn ang="0">
                  <a:pos x="65" y="263"/>
                </a:cxn>
                <a:cxn ang="0">
                  <a:pos x="98" y="280"/>
                </a:cxn>
                <a:cxn ang="0">
                  <a:pos x="131" y="298"/>
                </a:cxn>
                <a:cxn ang="0">
                  <a:pos x="131" y="298"/>
                </a:cxn>
                <a:cxn ang="0">
                  <a:pos x="200" y="330"/>
                </a:cxn>
                <a:cxn ang="0">
                  <a:pos x="515" y="239"/>
                </a:cxn>
                <a:cxn ang="0">
                  <a:pos x="515" y="239"/>
                </a:cxn>
                <a:cxn ang="0">
                  <a:pos x="468" y="187"/>
                </a:cxn>
                <a:cxn ang="0">
                  <a:pos x="422" y="133"/>
                </a:cxn>
                <a:cxn ang="0">
                  <a:pos x="376" y="77"/>
                </a:cxn>
                <a:cxn ang="0">
                  <a:pos x="354" y="49"/>
                </a:cxn>
                <a:cxn ang="0">
                  <a:pos x="331" y="17"/>
                </a:cxn>
                <a:cxn ang="0">
                  <a:pos x="331" y="17"/>
                </a:cxn>
              </a:cxnLst>
              <a:rect l="0" t="0" r="r" b="b"/>
              <a:pathLst>
                <a:path w="515" h="330">
                  <a:moveTo>
                    <a:pt x="331" y="17"/>
                  </a:moveTo>
                  <a:lnTo>
                    <a:pt x="331" y="17"/>
                  </a:lnTo>
                  <a:lnTo>
                    <a:pt x="323" y="8"/>
                  </a:lnTo>
                  <a:lnTo>
                    <a:pt x="315" y="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33" y="244"/>
                  </a:lnTo>
                  <a:lnTo>
                    <a:pt x="65" y="263"/>
                  </a:lnTo>
                  <a:lnTo>
                    <a:pt x="98" y="280"/>
                  </a:lnTo>
                  <a:lnTo>
                    <a:pt x="131" y="298"/>
                  </a:lnTo>
                  <a:lnTo>
                    <a:pt x="131" y="298"/>
                  </a:lnTo>
                  <a:lnTo>
                    <a:pt x="200" y="330"/>
                  </a:lnTo>
                  <a:lnTo>
                    <a:pt x="515" y="239"/>
                  </a:lnTo>
                  <a:lnTo>
                    <a:pt x="515" y="239"/>
                  </a:lnTo>
                  <a:lnTo>
                    <a:pt x="468" y="187"/>
                  </a:lnTo>
                  <a:lnTo>
                    <a:pt x="422" y="133"/>
                  </a:lnTo>
                  <a:lnTo>
                    <a:pt x="376" y="77"/>
                  </a:lnTo>
                  <a:lnTo>
                    <a:pt x="354" y="49"/>
                  </a:lnTo>
                  <a:lnTo>
                    <a:pt x="331" y="17"/>
                  </a:lnTo>
                  <a:lnTo>
                    <a:pt x="331" y="17"/>
                  </a:lnTo>
                  <a:close/>
                </a:path>
              </a:pathLst>
            </a:custGeom>
            <a:solidFill>
              <a:srgbClr val="885C6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8" name="Freeform 77"/>
            <p:cNvSpPr/>
            <p:nvPr/>
          </p:nvSpPr>
          <p:spPr bwMode="auto">
            <a:xfrm>
              <a:off x="4873627" y="2516029"/>
              <a:ext cx="279400" cy="147161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39" y="37"/>
                </a:cxn>
                <a:cxn ang="0">
                  <a:pos x="77" y="57"/>
                </a:cxn>
                <a:cxn ang="0">
                  <a:pos x="115" y="79"/>
                </a:cxn>
                <a:cxn ang="0">
                  <a:pos x="150" y="103"/>
                </a:cxn>
                <a:cxn ang="0">
                  <a:pos x="176" y="91"/>
                </a:cxn>
                <a:cxn ang="0">
                  <a:pos x="57" y="0"/>
                </a:cxn>
                <a:cxn ang="0">
                  <a:pos x="0" y="18"/>
                </a:cxn>
              </a:cxnLst>
              <a:rect l="0" t="0" r="r" b="b"/>
              <a:pathLst>
                <a:path w="176" h="103">
                  <a:moveTo>
                    <a:pt x="0" y="18"/>
                  </a:moveTo>
                  <a:lnTo>
                    <a:pt x="0" y="18"/>
                  </a:lnTo>
                  <a:lnTo>
                    <a:pt x="39" y="37"/>
                  </a:lnTo>
                  <a:lnTo>
                    <a:pt x="77" y="57"/>
                  </a:lnTo>
                  <a:lnTo>
                    <a:pt x="115" y="79"/>
                  </a:lnTo>
                  <a:lnTo>
                    <a:pt x="150" y="103"/>
                  </a:lnTo>
                  <a:lnTo>
                    <a:pt x="176" y="91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9" name="Freeform 78"/>
            <p:cNvSpPr/>
            <p:nvPr/>
          </p:nvSpPr>
          <p:spPr bwMode="auto">
            <a:xfrm>
              <a:off x="4964114" y="2496026"/>
              <a:ext cx="233363" cy="15001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19" y="105"/>
                </a:cxn>
                <a:cxn ang="0">
                  <a:pos x="147" y="89"/>
                </a:cxn>
                <a:cxn ang="0">
                  <a:pos x="50" y="0"/>
                </a:cxn>
                <a:cxn ang="0">
                  <a:pos x="0" y="14"/>
                </a:cxn>
              </a:cxnLst>
              <a:rect l="0" t="0" r="r" b="b"/>
              <a:pathLst>
                <a:path w="147" h="105">
                  <a:moveTo>
                    <a:pt x="0" y="14"/>
                  </a:moveTo>
                  <a:lnTo>
                    <a:pt x="119" y="105"/>
                  </a:lnTo>
                  <a:lnTo>
                    <a:pt x="147" y="89"/>
                  </a:lnTo>
                  <a:lnTo>
                    <a:pt x="5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0" name="Freeform 79"/>
            <p:cNvSpPr/>
            <p:nvPr/>
          </p:nvSpPr>
          <p:spPr bwMode="auto">
            <a:xfrm>
              <a:off x="5124452" y="2453164"/>
              <a:ext cx="166688" cy="15144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0" y="106"/>
                </a:cxn>
                <a:cxn ang="0">
                  <a:pos x="105" y="87"/>
                </a:cxn>
                <a:cxn ang="0">
                  <a:pos x="56" y="0"/>
                </a:cxn>
                <a:cxn ang="0">
                  <a:pos x="0" y="16"/>
                </a:cxn>
              </a:cxnLst>
              <a:rect l="0" t="0" r="r" b="b"/>
              <a:pathLst>
                <a:path w="105" h="106">
                  <a:moveTo>
                    <a:pt x="0" y="16"/>
                  </a:moveTo>
                  <a:lnTo>
                    <a:pt x="70" y="106"/>
                  </a:lnTo>
                  <a:lnTo>
                    <a:pt x="105" y="87"/>
                  </a:lnTo>
                  <a:lnTo>
                    <a:pt x="5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1" name="Freeform 80"/>
            <p:cNvSpPr/>
            <p:nvPr/>
          </p:nvSpPr>
          <p:spPr bwMode="auto">
            <a:xfrm>
              <a:off x="5213352" y="2411730"/>
              <a:ext cx="246063" cy="165735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0" y="29"/>
                </a:cxn>
                <a:cxn ang="0">
                  <a:pos x="49" y="116"/>
                </a:cxn>
                <a:cxn ang="0">
                  <a:pos x="155" y="57"/>
                </a:cxn>
                <a:cxn ang="0">
                  <a:pos x="155" y="57"/>
                </a:cxn>
                <a:cxn ang="0">
                  <a:pos x="101" y="0"/>
                </a:cxn>
                <a:cxn ang="0">
                  <a:pos x="101" y="0"/>
                </a:cxn>
              </a:cxnLst>
              <a:rect l="0" t="0" r="r" b="b"/>
              <a:pathLst>
                <a:path w="155" h="116">
                  <a:moveTo>
                    <a:pt x="101" y="0"/>
                  </a:moveTo>
                  <a:lnTo>
                    <a:pt x="0" y="29"/>
                  </a:lnTo>
                  <a:lnTo>
                    <a:pt x="49" y="116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2" name="Freeform 81"/>
            <p:cNvSpPr/>
            <p:nvPr/>
          </p:nvSpPr>
          <p:spPr bwMode="auto">
            <a:xfrm>
              <a:off x="5043489" y="2476024"/>
              <a:ext cx="192088" cy="14716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7" y="103"/>
                </a:cxn>
                <a:cxn ang="0">
                  <a:pos x="121" y="90"/>
                </a:cxn>
                <a:cxn ang="0">
                  <a:pos x="51" y="0"/>
                </a:cxn>
                <a:cxn ang="0">
                  <a:pos x="0" y="14"/>
                </a:cxn>
              </a:cxnLst>
              <a:rect l="0" t="0" r="r" b="b"/>
              <a:pathLst>
                <a:path w="121" h="103">
                  <a:moveTo>
                    <a:pt x="0" y="14"/>
                  </a:moveTo>
                  <a:lnTo>
                    <a:pt x="97" y="103"/>
                  </a:lnTo>
                  <a:lnTo>
                    <a:pt x="121" y="90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3" name="Freeform 82"/>
            <p:cNvSpPr/>
            <p:nvPr/>
          </p:nvSpPr>
          <p:spPr bwMode="auto">
            <a:xfrm>
              <a:off x="5111752" y="2493169"/>
              <a:ext cx="541338" cy="34004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5" y="132"/>
                </a:cxn>
                <a:cxn ang="0">
                  <a:pos x="15" y="132"/>
                </a:cxn>
                <a:cxn ang="0">
                  <a:pos x="27" y="141"/>
                </a:cxn>
                <a:cxn ang="0">
                  <a:pos x="38" y="153"/>
                </a:cxn>
                <a:cxn ang="0">
                  <a:pos x="48" y="164"/>
                </a:cxn>
                <a:cxn ang="0">
                  <a:pos x="57" y="176"/>
                </a:cxn>
                <a:cxn ang="0">
                  <a:pos x="65" y="189"/>
                </a:cxn>
                <a:cxn ang="0">
                  <a:pos x="73" y="203"/>
                </a:cxn>
                <a:cxn ang="0">
                  <a:pos x="80" y="216"/>
                </a:cxn>
                <a:cxn ang="0">
                  <a:pos x="86" y="232"/>
                </a:cxn>
                <a:cxn ang="0">
                  <a:pos x="86" y="232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119" y="238"/>
                </a:cxn>
                <a:cxn ang="0">
                  <a:pos x="151" y="238"/>
                </a:cxn>
                <a:cxn ang="0">
                  <a:pos x="183" y="237"/>
                </a:cxn>
                <a:cxn ang="0">
                  <a:pos x="215" y="235"/>
                </a:cxn>
                <a:cxn ang="0">
                  <a:pos x="246" y="230"/>
                </a:cxn>
                <a:cxn ang="0">
                  <a:pos x="278" y="226"/>
                </a:cxn>
                <a:cxn ang="0">
                  <a:pos x="310" y="219"/>
                </a:cxn>
                <a:cxn ang="0">
                  <a:pos x="341" y="211"/>
                </a:cxn>
                <a:cxn ang="0">
                  <a:pos x="341" y="211"/>
                </a:cxn>
                <a:cxn ang="0">
                  <a:pos x="334" y="186"/>
                </a:cxn>
                <a:cxn ang="0">
                  <a:pos x="324" y="161"/>
                </a:cxn>
                <a:cxn ang="0">
                  <a:pos x="314" y="135"/>
                </a:cxn>
                <a:cxn ang="0">
                  <a:pos x="303" y="111"/>
                </a:cxn>
                <a:cxn ang="0">
                  <a:pos x="291" y="89"/>
                </a:cxn>
                <a:cxn ang="0">
                  <a:pos x="276" y="65"/>
                </a:cxn>
                <a:cxn ang="0">
                  <a:pos x="261" y="45"/>
                </a:cxn>
                <a:cxn ang="0">
                  <a:pos x="243" y="24"/>
                </a:cxn>
                <a:cxn ang="0">
                  <a:pos x="243" y="24"/>
                </a:cxn>
                <a:cxn ang="0">
                  <a:pos x="219" y="0"/>
                </a:cxn>
                <a:cxn ang="0">
                  <a:pos x="219" y="0"/>
                </a:cxn>
              </a:cxnLst>
              <a:rect l="0" t="0" r="r" b="b"/>
              <a:pathLst>
                <a:path w="341" h="238">
                  <a:moveTo>
                    <a:pt x="219" y="0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7" y="141"/>
                  </a:lnTo>
                  <a:lnTo>
                    <a:pt x="38" y="153"/>
                  </a:lnTo>
                  <a:lnTo>
                    <a:pt x="48" y="164"/>
                  </a:lnTo>
                  <a:lnTo>
                    <a:pt x="57" y="176"/>
                  </a:lnTo>
                  <a:lnTo>
                    <a:pt x="65" y="189"/>
                  </a:lnTo>
                  <a:lnTo>
                    <a:pt x="73" y="203"/>
                  </a:lnTo>
                  <a:lnTo>
                    <a:pt x="80" y="216"/>
                  </a:lnTo>
                  <a:lnTo>
                    <a:pt x="86" y="232"/>
                  </a:lnTo>
                  <a:lnTo>
                    <a:pt x="86" y="232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119" y="238"/>
                  </a:lnTo>
                  <a:lnTo>
                    <a:pt x="151" y="238"/>
                  </a:lnTo>
                  <a:lnTo>
                    <a:pt x="183" y="237"/>
                  </a:lnTo>
                  <a:lnTo>
                    <a:pt x="215" y="235"/>
                  </a:lnTo>
                  <a:lnTo>
                    <a:pt x="246" y="230"/>
                  </a:lnTo>
                  <a:lnTo>
                    <a:pt x="278" y="226"/>
                  </a:lnTo>
                  <a:lnTo>
                    <a:pt x="310" y="219"/>
                  </a:lnTo>
                  <a:lnTo>
                    <a:pt x="341" y="211"/>
                  </a:lnTo>
                  <a:lnTo>
                    <a:pt x="341" y="211"/>
                  </a:lnTo>
                  <a:lnTo>
                    <a:pt x="334" y="186"/>
                  </a:lnTo>
                  <a:lnTo>
                    <a:pt x="324" y="161"/>
                  </a:lnTo>
                  <a:lnTo>
                    <a:pt x="314" y="135"/>
                  </a:lnTo>
                  <a:lnTo>
                    <a:pt x="303" y="111"/>
                  </a:lnTo>
                  <a:lnTo>
                    <a:pt x="291" y="89"/>
                  </a:lnTo>
                  <a:lnTo>
                    <a:pt x="276" y="65"/>
                  </a:lnTo>
                  <a:lnTo>
                    <a:pt x="261" y="45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19" y="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4" name="Freeform 83"/>
            <p:cNvSpPr/>
            <p:nvPr/>
          </p:nvSpPr>
          <p:spPr bwMode="auto">
            <a:xfrm>
              <a:off x="3917952" y="945833"/>
              <a:ext cx="803275" cy="477203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65" y="20"/>
                </a:cxn>
                <a:cxn ang="0">
                  <a:pos x="65" y="20"/>
                </a:cxn>
                <a:cxn ang="0">
                  <a:pos x="53" y="47"/>
                </a:cxn>
                <a:cxn ang="0">
                  <a:pos x="43" y="76"/>
                </a:cxn>
                <a:cxn ang="0">
                  <a:pos x="32" y="103"/>
                </a:cxn>
                <a:cxn ang="0">
                  <a:pos x="24" y="131"/>
                </a:cxn>
                <a:cxn ang="0">
                  <a:pos x="16" y="161"/>
                </a:cxn>
                <a:cxn ang="0">
                  <a:pos x="10" y="190"/>
                </a:cxn>
                <a:cxn ang="0">
                  <a:pos x="5" y="220"/>
                </a:cxn>
                <a:cxn ang="0">
                  <a:pos x="0" y="249"/>
                </a:cxn>
                <a:cxn ang="0">
                  <a:pos x="506" y="334"/>
                </a:cxn>
                <a:cxn ang="0">
                  <a:pos x="506" y="334"/>
                </a:cxn>
                <a:cxn ang="0">
                  <a:pos x="491" y="250"/>
                </a:cxn>
                <a:cxn ang="0">
                  <a:pos x="478" y="166"/>
                </a:cxn>
                <a:cxn ang="0">
                  <a:pos x="468" y="82"/>
                </a:cxn>
                <a:cxn ang="0">
                  <a:pos x="462" y="0"/>
                </a:cxn>
                <a:cxn ang="0">
                  <a:pos x="462" y="0"/>
                </a:cxn>
              </a:cxnLst>
              <a:rect l="0" t="0" r="r" b="b"/>
              <a:pathLst>
                <a:path w="506" h="334">
                  <a:moveTo>
                    <a:pt x="462" y="0"/>
                  </a:moveTo>
                  <a:lnTo>
                    <a:pt x="65" y="20"/>
                  </a:lnTo>
                  <a:lnTo>
                    <a:pt x="65" y="20"/>
                  </a:lnTo>
                  <a:lnTo>
                    <a:pt x="53" y="47"/>
                  </a:lnTo>
                  <a:lnTo>
                    <a:pt x="43" y="76"/>
                  </a:lnTo>
                  <a:lnTo>
                    <a:pt x="32" y="103"/>
                  </a:lnTo>
                  <a:lnTo>
                    <a:pt x="24" y="131"/>
                  </a:lnTo>
                  <a:lnTo>
                    <a:pt x="16" y="161"/>
                  </a:lnTo>
                  <a:lnTo>
                    <a:pt x="10" y="190"/>
                  </a:lnTo>
                  <a:lnTo>
                    <a:pt x="5" y="220"/>
                  </a:lnTo>
                  <a:lnTo>
                    <a:pt x="0" y="249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491" y="250"/>
                  </a:lnTo>
                  <a:lnTo>
                    <a:pt x="478" y="166"/>
                  </a:lnTo>
                  <a:lnTo>
                    <a:pt x="468" y="82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AC70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5" name="Freeform 84"/>
            <p:cNvSpPr/>
            <p:nvPr/>
          </p:nvSpPr>
          <p:spPr bwMode="auto">
            <a:xfrm>
              <a:off x="4641852" y="258604"/>
              <a:ext cx="1208088" cy="534353"/>
            </a:xfrm>
            <a:custGeom>
              <a:avLst/>
              <a:gdLst/>
              <a:ahLst/>
              <a:cxnLst>
                <a:cxn ang="0">
                  <a:pos x="761" y="97"/>
                </a:cxn>
                <a:cxn ang="0">
                  <a:pos x="761" y="97"/>
                </a:cxn>
                <a:cxn ang="0">
                  <a:pos x="736" y="84"/>
                </a:cxn>
                <a:cxn ang="0">
                  <a:pos x="736" y="84"/>
                </a:cxn>
                <a:cxn ang="0">
                  <a:pos x="710" y="71"/>
                </a:cxn>
                <a:cxn ang="0">
                  <a:pos x="685" y="60"/>
                </a:cxn>
                <a:cxn ang="0">
                  <a:pos x="660" y="51"/>
                </a:cxn>
                <a:cxn ang="0">
                  <a:pos x="633" y="41"/>
                </a:cxn>
                <a:cxn ang="0">
                  <a:pos x="606" y="33"/>
                </a:cxn>
                <a:cxn ang="0">
                  <a:pos x="577" y="25"/>
                </a:cxn>
                <a:cxn ang="0">
                  <a:pos x="549" y="19"/>
                </a:cxn>
                <a:cxn ang="0">
                  <a:pos x="520" y="13"/>
                </a:cxn>
                <a:cxn ang="0">
                  <a:pos x="491" y="8"/>
                </a:cxn>
                <a:cxn ang="0">
                  <a:pos x="463" y="5"/>
                </a:cxn>
                <a:cxn ang="0">
                  <a:pos x="434" y="1"/>
                </a:cxn>
                <a:cxn ang="0">
                  <a:pos x="404" y="0"/>
                </a:cxn>
                <a:cxn ang="0">
                  <a:pos x="376" y="0"/>
                </a:cxn>
                <a:cxn ang="0">
                  <a:pos x="347" y="0"/>
                </a:cxn>
                <a:cxn ang="0">
                  <a:pos x="320" y="1"/>
                </a:cxn>
                <a:cxn ang="0">
                  <a:pos x="292" y="5"/>
                </a:cxn>
                <a:cxn ang="0">
                  <a:pos x="292" y="5"/>
                </a:cxn>
                <a:cxn ang="0">
                  <a:pos x="255" y="9"/>
                </a:cxn>
                <a:cxn ang="0">
                  <a:pos x="217" y="17"/>
                </a:cxn>
                <a:cxn ang="0">
                  <a:pos x="181" y="25"/>
                </a:cxn>
                <a:cxn ang="0">
                  <a:pos x="142" y="35"/>
                </a:cxn>
                <a:cxn ang="0">
                  <a:pos x="106" y="46"/>
                </a:cxn>
                <a:cxn ang="0">
                  <a:pos x="69" y="59"/>
                </a:cxn>
                <a:cxn ang="0">
                  <a:pos x="35" y="7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6" y="97"/>
                </a:cxn>
                <a:cxn ang="0">
                  <a:pos x="9" y="101"/>
                </a:cxn>
                <a:cxn ang="0">
                  <a:pos x="11" y="105"/>
                </a:cxn>
                <a:cxn ang="0">
                  <a:pos x="11" y="105"/>
                </a:cxn>
                <a:cxn ang="0">
                  <a:pos x="28" y="120"/>
                </a:cxn>
                <a:cxn ang="0">
                  <a:pos x="46" y="135"/>
                </a:cxn>
                <a:cxn ang="0">
                  <a:pos x="62" y="149"/>
                </a:cxn>
                <a:cxn ang="0">
                  <a:pos x="69" y="157"/>
                </a:cxn>
                <a:cxn ang="0">
                  <a:pos x="76" y="166"/>
                </a:cxn>
                <a:cxn ang="0">
                  <a:pos x="76" y="166"/>
                </a:cxn>
                <a:cxn ang="0">
                  <a:pos x="119" y="217"/>
                </a:cxn>
                <a:cxn ang="0">
                  <a:pos x="160" y="270"/>
                </a:cxn>
                <a:cxn ang="0">
                  <a:pos x="201" y="322"/>
                </a:cxn>
                <a:cxn ang="0">
                  <a:pos x="241" y="374"/>
                </a:cxn>
                <a:cxn ang="0">
                  <a:pos x="241" y="374"/>
                </a:cxn>
                <a:cxn ang="0">
                  <a:pos x="355" y="311"/>
                </a:cxn>
                <a:cxn ang="0">
                  <a:pos x="471" y="246"/>
                </a:cxn>
                <a:cxn ang="0">
                  <a:pos x="587" y="184"/>
                </a:cxn>
                <a:cxn ang="0">
                  <a:pos x="645" y="154"/>
                </a:cxn>
                <a:cxn ang="0">
                  <a:pos x="706" y="125"/>
                </a:cxn>
                <a:cxn ang="0">
                  <a:pos x="706" y="125"/>
                </a:cxn>
                <a:cxn ang="0">
                  <a:pos x="734" y="111"/>
                </a:cxn>
                <a:cxn ang="0">
                  <a:pos x="761" y="97"/>
                </a:cxn>
                <a:cxn ang="0">
                  <a:pos x="761" y="97"/>
                </a:cxn>
              </a:cxnLst>
              <a:rect l="0" t="0" r="r" b="b"/>
              <a:pathLst>
                <a:path w="761" h="374">
                  <a:moveTo>
                    <a:pt x="761" y="97"/>
                  </a:moveTo>
                  <a:lnTo>
                    <a:pt x="761" y="97"/>
                  </a:lnTo>
                  <a:lnTo>
                    <a:pt x="736" y="84"/>
                  </a:lnTo>
                  <a:lnTo>
                    <a:pt x="736" y="84"/>
                  </a:lnTo>
                  <a:lnTo>
                    <a:pt x="710" y="71"/>
                  </a:lnTo>
                  <a:lnTo>
                    <a:pt x="685" y="60"/>
                  </a:lnTo>
                  <a:lnTo>
                    <a:pt x="660" y="51"/>
                  </a:lnTo>
                  <a:lnTo>
                    <a:pt x="633" y="41"/>
                  </a:lnTo>
                  <a:lnTo>
                    <a:pt x="606" y="33"/>
                  </a:lnTo>
                  <a:lnTo>
                    <a:pt x="577" y="25"/>
                  </a:lnTo>
                  <a:lnTo>
                    <a:pt x="549" y="19"/>
                  </a:lnTo>
                  <a:lnTo>
                    <a:pt x="520" y="13"/>
                  </a:lnTo>
                  <a:lnTo>
                    <a:pt x="491" y="8"/>
                  </a:lnTo>
                  <a:lnTo>
                    <a:pt x="463" y="5"/>
                  </a:lnTo>
                  <a:lnTo>
                    <a:pt x="434" y="1"/>
                  </a:lnTo>
                  <a:lnTo>
                    <a:pt x="404" y="0"/>
                  </a:lnTo>
                  <a:lnTo>
                    <a:pt x="376" y="0"/>
                  </a:lnTo>
                  <a:lnTo>
                    <a:pt x="347" y="0"/>
                  </a:lnTo>
                  <a:lnTo>
                    <a:pt x="320" y="1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55" y="9"/>
                  </a:lnTo>
                  <a:lnTo>
                    <a:pt x="217" y="17"/>
                  </a:lnTo>
                  <a:lnTo>
                    <a:pt x="181" y="25"/>
                  </a:lnTo>
                  <a:lnTo>
                    <a:pt x="142" y="35"/>
                  </a:lnTo>
                  <a:lnTo>
                    <a:pt x="106" y="46"/>
                  </a:lnTo>
                  <a:lnTo>
                    <a:pt x="69" y="59"/>
                  </a:lnTo>
                  <a:lnTo>
                    <a:pt x="35" y="7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6" y="97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28" y="120"/>
                  </a:lnTo>
                  <a:lnTo>
                    <a:pt x="46" y="135"/>
                  </a:lnTo>
                  <a:lnTo>
                    <a:pt x="62" y="149"/>
                  </a:lnTo>
                  <a:lnTo>
                    <a:pt x="69" y="157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119" y="217"/>
                  </a:lnTo>
                  <a:lnTo>
                    <a:pt x="160" y="270"/>
                  </a:lnTo>
                  <a:lnTo>
                    <a:pt x="201" y="32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355" y="311"/>
                  </a:lnTo>
                  <a:lnTo>
                    <a:pt x="471" y="246"/>
                  </a:lnTo>
                  <a:lnTo>
                    <a:pt x="587" y="184"/>
                  </a:lnTo>
                  <a:lnTo>
                    <a:pt x="645" y="154"/>
                  </a:lnTo>
                  <a:lnTo>
                    <a:pt x="706" y="125"/>
                  </a:lnTo>
                  <a:lnTo>
                    <a:pt x="706" y="125"/>
                  </a:lnTo>
                  <a:lnTo>
                    <a:pt x="734" y="111"/>
                  </a:lnTo>
                  <a:lnTo>
                    <a:pt x="761" y="97"/>
                  </a:lnTo>
                  <a:lnTo>
                    <a:pt x="761" y="97"/>
                  </a:lnTo>
                  <a:close/>
                </a:path>
              </a:pathLst>
            </a:custGeom>
            <a:solidFill>
              <a:srgbClr val="814E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6" name="Freeform 85"/>
            <p:cNvSpPr/>
            <p:nvPr/>
          </p:nvSpPr>
          <p:spPr bwMode="auto">
            <a:xfrm>
              <a:off x="5024439" y="397193"/>
              <a:ext cx="1362075" cy="800100"/>
            </a:xfrm>
            <a:custGeom>
              <a:avLst/>
              <a:gdLst/>
              <a:ahLst/>
              <a:cxnLst>
                <a:cxn ang="0">
                  <a:pos x="850" y="304"/>
                </a:cxn>
                <a:cxn ang="0">
                  <a:pos x="850" y="304"/>
                </a:cxn>
                <a:cxn ang="0">
                  <a:pos x="817" y="258"/>
                </a:cxn>
                <a:cxn ang="0">
                  <a:pos x="782" y="214"/>
                </a:cxn>
                <a:cxn ang="0">
                  <a:pos x="744" y="173"/>
                </a:cxn>
                <a:cxn ang="0">
                  <a:pos x="703" y="133"/>
                </a:cxn>
                <a:cxn ang="0">
                  <a:pos x="660" y="95"/>
                </a:cxn>
                <a:cxn ang="0">
                  <a:pos x="615" y="62"/>
                </a:cxn>
                <a:cxn ang="0">
                  <a:pos x="569" y="28"/>
                </a:cxn>
                <a:cxn ang="0">
                  <a:pos x="520" y="0"/>
                </a:cxn>
                <a:cxn ang="0">
                  <a:pos x="520" y="0"/>
                </a:cxn>
                <a:cxn ang="0">
                  <a:pos x="493" y="14"/>
                </a:cxn>
                <a:cxn ang="0">
                  <a:pos x="465" y="28"/>
                </a:cxn>
                <a:cxn ang="0">
                  <a:pos x="465" y="28"/>
                </a:cxn>
                <a:cxn ang="0">
                  <a:pos x="404" y="57"/>
                </a:cxn>
                <a:cxn ang="0">
                  <a:pos x="346" y="87"/>
                </a:cxn>
                <a:cxn ang="0">
                  <a:pos x="230" y="149"/>
                </a:cxn>
                <a:cxn ang="0">
                  <a:pos x="114" y="214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39" y="336"/>
                </a:cxn>
                <a:cxn ang="0">
                  <a:pos x="79" y="398"/>
                </a:cxn>
                <a:cxn ang="0">
                  <a:pos x="97" y="428"/>
                </a:cxn>
                <a:cxn ang="0">
                  <a:pos x="114" y="460"/>
                </a:cxn>
                <a:cxn ang="0">
                  <a:pos x="130" y="493"/>
                </a:cxn>
                <a:cxn ang="0">
                  <a:pos x="146" y="526"/>
                </a:cxn>
                <a:cxn ang="0">
                  <a:pos x="146" y="526"/>
                </a:cxn>
                <a:cxn ang="0">
                  <a:pos x="162" y="560"/>
                </a:cxn>
                <a:cxn ang="0">
                  <a:pos x="858" y="315"/>
                </a:cxn>
                <a:cxn ang="0">
                  <a:pos x="858" y="315"/>
                </a:cxn>
                <a:cxn ang="0">
                  <a:pos x="850" y="304"/>
                </a:cxn>
                <a:cxn ang="0">
                  <a:pos x="850" y="304"/>
                </a:cxn>
              </a:cxnLst>
              <a:rect l="0" t="0" r="r" b="b"/>
              <a:pathLst>
                <a:path w="858" h="560">
                  <a:moveTo>
                    <a:pt x="850" y="304"/>
                  </a:moveTo>
                  <a:lnTo>
                    <a:pt x="850" y="304"/>
                  </a:lnTo>
                  <a:lnTo>
                    <a:pt x="817" y="258"/>
                  </a:lnTo>
                  <a:lnTo>
                    <a:pt x="782" y="214"/>
                  </a:lnTo>
                  <a:lnTo>
                    <a:pt x="744" y="173"/>
                  </a:lnTo>
                  <a:lnTo>
                    <a:pt x="703" y="133"/>
                  </a:lnTo>
                  <a:lnTo>
                    <a:pt x="660" y="95"/>
                  </a:lnTo>
                  <a:lnTo>
                    <a:pt x="615" y="62"/>
                  </a:lnTo>
                  <a:lnTo>
                    <a:pt x="569" y="28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493" y="14"/>
                  </a:lnTo>
                  <a:lnTo>
                    <a:pt x="465" y="28"/>
                  </a:lnTo>
                  <a:lnTo>
                    <a:pt x="465" y="28"/>
                  </a:lnTo>
                  <a:lnTo>
                    <a:pt x="404" y="57"/>
                  </a:lnTo>
                  <a:lnTo>
                    <a:pt x="346" y="87"/>
                  </a:lnTo>
                  <a:lnTo>
                    <a:pt x="230" y="149"/>
                  </a:lnTo>
                  <a:lnTo>
                    <a:pt x="114" y="214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9" y="336"/>
                  </a:lnTo>
                  <a:lnTo>
                    <a:pt x="79" y="398"/>
                  </a:lnTo>
                  <a:lnTo>
                    <a:pt x="97" y="428"/>
                  </a:lnTo>
                  <a:lnTo>
                    <a:pt x="114" y="460"/>
                  </a:lnTo>
                  <a:lnTo>
                    <a:pt x="130" y="493"/>
                  </a:lnTo>
                  <a:lnTo>
                    <a:pt x="146" y="526"/>
                  </a:lnTo>
                  <a:lnTo>
                    <a:pt x="146" y="526"/>
                  </a:lnTo>
                  <a:lnTo>
                    <a:pt x="162" y="560"/>
                  </a:lnTo>
                  <a:lnTo>
                    <a:pt x="858" y="315"/>
                  </a:lnTo>
                  <a:lnTo>
                    <a:pt x="858" y="315"/>
                  </a:lnTo>
                  <a:lnTo>
                    <a:pt x="850" y="304"/>
                  </a:lnTo>
                  <a:lnTo>
                    <a:pt x="850" y="304"/>
                  </a:lnTo>
                  <a:close/>
                </a:path>
              </a:pathLst>
            </a:custGeom>
            <a:solidFill>
              <a:srgbClr val="8165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7" name="Freeform 86"/>
            <p:cNvSpPr/>
            <p:nvPr/>
          </p:nvSpPr>
          <p:spPr bwMode="auto">
            <a:xfrm>
              <a:off x="5281614" y="847249"/>
              <a:ext cx="1127125" cy="401479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0" y="245"/>
                </a:cxn>
                <a:cxn ang="0">
                  <a:pos x="0" y="245"/>
                </a:cxn>
                <a:cxn ang="0">
                  <a:pos x="16" y="281"/>
                </a:cxn>
                <a:cxn ang="0">
                  <a:pos x="710" y="24"/>
                </a:cxn>
                <a:cxn ang="0">
                  <a:pos x="710" y="24"/>
                </a:cxn>
                <a:cxn ang="0">
                  <a:pos x="696" y="0"/>
                </a:cxn>
                <a:cxn ang="0">
                  <a:pos x="696" y="0"/>
                </a:cxn>
              </a:cxnLst>
              <a:rect l="0" t="0" r="r" b="b"/>
              <a:pathLst>
                <a:path w="710" h="281">
                  <a:moveTo>
                    <a:pt x="696" y="0"/>
                  </a:moveTo>
                  <a:lnTo>
                    <a:pt x="0" y="245"/>
                  </a:lnTo>
                  <a:lnTo>
                    <a:pt x="0" y="245"/>
                  </a:lnTo>
                  <a:lnTo>
                    <a:pt x="16" y="281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8" name="Freeform 87"/>
            <p:cNvSpPr/>
            <p:nvPr/>
          </p:nvSpPr>
          <p:spPr bwMode="auto">
            <a:xfrm>
              <a:off x="5307014" y="881539"/>
              <a:ext cx="1133475" cy="412909"/>
            </a:xfrm>
            <a:custGeom>
              <a:avLst/>
              <a:gdLst/>
              <a:ahLst/>
              <a:cxnLst>
                <a:cxn ang="0">
                  <a:pos x="694" y="0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4" y="289"/>
                </a:cxn>
                <a:cxn ang="0">
                  <a:pos x="714" y="35"/>
                </a:cxn>
                <a:cxn ang="0">
                  <a:pos x="714" y="35"/>
                </a:cxn>
                <a:cxn ang="0">
                  <a:pos x="694" y="0"/>
                </a:cxn>
                <a:cxn ang="0">
                  <a:pos x="694" y="0"/>
                </a:cxn>
              </a:cxnLst>
              <a:rect l="0" t="0" r="r" b="b"/>
              <a:pathLst>
                <a:path w="714" h="289">
                  <a:moveTo>
                    <a:pt x="694" y="0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14" y="289"/>
                  </a:lnTo>
                  <a:lnTo>
                    <a:pt x="714" y="35"/>
                  </a:lnTo>
                  <a:lnTo>
                    <a:pt x="714" y="35"/>
                  </a:lnTo>
                  <a:lnTo>
                    <a:pt x="694" y="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9" name="Freeform 88"/>
            <p:cNvSpPr/>
            <p:nvPr/>
          </p:nvSpPr>
          <p:spPr bwMode="auto">
            <a:xfrm>
              <a:off x="5329239" y="931545"/>
              <a:ext cx="1130300" cy="414338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0" y="254"/>
                </a:cxn>
                <a:cxn ang="0">
                  <a:pos x="0" y="254"/>
                </a:cxn>
                <a:cxn ang="0">
                  <a:pos x="16" y="290"/>
                </a:cxn>
                <a:cxn ang="0">
                  <a:pos x="712" y="27"/>
                </a:cxn>
                <a:cxn ang="0">
                  <a:pos x="712" y="27"/>
                </a:cxn>
                <a:cxn ang="0">
                  <a:pos x="700" y="0"/>
                </a:cxn>
                <a:cxn ang="0">
                  <a:pos x="700" y="0"/>
                </a:cxn>
              </a:cxnLst>
              <a:rect l="0" t="0" r="r" b="b"/>
              <a:pathLst>
                <a:path w="712" h="290">
                  <a:moveTo>
                    <a:pt x="700" y="0"/>
                  </a:moveTo>
                  <a:lnTo>
                    <a:pt x="0" y="254"/>
                  </a:lnTo>
                  <a:lnTo>
                    <a:pt x="0" y="254"/>
                  </a:lnTo>
                  <a:lnTo>
                    <a:pt x="16" y="290"/>
                  </a:lnTo>
                  <a:lnTo>
                    <a:pt x="712" y="27"/>
                  </a:lnTo>
                  <a:lnTo>
                    <a:pt x="712" y="27"/>
                  </a:lnTo>
                  <a:lnTo>
                    <a:pt x="700" y="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0" name="Freeform 89"/>
            <p:cNvSpPr/>
            <p:nvPr/>
          </p:nvSpPr>
          <p:spPr bwMode="auto">
            <a:xfrm>
              <a:off x="5354639" y="970121"/>
              <a:ext cx="1122363" cy="447199"/>
            </a:xfrm>
            <a:custGeom>
              <a:avLst/>
              <a:gdLst/>
              <a:ahLst/>
              <a:cxnLst>
                <a:cxn ang="0">
                  <a:pos x="707" y="29"/>
                </a:cxn>
                <a:cxn ang="0">
                  <a:pos x="707" y="29"/>
                </a:cxn>
                <a:cxn ang="0">
                  <a:pos x="696" y="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0" y="313"/>
                </a:cxn>
                <a:cxn ang="0">
                  <a:pos x="707" y="29"/>
                </a:cxn>
              </a:cxnLst>
              <a:rect l="0" t="0" r="r" b="b"/>
              <a:pathLst>
                <a:path w="707" h="313">
                  <a:moveTo>
                    <a:pt x="707" y="29"/>
                  </a:moveTo>
                  <a:lnTo>
                    <a:pt x="707" y="29"/>
                  </a:lnTo>
                  <a:lnTo>
                    <a:pt x="696" y="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0" y="313"/>
                  </a:lnTo>
                  <a:lnTo>
                    <a:pt x="707" y="2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1" name="Freeform 90"/>
            <p:cNvSpPr/>
            <p:nvPr/>
          </p:nvSpPr>
          <p:spPr bwMode="auto">
            <a:xfrm>
              <a:off x="5386389" y="1011555"/>
              <a:ext cx="1103313" cy="48720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0" y="284"/>
                </a:cxn>
                <a:cxn ang="0">
                  <a:pos x="0" y="284"/>
                </a:cxn>
                <a:cxn ang="0">
                  <a:pos x="26" y="341"/>
                </a:cxn>
                <a:cxn ang="0">
                  <a:pos x="695" y="20"/>
                </a:cxn>
                <a:cxn ang="0">
                  <a:pos x="695" y="20"/>
                </a:cxn>
                <a:cxn ang="0">
                  <a:pos x="687" y="0"/>
                </a:cxn>
                <a:cxn ang="0">
                  <a:pos x="687" y="0"/>
                </a:cxn>
              </a:cxnLst>
              <a:rect l="0" t="0" r="r" b="b"/>
              <a:pathLst>
                <a:path w="695" h="341">
                  <a:moveTo>
                    <a:pt x="687" y="0"/>
                  </a:moveTo>
                  <a:lnTo>
                    <a:pt x="0" y="284"/>
                  </a:lnTo>
                  <a:lnTo>
                    <a:pt x="0" y="284"/>
                  </a:lnTo>
                  <a:lnTo>
                    <a:pt x="26" y="341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687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2" name="Freeform 91"/>
            <p:cNvSpPr/>
            <p:nvPr/>
          </p:nvSpPr>
          <p:spPr bwMode="auto">
            <a:xfrm>
              <a:off x="5427664" y="1040130"/>
              <a:ext cx="1074738" cy="535781"/>
            </a:xfrm>
            <a:custGeom>
              <a:avLst/>
              <a:gdLst/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20" y="375"/>
                </a:cxn>
                <a:cxn ang="0">
                  <a:pos x="677" y="26"/>
                </a:cxn>
                <a:cxn ang="0">
                  <a:pos x="677" y="26"/>
                </a:cxn>
                <a:cxn ang="0">
                  <a:pos x="669" y="0"/>
                </a:cxn>
                <a:cxn ang="0">
                  <a:pos x="0" y="321"/>
                </a:cxn>
              </a:cxnLst>
              <a:rect l="0" t="0" r="r" b="b"/>
              <a:pathLst>
                <a:path w="677" h="375">
                  <a:moveTo>
                    <a:pt x="0" y="321"/>
                  </a:moveTo>
                  <a:lnTo>
                    <a:pt x="0" y="321"/>
                  </a:lnTo>
                  <a:lnTo>
                    <a:pt x="20" y="375"/>
                  </a:lnTo>
                  <a:lnTo>
                    <a:pt x="677" y="26"/>
                  </a:lnTo>
                  <a:lnTo>
                    <a:pt x="677" y="26"/>
                  </a:lnTo>
                  <a:lnTo>
                    <a:pt x="669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3" name="Freeform 92"/>
            <p:cNvSpPr/>
            <p:nvPr/>
          </p:nvSpPr>
          <p:spPr bwMode="auto">
            <a:xfrm>
              <a:off x="5476877" y="1608773"/>
              <a:ext cx="33338" cy="142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0"/>
                </a:cxn>
                <a:cxn ang="0">
                  <a:pos x="21" y="0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4" name="Freeform 93"/>
            <p:cNvSpPr/>
            <p:nvPr/>
          </p:nvSpPr>
          <p:spPr bwMode="auto">
            <a:xfrm>
              <a:off x="5459414" y="1260158"/>
              <a:ext cx="695325" cy="354330"/>
            </a:xfrm>
            <a:custGeom>
              <a:avLst/>
              <a:gdLst/>
              <a:ahLst/>
              <a:cxnLst>
                <a:cxn ang="0">
                  <a:pos x="0" y="221"/>
                </a:cxn>
                <a:cxn ang="0">
                  <a:pos x="0" y="221"/>
                </a:cxn>
                <a:cxn ang="0">
                  <a:pos x="11" y="248"/>
                </a:cxn>
                <a:cxn ang="0">
                  <a:pos x="32" y="244"/>
                </a:cxn>
                <a:cxn ang="0">
                  <a:pos x="438" y="65"/>
                </a:cxn>
                <a:cxn ang="0">
                  <a:pos x="414" y="0"/>
                </a:cxn>
                <a:cxn ang="0">
                  <a:pos x="0" y="221"/>
                </a:cxn>
              </a:cxnLst>
              <a:rect l="0" t="0" r="r" b="b"/>
              <a:pathLst>
                <a:path w="438" h="248">
                  <a:moveTo>
                    <a:pt x="0" y="221"/>
                  </a:moveTo>
                  <a:lnTo>
                    <a:pt x="0" y="221"/>
                  </a:lnTo>
                  <a:lnTo>
                    <a:pt x="11" y="248"/>
                  </a:lnTo>
                  <a:lnTo>
                    <a:pt x="32" y="244"/>
                  </a:lnTo>
                  <a:lnTo>
                    <a:pt x="438" y="65"/>
                  </a:lnTo>
                  <a:lnTo>
                    <a:pt x="414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5" name="Freeform 94"/>
            <p:cNvSpPr/>
            <p:nvPr/>
          </p:nvSpPr>
          <p:spPr bwMode="auto">
            <a:xfrm>
              <a:off x="6205539" y="1174433"/>
              <a:ext cx="128588" cy="1428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100"/>
                </a:cxn>
                <a:cxn ang="0">
                  <a:pos x="81" y="74"/>
                </a:cxn>
                <a:cxn ang="0">
                  <a:pos x="60" y="0"/>
                </a:cxn>
                <a:cxn ang="0">
                  <a:pos x="0" y="30"/>
                </a:cxn>
              </a:cxnLst>
              <a:rect l="0" t="0" r="r" b="b"/>
              <a:pathLst>
                <a:path w="81" h="100">
                  <a:moveTo>
                    <a:pt x="0" y="30"/>
                  </a:moveTo>
                  <a:lnTo>
                    <a:pt x="24" y="100"/>
                  </a:lnTo>
                  <a:lnTo>
                    <a:pt x="81" y="74"/>
                  </a:lnTo>
                  <a:lnTo>
                    <a:pt x="6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6" name="Freeform 95"/>
            <p:cNvSpPr/>
            <p:nvPr/>
          </p:nvSpPr>
          <p:spPr bwMode="auto">
            <a:xfrm>
              <a:off x="6300789" y="1124426"/>
              <a:ext cx="139700" cy="15573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109"/>
                </a:cxn>
                <a:cxn ang="0">
                  <a:pos x="88" y="81"/>
                </a:cxn>
                <a:cxn ang="0">
                  <a:pos x="64" y="0"/>
                </a:cxn>
                <a:cxn ang="0">
                  <a:pos x="0" y="35"/>
                </a:cxn>
              </a:cxnLst>
              <a:rect l="0" t="0" r="r" b="b"/>
              <a:pathLst>
                <a:path w="88" h="109">
                  <a:moveTo>
                    <a:pt x="0" y="35"/>
                  </a:moveTo>
                  <a:lnTo>
                    <a:pt x="21" y="109"/>
                  </a:lnTo>
                  <a:lnTo>
                    <a:pt x="88" y="81"/>
                  </a:lnTo>
                  <a:lnTo>
                    <a:pt x="6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7" name="Freeform 96"/>
            <p:cNvSpPr/>
            <p:nvPr/>
          </p:nvSpPr>
          <p:spPr bwMode="auto">
            <a:xfrm>
              <a:off x="6402389" y="1077278"/>
              <a:ext cx="133350" cy="162878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33"/>
                </a:cxn>
                <a:cxn ang="0">
                  <a:pos x="24" y="114"/>
                </a:cxn>
                <a:cxn ang="0">
                  <a:pos x="84" y="87"/>
                </a:cxn>
                <a:cxn ang="0">
                  <a:pos x="84" y="87"/>
                </a:cxn>
                <a:cxn ang="0">
                  <a:pos x="74" y="42"/>
                </a:cxn>
                <a:cxn ang="0">
                  <a:pos x="63" y="0"/>
                </a:cxn>
                <a:cxn ang="0">
                  <a:pos x="63" y="0"/>
                </a:cxn>
              </a:cxnLst>
              <a:rect l="0" t="0" r="r" b="b"/>
              <a:pathLst>
                <a:path w="84" h="114">
                  <a:moveTo>
                    <a:pt x="63" y="0"/>
                  </a:moveTo>
                  <a:lnTo>
                    <a:pt x="0" y="33"/>
                  </a:lnTo>
                  <a:lnTo>
                    <a:pt x="24" y="114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4" y="42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8" name="Freeform 97"/>
            <p:cNvSpPr/>
            <p:nvPr/>
          </p:nvSpPr>
          <p:spPr bwMode="auto">
            <a:xfrm>
              <a:off x="6116639" y="1217295"/>
              <a:ext cx="127000" cy="1357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95"/>
                </a:cxn>
                <a:cxn ang="0">
                  <a:pos x="80" y="70"/>
                </a:cxn>
                <a:cxn ang="0">
                  <a:pos x="56" y="0"/>
                </a:cxn>
                <a:cxn ang="0">
                  <a:pos x="0" y="30"/>
                </a:cxn>
              </a:cxnLst>
              <a:rect l="0" t="0" r="r" b="b"/>
              <a:pathLst>
                <a:path w="80" h="95">
                  <a:moveTo>
                    <a:pt x="0" y="30"/>
                  </a:moveTo>
                  <a:lnTo>
                    <a:pt x="24" y="95"/>
                  </a:lnTo>
                  <a:lnTo>
                    <a:pt x="80" y="70"/>
                  </a:lnTo>
                  <a:lnTo>
                    <a:pt x="5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9" name="Freeform 98"/>
            <p:cNvSpPr/>
            <p:nvPr/>
          </p:nvSpPr>
          <p:spPr bwMode="auto">
            <a:xfrm>
              <a:off x="5510214" y="1201579"/>
              <a:ext cx="1039813" cy="407194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0" y="285"/>
                </a:cxn>
                <a:cxn ang="0">
                  <a:pos x="652" y="217"/>
                </a:cxn>
                <a:cxn ang="0">
                  <a:pos x="652" y="217"/>
                </a:cxn>
                <a:cxn ang="0">
                  <a:pos x="655" y="163"/>
                </a:cxn>
                <a:cxn ang="0">
                  <a:pos x="655" y="108"/>
                </a:cxn>
                <a:cxn ang="0">
                  <a:pos x="652" y="54"/>
                </a:cxn>
                <a:cxn ang="0">
                  <a:pos x="649" y="27"/>
                </a:cxn>
                <a:cxn ang="0">
                  <a:pos x="646" y="0"/>
                </a:cxn>
                <a:cxn ang="0">
                  <a:pos x="646" y="0"/>
                </a:cxn>
              </a:cxnLst>
              <a:rect l="0" t="0" r="r" b="b"/>
              <a:pathLst>
                <a:path w="655" h="285">
                  <a:moveTo>
                    <a:pt x="646" y="0"/>
                  </a:moveTo>
                  <a:lnTo>
                    <a:pt x="0" y="285"/>
                  </a:lnTo>
                  <a:lnTo>
                    <a:pt x="652" y="217"/>
                  </a:lnTo>
                  <a:lnTo>
                    <a:pt x="652" y="217"/>
                  </a:lnTo>
                  <a:lnTo>
                    <a:pt x="655" y="163"/>
                  </a:lnTo>
                  <a:lnTo>
                    <a:pt x="655" y="108"/>
                  </a:lnTo>
                  <a:lnTo>
                    <a:pt x="652" y="54"/>
                  </a:lnTo>
                  <a:lnTo>
                    <a:pt x="649" y="27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6A58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0" name="Freeform 99"/>
            <p:cNvSpPr/>
            <p:nvPr/>
          </p:nvSpPr>
          <p:spPr bwMode="auto">
            <a:xfrm>
              <a:off x="5480052" y="1545908"/>
              <a:ext cx="709613" cy="115729"/>
            </a:xfrm>
            <a:custGeom>
              <a:avLst/>
              <a:gdLst/>
              <a:ahLst/>
              <a:cxnLst>
                <a:cxn ang="0">
                  <a:pos x="19" y="4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1" y="81"/>
                </a:cxn>
                <a:cxn ang="0">
                  <a:pos x="447" y="71"/>
                </a:cxn>
                <a:cxn ang="0">
                  <a:pos x="446" y="0"/>
                </a:cxn>
                <a:cxn ang="0">
                  <a:pos x="19" y="44"/>
                </a:cxn>
              </a:cxnLst>
              <a:rect l="0" t="0" r="r" b="b"/>
              <a:pathLst>
                <a:path w="447" h="81">
                  <a:moveTo>
                    <a:pt x="19" y="4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11" y="81"/>
                  </a:lnTo>
                  <a:lnTo>
                    <a:pt x="447" y="71"/>
                  </a:lnTo>
                  <a:lnTo>
                    <a:pt x="446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1" name="Freeform 100"/>
            <p:cNvSpPr/>
            <p:nvPr/>
          </p:nvSpPr>
          <p:spPr bwMode="auto">
            <a:xfrm>
              <a:off x="6188077" y="1534478"/>
              <a:ext cx="117475" cy="11287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79"/>
                </a:cxn>
                <a:cxn ang="0">
                  <a:pos x="71" y="79"/>
                </a:cxn>
                <a:cxn ang="0">
                  <a:pos x="74" y="0"/>
                </a:cxn>
                <a:cxn ang="0">
                  <a:pos x="0" y="8"/>
                </a:cxn>
              </a:cxnLst>
              <a:rect l="0" t="0" r="r" b="b"/>
              <a:pathLst>
                <a:path w="74" h="79">
                  <a:moveTo>
                    <a:pt x="0" y="8"/>
                  </a:moveTo>
                  <a:lnTo>
                    <a:pt x="1" y="79"/>
                  </a:lnTo>
                  <a:lnTo>
                    <a:pt x="71" y="79"/>
                  </a:lnTo>
                  <a:lnTo>
                    <a:pt x="7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2" name="Freeform 101"/>
            <p:cNvSpPr/>
            <p:nvPr/>
          </p:nvSpPr>
          <p:spPr bwMode="auto">
            <a:xfrm>
              <a:off x="6300789" y="1521619"/>
              <a:ext cx="139700" cy="12573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88"/>
                </a:cxn>
                <a:cxn ang="0">
                  <a:pos x="83" y="87"/>
                </a:cxn>
                <a:cxn ang="0">
                  <a:pos x="88" y="0"/>
                </a:cxn>
                <a:cxn ang="0">
                  <a:pos x="3" y="9"/>
                </a:cxn>
              </a:cxnLst>
              <a:rect l="0" t="0" r="r" b="b"/>
              <a:pathLst>
                <a:path w="88" h="88">
                  <a:moveTo>
                    <a:pt x="3" y="9"/>
                  </a:moveTo>
                  <a:lnTo>
                    <a:pt x="0" y="88"/>
                  </a:lnTo>
                  <a:lnTo>
                    <a:pt x="83" y="87"/>
                  </a:lnTo>
                  <a:lnTo>
                    <a:pt x="88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3" name="Freeform 102"/>
            <p:cNvSpPr/>
            <p:nvPr/>
          </p:nvSpPr>
          <p:spPr bwMode="auto">
            <a:xfrm>
              <a:off x="6432552" y="1511618"/>
              <a:ext cx="112713" cy="13430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5" y="7"/>
                </a:cxn>
                <a:cxn ang="0">
                  <a:pos x="0" y="94"/>
                </a:cxn>
                <a:cxn ang="0">
                  <a:pos x="58" y="92"/>
                </a:cxn>
                <a:cxn ang="0">
                  <a:pos x="58" y="92"/>
                </a:cxn>
                <a:cxn ang="0">
                  <a:pos x="66" y="46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71" h="94">
                  <a:moveTo>
                    <a:pt x="71" y="0"/>
                  </a:moveTo>
                  <a:lnTo>
                    <a:pt x="5" y="7"/>
                  </a:lnTo>
                  <a:lnTo>
                    <a:pt x="0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6" y="46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4" name="Freeform 103"/>
            <p:cNvSpPr/>
            <p:nvPr/>
          </p:nvSpPr>
          <p:spPr bwMode="auto">
            <a:xfrm>
              <a:off x="5497514" y="1643063"/>
              <a:ext cx="1027113" cy="428625"/>
            </a:xfrm>
            <a:custGeom>
              <a:avLst/>
              <a:gdLst/>
              <a:ahLst/>
              <a:cxnLst>
                <a:cxn ang="0">
                  <a:pos x="613" y="130"/>
                </a:cxn>
                <a:cxn ang="0">
                  <a:pos x="613" y="130"/>
                </a:cxn>
                <a:cxn ang="0">
                  <a:pos x="624" y="99"/>
                </a:cxn>
                <a:cxn ang="0">
                  <a:pos x="632" y="65"/>
                </a:cxn>
                <a:cxn ang="0">
                  <a:pos x="640" y="34"/>
                </a:cxn>
                <a:cxn ang="0">
                  <a:pos x="647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5" y="84"/>
                </a:cxn>
                <a:cxn ang="0">
                  <a:pos x="49" y="156"/>
                </a:cxn>
                <a:cxn ang="0">
                  <a:pos x="71" y="227"/>
                </a:cxn>
                <a:cxn ang="0">
                  <a:pos x="91" y="300"/>
                </a:cxn>
                <a:cxn ang="0">
                  <a:pos x="600" y="170"/>
                </a:cxn>
                <a:cxn ang="0">
                  <a:pos x="600" y="170"/>
                </a:cxn>
                <a:cxn ang="0">
                  <a:pos x="613" y="130"/>
                </a:cxn>
                <a:cxn ang="0">
                  <a:pos x="613" y="130"/>
                </a:cxn>
              </a:cxnLst>
              <a:rect l="0" t="0" r="r" b="b"/>
              <a:pathLst>
                <a:path w="647" h="300">
                  <a:moveTo>
                    <a:pt x="613" y="130"/>
                  </a:moveTo>
                  <a:lnTo>
                    <a:pt x="613" y="130"/>
                  </a:lnTo>
                  <a:lnTo>
                    <a:pt x="624" y="99"/>
                  </a:lnTo>
                  <a:lnTo>
                    <a:pt x="632" y="65"/>
                  </a:lnTo>
                  <a:lnTo>
                    <a:pt x="640" y="34"/>
                  </a:lnTo>
                  <a:lnTo>
                    <a:pt x="64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84"/>
                  </a:lnTo>
                  <a:lnTo>
                    <a:pt x="49" y="156"/>
                  </a:lnTo>
                  <a:lnTo>
                    <a:pt x="71" y="227"/>
                  </a:lnTo>
                  <a:lnTo>
                    <a:pt x="91" y="300"/>
                  </a:lnTo>
                  <a:lnTo>
                    <a:pt x="600" y="170"/>
                  </a:lnTo>
                  <a:lnTo>
                    <a:pt x="600" y="170"/>
                  </a:lnTo>
                  <a:lnTo>
                    <a:pt x="613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FFD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5" name="Freeform 104"/>
            <p:cNvSpPr/>
            <p:nvPr/>
          </p:nvSpPr>
          <p:spPr bwMode="auto">
            <a:xfrm>
              <a:off x="5699127" y="2317433"/>
              <a:ext cx="257175" cy="15573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6" y="87"/>
                </a:cxn>
                <a:cxn ang="0">
                  <a:pos x="127" y="109"/>
                </a:cxn>
                <a:cxn ang="0">
                  <a:pos x="127" y="109"/>
                </a:cxn>
                <a:cxn ang="0">
                  <a:pos x="143" y="55"/>
                </a:cxn>
                <a:cxn ang="0">
                  <a:pos x="151" y="26"/>
                </a:cxn>
                <a:cxn ang="0">
                  <a:pos x="162" y="0"/>
                </a:cxn>
                <a:cxn ang="0">
                  <a:pos x="0" y="25"/>
                </a:cxn>
              </a:cxnLst>
              <a:rect l="0" t="0" r="r" b="b"/>
              <a:pathLst>
                <a:path w="162" h="109">
                  <a:moveTo>
                    <a:pt x="0" y="25"/>
                  </a:moveTo>
                  <a:lnTo>
                    <a:pt x="0" y="25"/>
                  </a:lnTo>
                  <a:lnTo>
                    <a:pt x="6" y="87"/>
                  </a:lnTo>
                  <a:lnTo>
                    <a:pt x="127" y="109"/>
                  </a:lnTo>
                  <a:lnTo>
                    <a:pt x="127" y="109"/>
                  </a:lnTo>
                  <a:lnTo>
                    <a:pt x="143" y="55"/>
                  </a:lnTo>
                  <a:lnTo>
                    <a:pt x="151" y="26"/>
                  </a:lnTo>
                  <a:lnTo>
                    <a:pt x="162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6" name="Freeform 105"/>
            <p:cNvSpPr/>
            <p:nvPr/>
          </p:nvSpPr>
          <p:spPr bwMode="auto">
            <a:xfrm>
              <a:off x="5900739" y="2307431"/>
              <a:ext cx="115888" cy="172879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33"/>
                </a:cxn>
                <a:cxn ang="0">
                  <a:pos x="16" y="62"/>
                </a:cxn>
                <a:cxn ang="0">
                  <a:pos x="0" y="116"/>
                </a:cxn>
                <a:cxn ang="0">
                  <a:pos x="22" y="121"/>
                </a:cxn>
                <a:cxn ang="0">
                  <a:pos x="22" y="121"/>
                </a:cxn>
                <a:cxn ang="0">
                  <a:pos x="35" y="91"/>
                </a:cxn>
                <a:cxn ang="0">
                  <a:pos x="48" y="6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3" h="121">
                  <a:moveTo>
                    <a:pt x="73" y="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24" y="33"/>
                  </a:lnTo>
                  <a:lnTo>
                    <a:pt x="16" y="62"/>
                  </a:lnTo>
                  <a:lnTo>
                    <a:pt x="0" y="116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35" y="91"/>
                  </a:lnTo>
                  <a:lnTo>
                    <a:pt x="48" y="6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7" name="Freeform 106"/>
            <p:cNvSpPr/>
            <p:nvPr/>
          </p:nvSpPr>
          <p:spPr bwMode="auto">
            <a:xfrm>
              <a:off x="5935664" y="2294573"/>
              <a:ext cx="180975" cy="190024"/>
            </a:xfrm>
            <a:custGeom>
              <a:avLst/>
              <a:gdLst/>
              <a:ahLst/>
              <a:cxnLst>
                <a:cxn ang="0">
                  <a:pos x="51" y="9"/>
                </a:cxn>
                <a:cxn ang="0">
                  <a:pos x="51" y="9"/>
                </a:cxn>
                <a:cxn ang="0">
                  <a:pos x="26" y="69"/>
                </a:cxn>
                <a:cxn ang="0">
                  <a:pos x="13" y="100"/>
                </a:cxn>
                <a:cxn ang="0">
                  <a:pos x="0" y="130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35" y="96"/>
                </a:cxn>
                <a:cxn ang="0">
                  <a:pos x="59" y="63"/>
                </a:cxn>
                <a:cxn ang="0">
                  <a:pos x="86" y="31"/>
                </a:cxn>
                <a:cxn ang="0">
                  <a:pos x="114" y="0"/>
                </a:cxn>
                <a:cxn ang="0">
                  <a:pos x="51" y="9"/>
                </a:cxn>
              </a:cxnLst>
              <a:rect l="0" t="0" r="r" b="b"/>
              <a:pathLst>
                <a:path w="114" h="133">
                  <a:moveTo>
                    <a:pt x="51" y="9"/>
                  </a:moveTo>
                  <a:lnTo>
                    <a:pt x="51" y="9"/>
                  </a:lnTo>
                  <a:lnTo>
                    <a:pt x="26" y="69"/>
                  </a:lnTo>
                  <a:lnTo>
                    <a:pt x="13" y="100"/>
                  </a:lnTo>
                  <a:lnTo>
                    <a:pt x="0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35" y="96"/>
                  </a:lnTo>
                  <a:lnTo>
                    <a:pt x="59" y="63"/>
                  </a:lnTo>
                  <a:lnTo>
                    <a:pt x="86" y="31"/>
                  </a:lnTo>
                  <a:lnTo>
                    <a:pt x="114" y="0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8" name="Freeform 107"/>
            <p:cNvSpPr/>
            <p:nvPr/>
          </p:nvSpPr>
          <p:spPr bwMode="auto">
            <a:xfrm>
              <a:off x="5957889" y="2284571"/>
              <a:ext cx="230188" cy="204311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100" y="7"/>
                </a:cxn>
                <a:cxn ang="0">
                  <a:pos x="72" y="38"/>
                </a:cxn>
                <a:cxn ang="0">
                  <a:pos x="45" y="70"/>
                </a:cxn>
                <a:cxn ang="0">
                  <a:pos x="21" y="103"/>
                </a:cxn>
                <a:cxn ang="0">
                  <a:pos x="0" y="140"/>
                </a:cxn>
                <a:cxn ang="0">
                  <a:pos x="13" y="143"/>
                </a:cxn>
                <a:cxn ang="0">
                  <a:pos x="13" y="143"/>
                </a:cxn>
                <a:cxn ang="0">
                  <a:pos x="29" y="124"/>
                </a:cxn>
                <a:cxn ang="0">
                  <a:pos x="43" y="107"/>
                </a:cxn>
                <a:cxn ang="0">
                  <a:pos x="77" y="72"/>
                </a:cxn>
                <a:cxn ang="0">
                  <a:pos x="110" y="37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145" y="0"/>
                </a:cxn>
                <a:cxn ang="0">
                  <a:pos x="100" y="7"/>
                </a:cxn>
              </a:cxnLst>
              <a:rect l="0" t="0" r="r" b="b"/>
              <a:pathLst>
                <a:path w="145" h="143">
                  <a:moveTo>
                    <a:pt x="100" y="7"/>
                  </a:moveTo>
                  <a:lnTo>
                    <a:pt x="100" y="7"/>
                  </a:lnTo>
                  <a:lnTo>
                    <a:pt x="72" y="38"/>
                  </a:lnTo>
                  <a:lnTo>
                    <a:pt x="45" y="70"/>
                  </a:lnTo>
                  <a:lnTo>
                    <a:pt x="21" y="103"/>
                  </a:lnTo>
                  <a:lnTo>
                    <a:pt x="0" y="140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9" y="124"/>
                  </a:lnTo>
                  <a:lnTo>
                    <a:pt x="43" y="107"/>
                  </a:lnTo>
                  <a:lnTo>
                    <a:pt x="77" y="72"/>
                  </a:lnTo>
                  <a:lnTo>
                    <a:pt x="110" y="3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5" y="0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9" name="Freeform 108"/>
            <p:cNvSpPr/>
            <p:nvPr/>
          </p:nvSpPr>
          <p:spPr bwMode="auto">
            <a:xfrm>
              <a:off x="5708652" y="2441734"/>
              <a:ext cx="269875" cy="81439"/>
            </a:xfrm>
            <a:custGeom>
              <a:avLst/>
              <a:gdLst/>
              <a:ahLst/>
              <a:cxnLst>
                <a:cxn ang="0">
                  <a:pos x="170" y="3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30"/>
                </a:cxn>
                <a:cxn ang="0">
                  <a:pos x="154" y="57"/>
                </a:cxn>
                <a:cxn ang="0">
                  <a:pos x="154" y="57"/>
                </a:cxn>
                <a:cxn ang="0">
                  <a:pos x="170" y="33"/>
                </a:cxn>
                <a:cxn ang="0">
                  <a:pos x="170" y="33"/>
                </a:cxn>
              </a:cxnLst>
              <a:rect l="0" t="0" r="r" b="b"/>
              <a:pathLst>
                <a:path w="170" h="57">
                  <a:moveTo>
                    <a:pt x="170" y="3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0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70" y="33"/>
                  </a:lnTo>
                  <a:lnTo>
                    <a:pt x="170" y="33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0" name="Freeform 109"/>
            <p:cNvSpPr/>
            <p:nvPr/>
          </p:nvSpPr>
          <p:spPr bwMode="auto">
            <a:xfrm>
              <a:off x="5715002" y="2484596"/>
              <a:ext cx="238125" cy="74295"/>
            </a:xfrm>
            <a:custGeom>
              <a:avLst/>
              <a:gdLst/>
              <a:ahLst/>
              <a:cxnLst>
                <a:cxn ang="0">
                  <a:pos x="142" y="41"/>
                </a:cxn>
                <a:cxn ang="0">
                  <a:pos x="142" y="41"/>
                </a:cxn>
                <a:cxn ang="0">
                  <a:pos x="150" y="2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1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42" y="41"/>
                </a:cxn>
                <a:cxn ang="0">
                  <a:pos x="142" y="41"/>
                </a:cxn>
              </a:cxnLst>
              <a:rect l="0" t="0" r="r" b="b"/>
              <a:pathLst>
                <a:path w="150" h="52">
                  <a:moveTo>
                    <a:pt x="142" y="41"/>
                  </a:moveTo>
                  <a:lnTo>
                    <a:pt x="142" y="41"/>
                  </a:lnTo>
                  <a:lnTo>
                    <a:pt x="150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1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42" y="41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1" name="Freeform 110"/>
            <p:cNvSpPr/>
            <p:nvPr/>
          </p:nvSpPr>
          <p:spPr bwMode="auto">
            <a:xfrm>
              <a:off x="5716589" y="2543175"/>
              <a:ext cx="217488" cy="47149"/>
            </a:xfrm>
            <a:custGeom>
              <a:avLst/>
              <a:gdLst/>
              <a:ahLst/>
              <a:cxnLst>
                <a:cxn ang="0">
                  <a:pos x="137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130" y="33"/>
                </a:cxn>
                <a:cxn ang="0">
                  <a:pos x="130" y="33"/>
                </a:cxn>
                <a:cxn ang="0">
                  <a:pos x="137" y="11"/>
                </a:cxn>
                <a:cxn ang="0">
                  <a:pos x="137" y="11"/>
                </a:cxn>
              </a:cxnLst>
              <a:rect l="0" t="0" r="r" b="b"/>
              <a:pathLst>
                <a:path w="137" h="33">
                  <a:moveTo>
                    <a:pt x="137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7" y="11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2" name="Freeform 111"/>
            <p:cNvSpPr/>
            <p:nvPr/>
          </p:nvSpPr>
          <p:spPr bwMode="auto">
            <a:xfrm>
              <a:off x="5716589" y="2581752"/>
              <a:ext cx="206375" cy="61436"/>
            </a:xfrm>
            <a:custGeom>
              <a:avLst/>
              <a:gdLst/>
              <a:ahLst/>
              <a:cxnLst>
                <a:cxn ang="0">
                  <a:pos x="13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3"/>
                </a:cxn>
                <a:cxn ang="0">
                  <a:pos x="127" y="22"/>
                </a:cxn>
                <a:cxn ang="0">
                  <a:pos x="127" y="22"/>
                </a:cxn>
                <a:cxn ang="0">
                  <a:pos x="130" y="6"/>
                </a:cxn>
                <a:cxn ang="0">
                  <a:pos x="130" y="6"/>
                </a:cxn>
              </a:cxnLst>
              <a:rect l="0" t="0" r="r" b="b"/>
              <a:pathLst>
                <a:path w="130" h="43">
                  <a:moveTo>
                    <a:pt x="13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3" name="Freeform 112"/>
            <p:cNvSpPr/>
            <p:nvPr/>
          </p:nvSpPr>
          <p:spPr bwMode="auto">
            <a:xfrm>
              <a:off x="5711827" y="2613184"/>
              <a:ext cx="206375" cy="81439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57"/>
                </a:cxn>
                <a:cxn ang="0">
                  <a:pos x="127" y="15"/>
                </a:cxn>
                <a:cxn ang="0">
                  <a:pos x="127" y="15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3" y="21"/>
                  </a:lnTo>
                  <a:lnTo>
                    <a:pt x="3" y="21"/>
                  </a:lnTo>
                  <a:lnTo>
                    <a:pt x="0" y="5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4" name="Freeform 113"/>
            <p:cNvSpPr/>
            <p:nvPr/>
          </p:nvSpPr>
          <p:spPr bwMode="auto">
            <a:xfrm>
              <a:off x="5703889" y="2663190"/>
              <a:ext cx="206375" cy="118586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3" y="5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35" y="68"/>
                </a:cxn>
                <a:cxn ang="0">
                  <a:pos x="68" y="54"/>
                </a:cxn>
                <a:cxn ang="0">
                  <a:pos x="100" y="35"/>
                </a:cxn>
                <a:cxn ang="0">
                  <a:pos x="130" y="15"/>
                </a:cxn>
                <a:cxn ang="0">
                  <a:pos x="130" y="15"/>
                </a:cxn>
                <a:cxn ang="0">
                  <a:pos x="130" y="0"/>
                </a:cxn>
                <a:cxn ang="0">
                  <a:pos x="3" y="54"/>
                </a:cxn>
              </a:cxnLst>
              <a:rect l="0" t="0" r="r" b="b"/>
              <a:pathLst>
                <a:path w="130" h="83">
                  <a:moveTo>
                    <a:pt x="3" y="54"/>
                  </a:moveTo>
                  <a:lnTo>
                    <a:pt x="3" y="5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5" y="68"/>
                  </a:lnTo>
                  <a:lnTo>
                    <a:pt x="68" y="54"/>
                  </a:lnTo>
                  <a:lnTo>
                    <a:pt x="100" y="3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5" name="Freeform 114"/>
            <p:cNvSpPr/>
            <p:nvPr/>
          </p:nvSpPr>
          <p:spPr bwMode="auto">
            <a:xfrm>
              <a:off x="5708652" y="2634615"/>
              <a:ext cx="204788" cy="10572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0" y="74"/>
                </a:cxn>
                <a:cxn ang="0">
                  <a:pos x="127" y="20"/>
                </a:cxn>
                <a:cxn ang="0">
                  <a:pos x="127" y="2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74">
                  <a:moveTo>
                    <a:pt x="129" y="0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0" y="74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6" name="Freeform 115"/>
            <p:cNvSpPr/>
            <p:nvPr/>
          </p:nvSpPr>
          <p:spPr bwMode="auto">
            <a:xfrm>
              <a:off x="5641977" y="1885950"/>
              <a:ext cx="808038" cy="467201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11" y="179"/>
                </a:cxn>
                <a:cxn ang="0">
                  <a:pos x="22" y="229"/>
                </a:cxn>
                <a:cxn ang="0">
                  <a:pos x="30" y="278"/>
                </a:cxn>
                <a:cxn ang="0">
                  <a:pos x="36" y="327"/>
                </a:cxn>
                <a:cxn ang="0">
                  <a:pos x="344" y="279"/>
                </a:cxn>
                <a:cxn ang="0">
                  <a:pos x="344" y="279"/>
                </a:cxn>
                <a:cxn ang="0">
                  <a:pos x="369" y="248"/>
                </a:cxn>
                <a:cxn ang="0">
                  <a:pos x="395" y="216"/>
                </a:cxn>
                <a:cxn ang="0">
                  <a:pos x="417" y="181"/>
                </a:cxn>
                <a:cxn ang="0">
                  <a:pos x="439" y="148"/>
                </a:cxn>
                <a:cxn ang="0">
                  <a:pos x="458" y="111"/>
                </a:cxn>
                <a:cxn ang="0">
                  <a:pos x="476" y="75"/>
                </a:cxn>
                <a:cxn ang="0">
                  <a:pos x="493" y="38"/>
                </a:cxn>
                <a:cxn ang="0">
                  <a:pos x="509" y="0"/>
                </a:cxn>
                <a:cxn ang="0">
                  <a:pos x="509" y="0"/>
                </a:cxn>
              </a:cxnLst>
              <a:rect l="0" t="0" r="r" b="b"/>
              <a:pathLst>
                <a:path w="509" h="327">
                  <a:moveTo>
                    <a:pt x="509" y="0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1" y="179"/>
                  </a:lnTo>
                  <a:lnTo>
                    <a:pt x="22" y="229"/>
                  </a:lnTo>
                  <a:lnTo>
                    <a:pt x="30" y="278"/>
                  </a:lnTo>
                  <a:lnTo>
                    <a:pt x="36" y="327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69" y="248"/>
                  </a:lnTo>
                  <a:lnTo>
                    <a:pt x="395" y="216"/>
                  </a:lnTo>
                  <a:lnTo>
                    <a:pt x="417" y="181"/>
                  </a:lnTo>
                  <a:lnTo>
                    <a:pt x="439" y="148"/>
                  </a:lnTo>
                  <a:lnTo>
                    <a:pt x="458" y="111"/>
                  </a:lnTo>
                  <a:lnTo>
                    <a:pt x="476" y="75"/>
                  </a:lnTo>
                  <a:lnTo>
                    <a:pt x="493" y="38"/>
                  </a:lnTo>
                  <a:lnTo>
                    <a:pt x="509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7" name="Freeform 116"/>
            <p:cNvSpPr/>
            <p:nvPr/>
          </p:nvSpPr>
          <p:spPr bwMode="auto">
            <a:xfrm>
              <a:off x="4629152" y="371475"/>
              <a:ext cx="609600" cy="397193"/>
            </a:xfrm>
            <a:custGeom>
              <a:avLst/>
              <a:gdLst/>
              <a:ahLst/>
              <a:cxnLst>
                <a:cxn ang="0">
                  <a:pos x="331" y="168"/>
                </a:cxn>
                <a:cxn ang="0">
                  <a:pos x="331" y="168"/>
                </a:cxn>
                <a:cxn ang="0">
                  <a:pos x="341" y="154"/>
                </a:cxn>
                <a:cxn ang="0">
                  <a:pos x="350" y="140"/>
                </a:cxn>
                <a:cxn ang="0">
                  <a:pos x="358" y="126"/>
                </a:cxn>
                <a:cxn ang="0">
                  <a:pos x="365" y="110"/>
                </a:cxn>
                <a:cxn ang="0">
                  <a:pos x="376" y="80"/>
                </a:cxn>
                <a:cxn ang="0">
                  <a:pos x="384" y="48"/>
                </a:cxn>
                <a:cxn ang="0">
                  <a:pos x="384" y="48"/>
                </a:cxn>
                <a:cxn ang="0">
                  <a:pos x="369" y="43"/>
                </a:cxn>
                <a:cxn ang="0">
                  <a:pos x="369" y="43"/>
                </a:cxn>
                <a:cxn ang="0">
                  <a:pos x="317" y="29"/>
                </a:cxn>
                <a:cxn ang="0">
                  <a:pos x="263" y="18"/>
                </a:cxn>
                <a:cxn ang="0">
                  <a:pos x="209" y="10"/>
                </a:cxn>
                <a:cxn ang="0">
                  <a:pos x="155" y="5"/>
                </a:cxn>
                <a:cxn ang="0">
                  <a:pos x="155" y="5"/>
                </a:cxn>
                <a:cxn ang="0">
                  <a:pos x="104" y="2"/>
                </a:cxn>
                <a:cxn ang="0">
                  <a:pos x="76" y="0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36" y="5"/>
                </a:cxn>
                <a:cxn ang="0">
                  <a:pos x="23" y="10"/>
                </a:cxn>
                <a:cxn ang="0">
                  <a:pos x="14" y="16"/>
                </a:cxn>
                <a:cxn ang="0">
                  <a:pos x="6" y="24"/>
                </a:cxn>
                <a:cxn ang="0">
                  <a:pos x="3" y="29"/>
                </a:cxn>
                <a:cxn ang="0">
                  <a:pos x="1" y="34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3" y="6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9" y="92"/>
                </a:cxn>
                <a:cxn ang="0">
                  <a:pos x="28" y="102"/>
                </a:cxn>
                <a:cxn ang="0">
                  <a:pos x="38" y="108"/>
                </a:cxn>
                <a:cxn ang="0">
                  <a:pos x="49" y="114"/>
                </a:cxn>
                <a:cxn ang="0">
                  <a:pos x="73" y="122"/>
                </a:cxn>
                <a:cxn ang="0">
                  <a:pos x="84" y="129"/>
                </a:cxn>
                <a:cxn ang="0">
                  <a:pos x="96" y="137"/>
                </a:cxn>
                <a:cxn ang="0">
                  <a:pos x="96" y="137"/>
                </a:cxn>
                <a:cxn ang="0">
                  <a:pos x="104" y="146"/>
                </a:cxn>
                <a:cxn ang="0">
                  <a:pos x="112" y="156"/>
                </a:cxn>
                <a:cxn ang="0">
                  <a:pos x="119" y="168"/>
                </a:cxn>
                <a:cxn ang="0">
                  <a:pos x="125" y="179"/>
                </a:cxn>
                <a:cxn ang="0">
                  <a:pos x="133" y="205"/>
                </a:cxn>
                <a:cxn ang="0">
                  <a:pos x="142" y="230"/>
                </a:cxn>
                <a:cxn ang="0">
                  <a:pos x="142" y="230"/>
                </a:cxn>
                <a:cxn ang="0">
                  <a:pos x="152" y="248"/>
                </a:cxn>
                <a:cxn ang="0">
                  <a:pos x="171" y="278"/>
                </a:cxn>
                <a:cxn ang="0">
                  <a:pos x="171" y="278"/>
                </a:cxn>
                <a:cxn ang="0">
                  <a:pos x="193" y="270"/>
                </a:cxn>
                <a:cxn ang="0">
                  <a:pos x="215" y="260"/>
                </a:cxn>
                <a:cxn ang="0">
                  <a:pos x="236" y="249"/>
                </a:cxn>
                <a:cxn ang="0">
                  <a:pos x="257" y="237"/>
                </a:cxn>
                <a:cxn ang="0">
                  <a:pos x="277" y="221"/>
                </a:cxn>
                <a:cxn ang="0">
                  <a:pos x="296" y="205"/>
                </a:cxn>
                <a:cxn ang="0">
                  <a:pos x="314" y="187"/>
                </a:cxn>
                <a:cxn ang="0">
                  <a:pos x="331" y="168"/>
                </a:cxn>
                <a:cxn ang="0">
                  <a:pos x="331" y="168"/>
                </a:cxn>
              </a:cxnLst>
              <a:rect l="0" t="0" r="r" b="b"/>
              <a:pathLst>
                <a:path w="384" h="278">
                  <a:moveTo>
                    <a:pt x="331" y="168"/>
                  </a:moveTo>
                  <a:lnTo>
                    <a:pt x="331" y="168"/>
                  </a:lnTo>
                  <a:lnTo>
                    <a:pt x="341" y="154"/>
                  </a:lnTo>
                  <a:lnTo>
                    <a:pt x="350" y="140"/>
                  </a:lnTo>
                  <a:lnTo>
                    <a:pt x="358" y="126"/>
                  </a:lnTo>
                  <a:lnTo>
                    <a:pt x="365" y="110"/>
                  </a:lnTo>
                  <a:lnTo>
                    <a:pt x="376" y="80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17" y="29"/>
                  </a:lnTo>
                  <a:lnTo>
                    <a:pt x="263" y="18"/>
                  </a:lnTo>
                  <a:lnTo>
                    <a:pt x="209" y="10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04" y="2"/>
                  </a:lnTo>
                  <a:lnTo>
                    <a:pt x="7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36" y="5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6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6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9" y="92"/>
                  </a:lnTo>
                  <a:lnTo>
                    <a:pt x="28" y="102"/>
                  </a:lnTo>
                  <a:lnTo>
                    <a:pt x="38" y="108"/>
                  </a:lnTo>
                  <a:lnTo>
                    <a:pt x="49" y="114"/>
                  </a:lnTo>
                  <a:lnTo>
                    <a:pt x="73" y="122"/>
                  </a:lnTo>
                  <a:lnTo>
                    <a:pt x="84" y="129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104" y="146"/>
                  </a:lnTo>
                  <a:lnTo>
                    <a:pt x="112" y="156"/>
                  </a:lnTo>
                  <a:lnTo>
                    <a:pt x="119" y="168"/>
                  </a:lnTo>
                  <a:lnTo>
                    <a:pt x="125" y="179"/>
                  </a:lnTo>
                  <a:lnTo>
                    <a:pt x="133" y="205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52" y="24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93" y="270"/>
                  </a:lnTo>
                  <a:lnTo>
                    <a:pt x="215" y="260"/>
                  </a:lnTo>
                  <a:lnTo>
                    <a:pt x="236" y="249"/>
                  </a:lnTo>
                  <a:lnTo>
                    <a:pt x="257" y="237"/>
                  </a:lnTo>
                  <a:lnTo>
                    <a:pt x="277" y="221"/>
                  </a:lnTo>
                  <a:lnTo>
                    <a:pt x="296" y="205"/>
                  </a:lnTo>
                  <a:lnTo>
                    <a:pt x="314" y="187"/>
                  </a:lnTo>
                  <a:lnTo>
                    <a:pt x="331" y="168"/>
                  </a:lnTo>
                  <a:lnTo>
                    <a:pt x="331" y="168"/>
                  </a:lnTo>
                  <a:close/>
                </a:path>
              </a:pathLst>
            </a:custGeom>
            <a:solidFill>
              <a:srgbClr val="FF77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8" name="Freeform 117"/>
            <p:cNvSpPr/>
            <p:nvPr/>
          </p:nvSpPr>
          <p:spPr bwMode="auto">
            <a:xfrm>
              <a:off x="4900614" y="440055"/>
              <a:ext cx="488950" cy="1075849"/>
            </a:xfrm>
            <a:custGeom>
              <a:avLst/>
              <a:gdLst/>
              <a:ahLst/>
              <a:cxnLst>
                <a:cxn ang="0">
                  <a:pos x="292" y="273"/>
                </a:cxn>
                <a:cxn ang="0">
                  <a:pos x="292" y="273"/>
                </a:cxn>
                <a:cxn ang="0">
                  <a:pos x="286" y="258"/>
                </a:cxn>
                <a:cxn ang="0">
                  <a:pos x="286" y="258"/>
                </a:cxn>
                <a:cxn ang="0">
                  <a:pos x="276" y="230"/>
                </a:cxn>
                <a:cxn ang="0">
                  <a:pos x="267" y="200"/>
                </a:cxn>
                <a:cxn ang="0">
                  <a:pos x="259" y="168"/>
                </a:cxn>
                <a:cxn ang="0">
                  <a:pos x="252" y="136"/>
                </a:cxn>
                <a:cxn ang="0">
                  <a:pos x="248" y="106"/>
                </a:cxn>
                <a:cxn ang="0">
                  <a:pos x="248" y="74"/>
                </a:cxn>
                <a:cxn ang="0">
                  <a:pos x="248" y="59"/>
                </a:cxn>
                <a:cxn ang="0">
                  <a:pos x="249" y="44"/>
                </a:cxn>
                <a:cxn ang="0">
                  <a:pos x="252" y="28"/>
                </a:cxn>
                <a:cxn ang="0">
                  <a:pos x="256" y="14"/>
                </a:cxn>
                <a:cxn ang="0">
                  <a:pos x="256" y="14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205" y="32"/>
                </a:cxn>
                <a:cxn ang="0">
                  <a:pos x="194" y="62"/>
                </a:cxn>
                <a:cxn ang="0">
                  <a:pos x="187" y="78"/>
                </a:cxn>
                <a:cxn ang="0">
                  <a:pos x="179" y="92"/>
                </a:cxn>
                <a:cxn ang="0">
                  <a:pos x="170" y="106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43" y="139"/>
                </a:cxn>
                <a:cxn ang="0">
                  <a:pos x="125" y="157"/>
                </a:cxn>
                <a:cxn ang="0">
                  <a:pos x="106" y="173"/>
                </a:cxn>
                <a:cxn ang="0">
                  <a:pos x="86" y="189"/>
                </a:cxn>
                <a:cxn ang="0">
                  <a:pos x="65" y="201"/>
                </a:cxn>
                <a:cxn ang="0">
                  <a:pos x="44" y="212"/>
                </a:cxn>
                <a:cxn ang="0">
                  <a:pos x="22" y="22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119" y="412"/>
                </a:cxn>
                <a:cxn ang="0">
                  <a:pos x="149" y="458"/>
                </a:cxn>
                <a:cxn ang="0">
                  <a:pos x="175" y="500"/>
                </a:cxn>
                <a:cxn ang="0">
                  <a:pos x="192" y="533"/>
                </a:cxn>
                <a:cxn ang="0">
                  <a:pos x="198" y="544"/>
                </a:cxn>
                <a:cxn ang="0">
                  <a:pos x="202" y="554"/>
                </a:cxn>
                <a:cxn ang="0">
                  <a:pos x="202" y="554"/>
                </a:cxn>
                <a:cxn ang="0">
                  <a:pos x="251" y="753"/>
                </a:cxn>
                <a:cxn ang="0">
                  <a:pos x="251" y="753"/>
                </a:cxn>
                <a:cxn ang="0">
                  <a:pos x="260" y="730"/>
                </a:cxn>
                <a:cxn ang="0">
                  <a:pos x="270" y="706"/>
                </a:cxn>
                <a:cxn ang="0">
                  <a:pos x="270" y="706"/>
                </a:cxn>
                <a:cxn ang="0">
                  <a:pos x="278" y="679"/>
                </a:cxn>
                <a:cxn ang="0">
                  <a:pos x="286" y="652"/>
                </a:cxn>
                <a:cxn ang="0">
                  <a:pos x="292" y="625"/>
                </a:cxn>
                <a:cxn ang="0">
                  <a:pos x="297" y="598"/>
                </a:cxn>
                <a:cxn ang="0">
                  <a:pos x="302" y="571"/>
                </a:cxn>
                <a:cxn ang="0">
                  <a:pos x="305" y="544"/>
                </a:cxn>
                <a:cxn ang="0">
                  <a:pos x="308" y="490"/>
                </a:cxn>
                <a:cxn ang="0">
                  <a:pos x="308" y="435"/>
                </a:cxn>
                <a:cxn ang="0">
                  <a:pos x="305" y="381"/>
                </a:cxn>
                <a:cxn ang="0">
                  <a:pos x="298" y="327"/>
                </a:cxn>
                <a:cxn ang="0">
                  <a:pos x="292" y="273"/>
                </a:cxn>
                <a:cxn ang="0">
                  <a:pos x="292" y="273"/>
                </a:cxn>
              </a:cxnLst>
              <a:rect l="0" t="0" r="r" b="b"/>
              <a:pathLst>
                <a:path w="308" h="753">
                  <a:moveTo>
                    <a:pt x="292" y="273"/>
                  </a:moveTo>
                  <a:lnTo>
                    <a:pt x="292" y="273"/>
                  </a:lnTo>
                  <a:lnTo>
                    <a:pt x="286" y="258"/>
                  </a:lnTo>
                  <a:lnTo>
                    <a:pt x="286" y="258"/>
                  </a:lnTo>
                  <a:lnTo>
                    <a:pt x="276" y="230"/>
                  </a:lnTo>
                  <a:lnTo>
                    <a:pt x="267" y="200"/>
                  </a:lnTo>
                  <a:lnTo>
                    <a:pt x="259" y="168"/>
                  </a:lnTo>
                  <a:lnTo>
                    <a:pt x="252" y="136"/>
                  </a:lnTo>
                  <a:lnTo>
                    <a:pt x="248" y="106"/>
                  </a:lnTo>
                  <a:lnTo>
                    <a:pt x="248" y="74"/>
                  </a:lnTo>
                  <a:lnTo>
                    <a:pt x="248" y="59"/>
                  </a:lnTo>
                  <a:lnTo>
                    <a:pt x="249" y="44"/>
                  </a:lnTo>
                  <a:lnTo>
                    <a:pt x="252" y="28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32"/>
                  </a:lnTo>
                  <a:lnTo>
                    <a:pt x="194" y="62"/>
                  </a:lnTo>
                  <a:lnTo>
                    <a:pt x="187" y="78"/>
                  </a:lnTo>
                  <a:lnTo>
                    <a:pt x="179" y="92"/>
                  </a:lnTo>
                  <a:lnTo>
                    <a:pt x="170" y="106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43" y="139"/>
                  </a:lnTo>
                  <a:lnTo>
                    <a:pt x="125" y="157"/>
                  </a:lnTo>
                  <a:lnTo>
                    <a:pt x="106" y="173"/>
                  </a:lnTo>
                  <a:lnTo>
                    <a:pt x="86" y="189"/>
                  </a:lnTo>
                  <a:lnTo>
                    <a:pt x="65" y="201"/>
                  </a:lnTo>
                  <a:lnTo>
                    <a:pt x="44" y="212"/>
                  </a:lnTo>
                  <a:lnTo>
                    <a:pt x="22" y="22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119" y="412"/>
                  </a:lnTo>
                  <a:lnTo>
                    <a:pt x="149" y="458"/>
                  </a:lnTo>
                  <a:lnTo>
                    <a:pt x="175" y="500"/>
                  </a:lnTo>
                  <a:lnTo>
                    <a:pt x="192" y="533"/>
                  </a:lnTo>
                  <a:lnTo>
                    <a:pt x="198" y="544"/>
                  </a:lnTo>
                  <a:lnTo>
                    <a:pt x="202" y="554"/>
                  </a:lnTo>
                  <a:lnTo>
                    <a:pt x="202" y="554"/>
                  </a:lnTo>
                  <a:lnTo>
                    <a:pt x="251" y="753"/>
                  </a:lnTo>
                  <a:lnTo>
                    <a:pt x="251" y="753"/>
                  </a:lnTo>
                  <a:lnTo>
                    <a:pt x="260" y="730"/>
                  </a:lnTo>
                  <a:lnTo>
                    <a:pt x="270" y="706"/>
                  </a:lnTo>
                  <a:lnTo>
                    <a:pt x="270" y="706"/>
                  </a:lnTo>
                  <a:lnTo>
                    <a:pt x="278" y="679"/>
                  </a:lnTo>
                  <a:lnTo>
                    <a:pt x="286" y="652"/>
                  </a:lnTo>
                  <a:lnTo>
                    <a:pt x="292" y="625"/>
                  </a:lnTo>
                  <a:lnTo>
                    <a:pt x="297" y="598"/>
                  </a:lnTo>
                  <a:lnTo>
                    <a:pt x="302" y="571"/>
                  </a:lnTo>
                  <a:lnTo>
                    <a:pt x="305" y="544"/>
                  </a:lnTo>
                  <a:lnTo>
                    <a:pt x="308" y="490"/>
                  </a:lnTo>
                  <a:lnTo>
                    <a:pt x="308" y="435"/>
                  </a:lnTo>
                  <a:lnTo>
                    <a:pt x="305" y="381"/>
                  </a:lnTo>
                  <a:lnTo>
                    <a:pt x="298" y="327"/>
                  </a:lnTo>
                  <a:lnTo>
                    <a:pt x="292" y="273"/>
                  </a:lnTo>
                  <a:lnTo>
                    <a:pt x="292" y="2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9" name="Freeform 118"/>
            <p:cNvSpPr/>
            <p:nvPr/>
          </p:nvSpPr>
          <p:spPr bwMode="auto">
            <a:xfrm>
              <a:off x="5616577" y="1167289"/>
              <a:ext cx="487363" cy="722948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49" y="14"/>
                </a:cxn>
                <a:cxn ang="0">
                  <a:pos x="242" y="27"/>
                </a:cxn>
                <a:cxn ang="0">
                  <a:pos x="234" y="40"/>
                </a:cxn>
                <a:cxn ang="0">
                  <a:pos x="227" y="52"/>
                </a:cxn>
                <a:cxn ang="0">
                  <a:pos x="208" y="76"/>
                </a:cxn>
                <a:cxn ang="0">
                  <a:pos x="187" y="97"/>
                </a:cxn>
                <a:cxn ang="0">
                  <a:pos x="163" y="118"/>
                </a:cxn>
                <a:cxn ang="0">
                  <a:pos x="139" y="137"/>
                </a:cxn>
                <a:cxn ang="0">
                  <a:pos x="89" y="170"/>
                </a:cxn>
                <a:cxn ang="0">
                  <a:pos x="89" y="170"/>
                </a:cxn>
                <a:cxn ang="0">
                  <a:pos x="52" y="192"/>
                </a:cxn>
                <a:cxn ang="0">
                  <a:pos x="33" y="202"/>
                </a:cxn>
                <a:cxn ang="0">
                  <a:pos x="14" y="210"/>
                </a:cxn>
                <a:cxn ang="0">
                  <a:pos x="14" y="210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49"/>
                </a:cxn>
                <a:cxn ang="0">
                  <a:pos x="17" y="263"/>
                </a:cxn>
                <a:cxn ang="0">
                  <a:pos x="22" y="278"/>
                </a:cxn>
                <a:cxn ang="0">
                  <a:pos x="27" y="292"/>
                </a:cxn>
                <a:cxn ang="0">
                  <a:pos x="27" y="292"/>
                </a:cxn>
                <a:cxn ang="0">
                  <a:pos x="38" y="311"/>
                </a:cxn>
                <a:cxn ang="0">
                  <a:pos x="49" y="330"/>
                </a:cxn>
                <a:cxn ang="0">
                  <a:pos x="73" y="367"/>
                </a:cxn>
                <a:cxn ang="0">
                  <a:pos x="73" y="367"/>
                </a:cxn>
                <a:cxn ang="0">
                  <a:pos x="95" y="394"/>
                </a:cxn>
                <a:cxn ang="0">
                  <a:pos x="117" y="419"/>
                </a:cxn>
                <a:cxn ang="0">
                  <a:pos x="142" y="440"/>
                </a:cxn>
                <a:cxn ang="0">
                  <a:pos x="169" y="459"/>
                </a:cxn>
                <a:cxn ang="0">
                  <a:pos x="198" y="474"/>
                </a:cxn>
                <a:cxn ang="0">
                  <a:pos x="227" y="487"/>
                </a:cxn>
                <a:cxn ang="0">
                  <a:pos x="257" y="498"/>
                </a:cxn>
                <a:cxn ang="0">
                  <a:pos x="287" y="506"/>
                </a:cxn>
                <a:cxn ang="0">
                  <a:pos x="287" y="506"/>
                </a:cxn>
                <a:cxn ang="0">
                  <a:pos x="296" y="452"/>
                </a:cxn>
                <a:cxn ang="0">
                  <a:pos x="304" y="397"/>
                </a:cxn>
                <a:cxn ang="0">
                  <a:pos x="306" y="368"/>
                </a:cxn>
                <a:cxn ang="0">
                  <a:pos x="307" y="338"/>
                </a:cxn>
                <a:cxn ang="0">
                  <a:pos x="307" y="306"/>
                </a:cxn>
                <a:cxn ang="0">
                  <a:pos x="307" y="276"/>
                </a:cxn>
                <a:cxn ang="0">
                  <a:pos x="304" y="243"/>
                </a:cxn>
                <a:cxn ang="0">
                  <a:pos x="301" y="211"/>
                </a:cxn>
                <a:cxn ang="0">
                  <a:pos x="298" y="178"/>
                </a:cxn>
                <a:cxn ang="0">
                  <a:pos x="292" y="143"/>
                </a:cxn>
                <a:cxn ang="0">
                  <a:pos x="285" y="108"/>
                </a:cxn>
                <a:cxn ang="0">
                  <a:pos x="276" y="73"/>
                </a:cxn>
                <a:cxn ang="0">
                  <a:pos x="266" y="37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307" h="506">
                  <a:moveTo>
                    <a:pt x="255" y="0"/>
                  </a:moveTo>
                  <a:lnTo>
                    <a:pt x="255" y="0"/>
                  </a:lnTo>
                  <a:lnTo>
                    <a:pt x="249" y="14"/>
                  </a:lnTo>
                  <a:lnTo>
                    <a:pt x="242" y="27"/>
                  </a:lnTo>
                  <a:lnTo>
                    <a:pt x="234" y="40"/>
                  </a:lnTo>
                  <a:lnTo>
                    <a:pt x="227" y="52"/>
                  </a:lnTo>
                  <a:lnTo>
                    <a:pt x="208" y="76"/>
                  </a:lnTo>
                  <a:lnTo>
                    <a:pt x="187" y="97"/>
                  </a:lnTo>
                  <a:lnTo>
                    <a:pt x="163" y="118"/>
                  </a:lnTo>
                  <a:lnTo>
                    <a:pt x="139" y="137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52" y="192"/>
                  </a:lnTo>
                  <a:lnTo>
                    <a:pt x="33" y="20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14" y="249"/>
                  </a:lnTo>
                  <a:lnTo>
                    <a:pt x="17" y="263"/>
                  </a:lnTo>
                  <a:lnTo>
                    <a:pt x="22" y="278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38" y="311"/>
                  </a:lnTo>
                  <a:lnTo>
                    <a:pt x="49" y="330"/>
                  </a:lnTo>
                  <a:lnTo>
                    <a:pt x="73" y="367"/>
                  </a:lnTo>
                  <a:lnTo>
                    <a:pt x="73" y="367"/>
                  </a:lnTo>
                  <a:lnTo>
                    <a:pt x="95" y="394"/>
                  </a:lnTo>
                  <a:lnTo>
                    <a:pt x="117" y="419"/>
                  </a:lnTo>
                  <a:lnTo>
                    <a:pt x="142" y="440"/>
                  </a:lnTo>
                  <a:lnTo>
                    <a:pt x="169" y="459"/>
                  </a:lnTo>
                  <a:lnTo>
                    <a:pt x="198" y="474"/>
                  </a:lnTo>
                  <a:lnTo>
                    <a:pt x="227" y="487"/>
                  </a:lnTo>
                  <a:lnTo>
                    <a:pt x="257" y="498"/>
                  </a:lnTo>
                  <a:lnTo>
                    <a:pt x="287" y="506"/>
                  </a:lnTo>
                  <a:lnTo>
                    <a:pt x="287" y="506"/>
                  </a:lnTo>
                  <a:lnTo>
                    <a:pt x="296" y="452"/>
                  </a:lnTo>
                  <a:lnTo>
                    <a:pt x="304" y="397"/>
                  </a:lnTo>
                  <a:lnTo>
                    <a:pt x="306" y="368"/>
                  </a:lnTo>
                  <a:lnTo>
                    <a:pt x="307" y="338"/>
                  </a:lnTo>
                  <a:lnTo>
                    <a:pt x="307" y="306"/>
                  </a:lnTo>
                  <a:lnTo>
                    <a:pt x="307" y="276"/>
                  </a:lnTo>
                  <a:lnTo>
                    <a:pt x="304" y="243"/>
                  </a:lnTo>
                  <a:lnTo>
                    <a:pt x="301" y="211"/>
                  </a:lnTo>
                  <a:lnTo>
                    <a:pt x="298" y="178"/>
                  </a:lnTo>
                  <a:lnTo>
                    <a:pt x="292" y="143"/>
                  </a:lnTo>
                  <a:lnTo>
                    <a:pt x="285" y="108"/>
                  </a:lnTo>
                  <a:lnTo>
                    <a:pt x="276" y="73"/>
                  </a:lnTo>
                  <a:lnTo>
                    <a:pt x="266" y="37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FBBA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0" name="Freeform 119"/>
            <p:cNvSpPr/>
            <p:nvPr/>
          </p:nvSpPr>
          <p:spPr bwMode="auto">
            <a:xfrm>
              <a:off x="5299077" y="1473041"/>
              <a:ext cx="379413" cy="814388"/>
            </a:xfrm>
            <a:custGeom>
              <a:avLst/>
              <a:gdLst/>
              <a:ahLst/>
              <a:cxnLst>
                <a:cxn ang="0">
                  <a:pos x="231" y="86"/>
                </a:cxn>
                <a:cxn ang="0">
                  <a:pos x="231" y="86"/>
                </a:cxn>
                <a:cxn ang="0">
                  <a:pos x="227" y="78"/>
                </a:cxn>
                <a:cxn ang="0">
                  <a:pos x="227" y="78"/>
                </a:cxn>
                <a:cxn ang="0">
                  <a:pos x="222" y="64"/>
                </a:cxn>
                <a:cxn ang="0">
                  <a:pos x="217" y="49"/>
                </a:cxn>
                <a:cxn ang="0">
                  <a:pos x="214" y="35"/>
                </a:cxn>
                <a:cxn ang="0">
                  <a:pos x="208" y="21"/>
                </a:cxn>
                <a:cxn ang="0">
                  <a:pos x="208" y="21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54" y="15"/>
                </a:cxn>
                <a:cxn ang="0">
                  <a:pos x="154" y="15"/>
                </a:cxn>
                <a:cxn ang="0">
                  <a:pos x="141" y="21"/>
                </a:cxn>
                <a:cxn ang="0">
                  <a:pos x="133" y="23"/>
                </a:cxn>
                <a:cxn ang="0">
                  <a:pos x="128" y="24"/>
                </a:cxn>
                <a:cxn ang="0">
                  <a:pos x="128" y="24"/>
                </a:cxn>
                <a:cxn ang="0">
                  <a:pos x="95" y="29"/>
                </a:cxn>
                <a:cxn ang="0">
                  <a:pos x="63" y="32"/>
                </a:cxn>
                <a:cxn ang="0">
                  <a:pos x="31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6" y="186"/>
                </a:cxn>
                <a:cxn ang="0">
                  <a:pos x="71" y="338"/>
                </a:cxn>
                <a:cxn ang="0">
                  <a:pos x="98" y="457"/>
                </a:cxn>
                <a:cxn ang="0">
                  <a:pos x="106" y="495"/>
                </a:cxn>
                <a:cxn ang="0">
                  <a:pos x="108" y="511"/>
                </a:cxn>
                <a:cxn ang="0">
                  <a:pos x="108" y="511"/>
                </a:cxn>
                <a:cxn ang="0">
                  <a:pos x="106" y="525"/>
                </a:cxn>
                <a:cxn ang="0">
                  <a:pos x="108" y="540"/>
                </a:cxn>
                <a:cxn ang="0">
                  <a:pos x="111" y="556"/>
                </a:cxn>
                <a:cxn ang="0">
                  <a:pos x="114" y="570"/>
                </a:cxn>
                <a:cxn ang="0">
                  <a:pos x="114" y="570"/>
                </a:cxn>
                <a:cxn ang="0">
                  <a:pos x="133" y="543"/>
                </a:cxn>
                <a:cxn ang="0">
                  <a:pos x="150" y="516"/>
                </a:cxn>
                <a:cxn ang="0">
                  <a:pos x="165" y="487"/>
                </a:cxn>
                <a:cxn ang="0">
                  <a:pos x="179" y="459"/>
                </a:cxn>
                <a:cxn ang="0">
                  <a:pos x="192" y="429"/>
                </a:cxn>
                <a:cxn ang="0">
                  <a:pos x="203" y="400"/>
                </a:cxn>
                <a:cxn ang="0">
                  <a:pos x="214" y="368"/>
                </a:cxn>
                <a:cxn ang="0">
                  <a:pos x="222" y="338"/>
                </a:cxn>
                <a:cxn ang="0">
                  <a:pos x="228" y="308"/>
                </a:cxn>
                <a:cxn ang="0">
                  <a:pos x="233" y="276"/>
                </a:cxn>
                <a:cxn ang="0">
                  <a:pos x="238" y="245"/>
                </a:cxn>
                <a:cxn ang="0">
                  <a:pos x="239" y="213"/>
                </a:cxn>
                <a:cxn ang="0">
                  <a:pos x="239" y="181"/>
                </a:cxn>
                <a:cxn ang="0">
                  <a:pos x="239" y="149"/>
                </a:cxn>
                <a:cxn ang="0">
                  <a:pos x="236" y="118"/>
                </a:cxn>
                <a:cxn ang="0">
                  <a:pos x="231" y="86"/>
                </a:cxn>
                <a:cxn ang="0">
                  <a:pos x="231" y="86"/>
                </a:cxn>
              </a:cxnLst>
              <a:rect l="0" t="0" r="r" b="b"/>
              <a:pathLst>
                <a:path w="239" h="570">
                  <a:moveTo>
                    <a:pt x="231" y="86"/>
                  </a:moveTo>
                  <a:lnTo>
                    <a:pt x="231" y="86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2" y="64"/>
                  </a:lnTo>
                  <a:lnTo>
                    <a:pt x="217" y="49"/>
                  </a:lnTo>
                  <a:lnTo>
                    <a:pt x="214" y="35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41" y="21"/>
                  </a:lnTo>
                  <a:lnTo>
                    <a:pt x="133" y="23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95" y="29"/>
                  </a:lnTo>
                  <a:lnTo>
                    <a:pt x="63" y="32"/>
                  </a:lnTo>
                  <a:lnTo>
                    <a:pt x="3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6" y="186"/>
                  </a:lnTo>
                  <a:lnTo>
                    <a:pt x="71" y="338"/>
                  </a:lnTo>
                  <a:lnTo>
                    <a:pt x="98" y="457"/>
                  </a:lnTo>
                  <a:lnTo>
                    <a:pt x="106" y="495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6" y="525"/>
                  </a:lnTo>
                  <a:lnTo>
                    <a:pt x="108" y="540"/>
                  </a:lnTo>
                  <a:lnTo>
                    <a:pt x="111" y="556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33" y="543"/>
                  </a:lnTo>
                  <a:lnTo>
                    <a:pt x="150" y="516"/>
                  </a:lnTo>
                  <a:lnTo>
                    <a:pt x="165" y="487"/>
                  </a:lnTo>
                  <a:lnTo>
                    <a:pt x="179" y="459"/>
                  </a:lnTo>
                  <a:lnTo>
                    <a:pt x="192" y="429"/>
                  </a:lnTo>
                  <a:lnTo>
                    <a:pt x="203" y="400"/>
                  </a:lnTo>
                  <a:lnTo>
                    <a:pt x="214" y="368"/>
                  </a:lnTo>
                  <a:lnTo>
                    <a:pt x="222" y="338"/>
                  </a:lnTo>
                  <a:lnTo>
                    <a:pt x="228" y="308"/>
                  </a:lnTo>
                  <a:lnTo>
                    <a:pt x="233" y="276"/>
                  </a:lnTo>
                  <a:lnTo>
                    <a:pt x="238" y="245"/>
                  </a:lnTo>
                  <a:lnTo>
                    <a:pt x="239" y="213"/>
                  </a:lnTo>
                  <a:lnTo>
                    <a:pt x="239" y="181"/>
                  </a:lnTo>
                  <a:lnTo>
                    <a:pt x="239" y="149"/>
                  </a:lnTo>
                  <a:lnTo>
                    <a:pt x="236" y="118"/>
                  </a:lnTo>
                  <a:lnTo>
                    <a:pt x="231" y="86"/>
                  </a:lnTo>
                  <a:lnTo>
                    <a:pt x="231" y="86"/>
                  </a:lnTo>
                  <a:close/>
                </a:path>
              </a:pathLst>
            </a:custGeom>
            <a:solidFill>
              <a:srgbClr val="586F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1" name="Freeform 120"/>
            <p:cNvSpPr/>
            <p:nvPr/>
          </p:nvSpPr>
          <p:spPr bwMode="auto">
            <a:xfrm>
              <a:off x="5565777" y="1595914"/>
              <a:ext cx="506413" cy="564356"/>
            </a:xfrm>
            <a:custGeom>
              <a:avLst/>
              <a:gdLst/>
              <a:ahLst/>
              <a:cxnLst>
                <a:cxn ang="0">
                  <a:pos x="317" y="219"/>
                </a:cxn>
                <a:cxn ang="0">
                  <a:pos x="317" y="219"/>
                </a:cxn>
                <a:cxn ang="0">
                  <a:pos x="319" y="206"/>
                </a:cxn>
                <a:cxn ang="0">
                  <a:pos x="319" y="206"/>
                </a:cxn>
                <a:cxn ang="0">
                  <a:pos x="289" y="198"/>
                </a:cxn>
                <a:cxn ang="0">
                  <a:pos x="259" y="187"/>
                </a:cxn>
                <a:cxn ang="0">
                  <a:pos x="230" y="174"/>
                </a:cxn>
                <a:cxn ang="0">
                  <a:pos x="201" y="159"/>
                </a:cxn>
                <a:cxn ang="0">
                  <a:pos x="174" y="140"/>
                </a:cxn>
                <a:cxn ang="0">
                  <a:pos x="149" y="119"/>
                </a:cxn>
                <a:cxn ang="0">
                  <a:pos x="127" y="94"/>
                </a:cxn>
                <a:cxn ang="0">
                  <a:pos x="105" y="67"/>
                </a:cxn>
                <a:cxn ang="0">
                  <a:pos x="105" y="67"/>
                </a:cxn>
                <a:cxn ang="0">
                  <a:pos x="82" y="33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67" y="25"/>
                </a:cxn>
                <a:cxn ang="0">
                  <a:pos x="70" y="51"/>
                </a:cxn>
                <a:cxn ang="0">
                  <a:pos x="71" y="76"/>
                </a:cxn>
                <a:cxn ang="0">
                  <a:pos x="71" y="102"/>
                </a:cxn>
                <a:cxn ang="0">
                  <a:pos x="71" y="127"/>
                </a:cxn>
                <a:cxn ang="0">
                  <a:pos x="70" y="152"/>
                </a:cxn>
                <a:cxn ang="0">
                  <a:pos x="68" y="178"/>
                </a:cxn>
                <a:cxn ang="0">
                  <a:pos x="63" y="201"/>
                </a:cxn>
                <a:cxn ang="0">
                  <a:pos x="59" y="227"/>
                </a:cxn>
                <a:cxn ang="0">
                  <a:pos x="54" y="252"/>
                </a:cxn>
                <a:cxn ang="0">
                  <a:pos x="48" y="276"/>
                </a:cxn>
                <a:cxn ang="0">
                  <a:pos x="40" y="300"/>
                </a:cxn>
                <a:cxn ang="0">
                  <a:pos x="32" y="325"/>
                </a:cxn>
                <a:cxn ang="0">
                  <a:pos x="22" y="349"/>
                </a:cxn>
                <a:cxn ang="0">
                  <a:pos x="11" y="371"/>
                </a:cxn>
                <a:cxn ang="0">
                  <a:pos x="0" y="395"/>
                </a:cxn>
                <a:cxn ang="0">
                  <a:pos x="0" y="395"/>
                </a:cxn>
                <a:cxn ang="0">
                  <a:pos x="24" y="393"/>
                </a:cxn>
                <a:cxn ang="0">
                  <a:pos x="46" y="390"/>
                </a:cxn>
                <a:cxn ang="0">
                  <a:pos x="70" y="387"/>
                </a:cxn>
                <a:cxn ang="0">
                  <a:pos x="92" y="381"/>
                </a:cxn>
                <a:cxn ang="0">
                  <a:pos x="114" y="374"/>
                </a:cxn>
                <a:cxn ang="0">
                  <a:pos x="136" y="365"/>
                </a:cxn>
                <a:cxn ang="0">
                  <a:pos x="157" y="355"/>
                </a:cxn>
                <a:cxn ang="0">
                  <a:pos x="179" y="344"/>
                </a:cxn>
                <a:cxn ang="0">
                  <a:pos x="198" y="332"/>
                </a:cxn>
                <a:cxn ang="0">
                  <a:pos x="219" y="319"/>
                </a:cxn>
                <a:cxn ang="0">
                  <a:pos x="238" y="305"/>
                </a:cxn>
                <a:cxn ang="0">
                  <a:pos x="255" y="289"/>
                </a:cxn>
                <a:cxn ang="0">
                  <a:pos x="273" y="273"/>
                </a:cxn>
                <a:cxn ang="0">
                  <a:pos x="289" y="255"/>
                </a:cxn>
                <a:cxn ang="0">
                  <a:pos x="303" y="238"/>
                </a:cxn>
                <a:cxn ang="0">
                  <a:pos x="317" y="219"/>
                </a:cxn>
                <a:cxn ang="0">
                  <a:pos x="317" y="219"/>
                </a:cxn>
              </a:cxnLst>
              <a:rect l="0" t="0" r="r" b="b"/>
              <a:pathLst>
                <a:path w="319" h="395">
                  <a:moveTo>
                    <a:pt x="317" y="219"/>
                  </a:moveTo>
                  <a:lnTo>
                    <a:pt x="317" y="219"/>
                  </a:lnTo>
                  <a:lnTo>
                    <a:pt x="319" y="206"/>
                  </a:lnTo>
                  <a:lnTo>
                    <a:pt x="319" y="206"/>
                  </a:lnTo>
                  <a:lnTo>
                    <a:pt x="289" y="198"/>
                  </a:lnTo>
                  <a:lnTo>
                    <a:pt x="259" y="187"/>
                  </a:lnTo>
                  <a:lnTo>
                    <a:pt x="230" y="174"/>
                  </a:lnTo>
                  <a:lnTo>
                    <a:pt x="201" y="159"/>
                  </a:lnTo>
                  <a:lnTo>
                    <a:pt x="174" y="140"/>
                  </a:lnTo>
                  <a:lnTo>
                    <a:pt x="149" y="119"/>
                  </a:lnTo>
                  <a:lnTo>
                    <a:pt x="127" y="9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82" y="3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25"/>
                  </a:lnTo>
                  <a:lnTo>
                    <a:pt x="70" y="51"/>
                  </a:lnTo>
                  <a:lnTo>
                    <a:pt x="71" y="76"/>
                  </a:lnTo>
                  <a:lnTo>
                    <a:pt x="71" y="102"/>
                  </a:lnTo>
                  <a:lnTo>
                    <a:pt x="71" y="127"/>
                  </a:lnTo>
                  <a:lnTo>
                    <a:pt x="70" y="152"/>
                  </a:lnTo>
                  <a:lnTo>
                    <a:pt x="68" y="178"/>
                  </a:lnTo>
                  <a:lnTo>
                    <a:pt x="63" y="201"/>
                  </a:lnTo>
                  <a:lnTo>
                    <a:pt x="59" y="227"/>
                  </a:lnTo>
                  <a:lnTo>
                    <a:pt x="54" y="252"/>
                  </a:lnTo>
                  <a:lnTo>
                    <a:pt x="48" y="276"/>
                  </a:lnTo>
                  <a:lnTo>
                    <a:pt x="40" y="300"/>
                  </a:lnTo>
                  <a:lnTo>
                    <a:pt x="32" y="325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24" y="393"/>
                  </a:lnTo>
                  <a:lnTo>
                    <a:pt x="46" y="390"/>
                  </a:lnTo>
                  <a:lnTo>
                    <a:pt x="70" y="387"/>
                  </a:lnTo>
                  <a:lnTo>
                    <a:pt x="92" y="381"/>
                  </a:lnTo>
                  <a:lnTo>
                    <a:pt x="114" y="374"/>
                  </a:lnTo>
                  <a:lnTo>
                    <a:pt x="136" y="365"/>
                  </a:lnTo>
                  <a:lnTo>
                    <a:pt x="157" y="355"/>
                  </a:lnTo>
                  <a:lnTo>
                    <a:pt x="179" y="344"/>
                  </a:lnTo>
                  <a:lnTo>
                    <a:pt x="198" y="332"/>
                  </a:lnTo>
                  <a:lnTo>
                    <a:pt x="219" y="319"/>
                  </a:lnTo>
                  <a:lnTo>
                    <a:pt x="238" y="305"/>
                  </a:lnTo>
                  <a:lnTo>
                    <a:pt x="255" y="289"/>
                  </a:lnTo>
                  <a:lnTo>
                    <a:pt x="273" y="273"/>
                  </a:lnTo>
                  <a:lnTo>
                    <a:pt x="289" y="255"/>
                  </a:lnTo>
                  <a:lnTo>
                    <a:pt x="303" y="238"/>
                  </a:lnTo>
                  <a:lnTo>
                    <a:pt x="317" y="219"/>
                  </a:lnTo>
                  <a:lnTo>
                    <a:pt x="317" y="219"/>
                  </a:lnTo>
                  <a:close/>
                </a:path>
              </a:pathLst>
            </a:custGeom>
            <a:solidFill>
              <a:srgbClr val="FF49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2" name="Freeform 121"/>
            <p:cNvSpPr/>
            <p:nvPr/>
          </p:nvSpPr>
          <p:spPr bwMode="auto">
            <a:xfrm>
              <a:off x="5568952" y="2157413"/>
              <a:ext cx="271463" cy="351473"/>
            </a:xfrm>
            <a:custGeom>
              <a:avLst/>
              <a:gdLst/>
              <a:ahLst/>
              <a:cxnLst>
                <a:cxn ang="0">
                  <a:pos x="150" y="205"/>
                </a:cxn>
                <a:cxn ang="0">
                  <a:pos x="150" y="205"/>
                </a:cxn>
                <a:cxn ang="0">
                  <a:pos x="130" y="186"/>
                </a:cxn>
                <a:cxn ang="0">
                  <a:pos x="112" y="165"/>
                </a:cxn>
                <a:cxn ang="0">
                  <a:pos x="98" y="143"/>
                </a:cxn>
                <a:cxn ang="0">
                  <a:pos x="84" y="121"/>
                </a:cxn>
                <a:cxn ang="0">
                  <a:pos x="55" y="73"/>
                </a:cxn>
                <a:cxn ang="0">
                  <a:pos x="41" y="48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3" y="19"/>
                </a:cxn>
                <a:cxn ang="0">
                  <a:pos x="22" y="1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1" y="42"/>
                </a:cxn>
                <a:cxn ang="0">
                  <a:pos x="6" y="61"/>
                </a:cxn>
                <a:cxn ang="0">
                  <a:pos x="11" y="78"/>
                </a:cxn>
                <a:cxn ang="0">
                  <a:pos x="17" y="96"/>
                </a:cxn>
                <a:cxn ang="0">
                  <a:pos x="25" y="113"/>
                </a:cxn>
                <a:cxn ang="0">
                  <a:pos x="34" y="129"/>
                </a:cxn>
                <a:cxn ang="0">
                  <a:pos x="44" y="145"/>
                </a:cxn>
                <a:cxn ang="0">
                  <a:pos x="57" y="161"/>
                </a:cxn>
                <a:cxn ang="0">
                  <a:pos x="68" y="175"/>
                </a:cxn>
                <a:cxn ang="0">
                  <a:pos x="82" y="188"/>
                </a:cxn>
                <a:cxn ang="0">
                  <a:pos x="96" y="202"/>
                </a:cxn>
                <a:cxn ang="0">
                  <a:pos x="111" y="213"/>
                </a:cxn>
                <a:cxn ang="0">
                  <a:pos x="126" y="226"/>
                </a:cxn>
                <a:cxn ang="0">
                  <a:pos x="144" y="235"/>
                </a:cxn>
                <a:cxn ang="0">
                  <a:pos x="160" y="246"/>
                </a:cxn>
                <a:cxn ang="0">
                  <a:pos x="160" y="246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69" y="213"/>
                </a:cxn>
                <a:cxn ang="0">
                  <a:pos x="166" y="208"/>
                </a:cxn>
                <a:cxn ang="0">
                  <a:pos x="166" y="208"/>
                </a:cxn>
                <a:cxn ang="0">
                  <a:pos x="161" y="208"/>
                </a:cxn>
                <a:cxn ang="0">
                  <a:pos x="157" y="207"/>
                </a:cxn>
                <a:cxn ang="0">
                  <a:pos x="150" y="205"/>
                </a:cxn>
                <a:cxn ang="0">
                  <a:pos x="150" y="205"/>
                </a:cxn>
              </a:cxnLst>
              <a:rect l="0" t="0" r="r" b="b"/>
              <a:pathLst>
                <a:path w="171" h="246">
                  <a:moveTo>
                    <a:pt x="150" y="205"/>
                  </a:moveTo>
                  <a:lnTo>
                    <a:pt x="150" y="205"/>
                  </a:lnTo>
                  <a:lnTo>
                    <a:pt x="130" y="186"/>
                  </a:lnTo>
                  <a:lnTo>
                    <a:pt x="112" y="165"/>
                  </a:lnTo>
                  <a:lnTo>
                    <a:pt x="98" y="143"/>
                  </a:lnTo>
                  <a:lnTo>
                    <a:pt x="84" y="121"/>
                  </a:lnTo>
                  <a:lnTo>
                    <a:pt x="55" y="73"/>
                  </a:lnTo>
                  <a:lnTo>
                    <a:pt x="41" y="4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2" y="1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42"/>
                  </a:lnTo>
                  <a:lnTo>
                    <a:pt x="6" y="61"/>
                  </a:lnTo>
                  <a:lnTo>
                    <a:pt x="11" y="78"/>
                  </a:lnTo>
                  <a:lnTo>
                    <a:pt x="17" y="96"/>
                  </a:lnTo>
                  <a:lnTo>
                    <a:pt x="25" y="113"/>
                  </a:lnTo>
                  <a:lnTo>
                    <a:pt x="34" y="129"/>
                  </a:lnTo>
                  <a:lnTo>
                    <a:pt x="44" y="145"/>
                  </a:lnTo>
                  <a:lnTo>
                    <a:pt x="57" y="161"/>
                  </a:lnTo>
                  <a:lnTo>
                    <a:pt x="68" y="175"/>
                  </a:lnTo>
                  <a:lnTo>
                    <a:pt x="82" y="188"/>
                  </a:lnTo>
                  <a:lnTo>
                    <a:pt x="96" y="202"/>
                  </a:lnTo>
                  <a:lnTo>
                    <a:pt x="111" y="213"/>
                  </a:lnTo>
                  <a:lnTo>
                    <a:pt x="126" y="226"/>
                  </a:lnTo>
                  <a:lnTo>
                    <a:pt x="144" y="235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69" y="213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1" y="208"/>
                  </a:lnTo>
                  <a:lnTo>
                    <a:pt x="157" y="207"/>
                  </a:lnTo>
                  <a:lnTo>
                    <a:pt x="150" y="205"/>
                  </a:lnTo>
                  <a:lnTo>
                    <a:pt x="150" y="205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3" name="Freeform 122"/>
            <p:cNvSpPr/>
            <p:nvPr/>
          </p:nvSpPr>
          <p:spPr bwMode="auto">
            <a:xfrm>
              <a:off x="5603877" y="2153126"/>
              <a:ext cx="271463" cy="31289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1" y="22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19" y="51"/>
                </a:cxn>
                <a:cxn ang="0">
                  <a:pos x="33" y="76"/>
                </a:cxn>
                <a:cxn ang="0">
                  <a:pos x="62" y="124"/>
                </a:cxn>
                <a:cxn ang="0">
                  <a:pos x="76" y="146"/>
                </a:cxn>
                <a:cxn ang="0">
                  <a:pos x="90" y="168"/>
                </a:cxn>
                <a:cxn ang="0">
                  <a:pos x="108" y="189"/>
                </a:cxn>
                <a:cxn ang="0">
                  <a:pos x="128" y="208"/>
                </a:cxn>
                <a:cxn ang="0">
                  <a:pos x="128" y="208"/>
                </a:cxn>
                <a:cxn ang="0">
                  <a:pos x="135" y="210"/>
                </a:cxn>
                <a:cxn ang="0">
                  <a:pos x="139" y="211"/>
                </a:cxn>
                <a:cxn ang="0">
                  <a:pos x="144" y="211"/>
                </a:cxn>
                <a:cxn ang="0">
                  <a:pos x="144" y="211"/>
                </a:cxn>
                <a:cxn ang="0">
                  <a:pos x="147" y="216"/>
                </a:cxn>
                <a:cxn ang="0">
                  <a:pos x="149" y="219"/>
                </a:cxn>
                <a:cxn ang="0">
                  <a:pos x="149" y="219"/>
                </a:cxn>
                <a:cxn ang="0">
                  <a:pos x="171" y="165"/>
                </a:cxn>
                <a:cxn ang="0">
                  <a:pos x="171" y="165"/>
                </a:cxn>
                <a:cxn ang="0">
                  <a:pos x="147" y="151"/>
                </a:cxn>
                <a:cxn ang="0">
                  <a:pos x="127" y="134"/>
                </a:cxn>
                <a:cxn ang="0">
                  <a:pos x="106" y="115"/>
                </a:cxn>
                <a:cxn ang="0">
                  <a:pos x="89" y="94"/>
                </a:cxn>
                <a:cxn ang="0">
                  <a:pos x="73" y="72"/>
                </a:cxn>
                <a:cxn ang="0">
                  <a:pos x="57" y="48"/>
                </a:cxn>
                <a:cxn ang="0">
                  <a:pos x="43" y="24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171" h="219">
                  <a:moveTo>
                    <a:pt x="30" y="0"/>
                  </a:moveTo>
                  <a:lnTo>
                    <a:pt x="3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51"/>
                  </a:lnTo>
                  <a:lnTo>
                    <a:pt x="33" y="76"/>
                  </a:lnTo>
                  <a:lnTo>
                    <a:pt x="62" y="124"/>
                  </a:lnTo>
                  <a:lnTo>
                    <a:pt x="76" y="146"/>
                  </a:lnTo>
                  <a:lnTo>
                    <a:pt x="90" y="168"/>
                  </a:lnTo>
                  <a:lnTo>
                    <a:pt x="108" y="189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35" y="210"/>
                  </a:lnTo>
                  <a:lnTo>
                    <a:pt x="139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47" y="151"/>
                  </a:lnTo>
                  <a:lnTo>
                    <a:pt x="127" y="134"/>
                  </a:lnTo>
                  <a:lnTo>
                    <a:pt x="106" y="115"/>
                  </a:lnTo>
                  <a:lnTo>
                    <a:pt x="89" y="94"/>
                  </a:lnTo>
                  <a:lnTo>
                    <a:pt x="73" y="72"/>
                  </a:lnTo>
                  <a:lnTo>
                    <a:pt x="57" y="48"/>
                  </a:lnTo>
                  <a:lnTo>
                    <a:pt x="43" y="24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4" name="Freeform 123"/>
            <p:cNvSpPr/>
            <p:nvPr/>
          </p:nvSpPr>
          <p:spPr bwMode="auto">
            <a:xfrm>
              <a:off x="5708652" y="2124551"/>
              <a:ext cx="206375" cy="20859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4" y="50"/>
                </a:cxn>
                <a:cxn ang="0">
                  <a:pos x="37" y="69"/>
                </a:cxn>
                <a:cxn ang="0">
                  <a:pos x="51" y="87"/>
                </a:cxn>
                <a:cxn ang="0">
                  <a:pos x="67" y="104"/>
                </a:cxn>
                <a:cxn ang="0">
                  <a:pos x="83" y="120"/>
                </a:cxn>
                <a:cxn ang="0">
                  <a:pos x="100" y="135"/>
                </a:cxn>
                <a:cxn ang="0">
                  <a:pos x="119" y="146"/>
                </a:cxn>
                <a:cxn ang="0">
                  <a:pos x="119" y="146"/>
                </a:cxn>
                <a:cxn ang="0">
                  <a:pos x="130" y="119"/>
                </a:cxn>
                <a:cxn ang="0">
                  <a:pos x="130" y="119"/>
                </a:cxn>
                <a:cxn ang="0">
                  <a:pos x="116" y="108"/>
                </a:cxn>
                <a:cxn ang="0">
                  <a:pos x="104" y="93"/>
                </a:cxn>
                <a:cxn ang="0">
                  <a:pos x="91" y="79"/>
                </a:cxn>
                <a:cxn ang="0">
                  <a:pos x="78" y="63"/>
                </a:cxn>
                <a:cxn ang="0">
                  <a:pos x="56" y="31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30" h="146">
                  <a:moveTo>
                    <a:pt x="34" y="0"/>
                  </a:moveTo>
                  <a:lnTo>
                    <a:pt x="34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4" y="50"/>
                  </a:lnTo>
                  <a:lnTo>
                    <a:pt x="37" y="69"/>
                  </a:lnTo>
                  <a:lnTo>
                    <a:pt x="51" y="87"/>
                  </a:lnTo>
                  <a:lnTo>
                    <a:pt x="67" y="104"/>
                  </a:lnTo>
                  <a:lnTo>
                    <a:pt x="83" y="120"/>
                  </a:lnTo>
                  <a:lnTo>
                    <a:pt x="100" y="135"/>
                  </a:lnTo>
                  <a:lnTo>
                    <a:pt x="119" y="146"/>
                  </a:lnTo>
                  <a:lnTo>
                    <a:pt x="119" y="146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16" y="108"/>
                  </a:lnTo>
                  <a:lnTo>
                    <a:pt x="104" y="93"/>
                  </a:lnTo>
                  <a:lnTo>
                    <a:pt x="91" y="79"/>
                  </a:lnTo>
                  <a:lnTo>
                    <a:pt x="78" y="63"/>
                  </a:lnTo>
                  <a:lnTo>
                    <a:pt x="56" y="3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5" name="Freeform 124"/>
            <p:cNvSpPr/>
            <p:nvPr/>
          </p:nvSpPr>
          <p:spPr bwMode="auto">
            <a:xfrm>
              <a:off x="5762627" y="2110264"/>
              <a:ext cx="176213" cy="18430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2" y="41"/>
                </a:cxn>
                <a:cxn ang="0">
                  <a:pos x="44" y="73"/>
                </a:cxn>
                <a:cxn ang="0">
                  <a:pos x="57" y="89"/>
                </a:cxn>
                <a:cxn ang="0">
                  <a:pos x="70" y="103"/>
                </a:cxn>
                <a:cxn ang="0">
                  <a:pos x="82" y="118"/>
                </a:cxn>
                <a:cxn ang="0">
                  <a:pos x="96" y="129"/>
                </a:cxn>
                <a:cxn ang="0">
                  <a:pos x="96" y="129"/>
                </a:cxn>
                <a:cxn ang="0">
                  <a:pos x="111" y="97"/>
                </a:cxn>
                <a:cxn ang="0">
                  <a:pos x="111" y="97"/>
                </a:cxn>
                <a:cxn ang="0">
                  <a:pos x="85" y="76"/>
                </a:cxn>
                <a:cxn ang="0">
                  <a:pos x="63" y="52"/>
                </a:cxn>
                <a:cxn ang="0">
                  <a:pos x="43" y="27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111" h="129">
                  <a:moveTo>
                    <a:pt x="23" y="0"/>
                  </a:moveTo>
                  <a:lnTo>
                    <a:pt x="23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2" y="41"/>
                  </a:lnTo>
                  <a:lnTo>
                    <a:pt x="44" y="73"/>
                  </a:lnTo>
                  <a:lnTo>
                    <a:pt x="57" y="89"/>
                  </a:lnTo>
                  <a:lnTo>
                    <a:pt x="70" y="103"/>
                  </a:lnTo>
                  <a:lnTo>
                    <a:pt x="82" y="118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85" y="76"/>
                  </a:lnTo>
                  <a:lnTo>
                    <a:pt x="63" y="52"/>
                  </a:lnTo>
                  <a:lnTo>
                    <a:pt x="43" y="27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6" name="Freeform 125"/>
            <p:cNvSpPr/>
            <p:nvPr/>
          </p:nvSpPr>
          <p:spPr bwMode="auto">
            <a:xfrm>
              <a:off x="5799139" y="2090261"/>
              <a:ext cx="158750" cy="15859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0" y="41"/>
                </a:cxn>
                <a:cxn ang="0">
                  <a:pos x="40" y="66"/>
                </a:cxn>
                <a:cxn ang="0">
                  <a:pos x="62" y="90"/>
                </a:cxn>
                <a:cxn ang="0">
                  <a:pos x="88" y="111"/>
                </a:cxn>
                <a:cxn ang="0">
                  <a:pos x="88" y="111"/>
                </a:cxn>
                <a:cxn ang="0">
                  <a:pos x="100" y="82"/>
                </a:cxn>
                <a:cxn ang="0">
                  <a:pos x="100" y="82"/>
                </a:cxn>
                <a:cxn ang="0">
                  <a:pos x="89" y="74"/>
                </a:cxn>
                <a:cxn ang="0">
                  <a:pos x="80" y="65"/>
                </a:cxn>
                <a:cxn ang="0">
                  <a:pos x="62" y="44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100" h="111">
                  <a:moveTo>
                    <a:pt x="27" y="0"/>
                  </a:moveTo>
                  <a:lnTo>
                    <a:pt x="2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0" y="41"/>
                  </a:lnTo>
                  <a:lnTo>
                    <a:pt x="40" y="66"/>
                  </a:lnTo>
                  <a:lnTo>
                    <a:pt x="62" y="90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9" y="74"/>
                  </a:lnTo>
                  <a:lnTo>
                    <a:pt x="80" y="65"/>
                  </a:lnTo>
                  <a:lnTo>
                    <a:pt x="62" y="44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7" name="Freeform 126"/>
            <p:cNvSpPr/>
            <p:nvPr/>
          </p:nvSpPr>
          <p:spPr bwMode="auto">
            <a:xfrm>
              <a:off x="5842002" y="2064544"/>
              <a:ext cx="136525" cy="1428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5" y="62"/>
                </a:cxn>
                <a:cxn ang="0">
                  <a:pos x="53" y="83"/>
                </a:cxn>
                <a:cxn ang="0">
                  <a:pos x="62" y="92"/>
                </a:cxn>
                <a:cxn ang="0">
                  <a:pos x="73" y="100"/>
                </a:cxn>
                <a:cxn ang="0">
                  <a:pos x="73" y="100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78" y="62"/>
                </a:cxn>
                <a:cxn ang="0">
                  <a:pos x="72" y="54"/>
                </a:cxn>
                <a:cxn ang="0">
                  <a:pos x="58" y="35"/>
                </a:cxn>
                <a:cxn ang="0">
                  <a:pos x="45" y="18"/>
                </a:cxn>
                <a:cxn ang="0">
                  <a:pos x="39" y="8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86" h="100">
                  <a:moveTo>
                    <a:pt x="31" y="0"/>
                  </a:moveTo>
                  <a:lnTo>
                    <a:pt x="3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5" y="62"/>
                  </a:lnTo>
                  <a:lnTo>
                    <a:pt x="53" y="83"/>
                  </a:lnTo>
                  <a:lnTo>
                    <a:pt x="62" y="92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78" y="62"/>
                  </a:lnTo>
                  <a:lnTo>
                    <a:pt x="72" y="54"/>
                  </a:lnTo>
                  <a:lnTo>
                    <a:pt x="58" y="35"/>
                  </a:lnTo>
                  <a:lnTo>
                    <a:pt x="45" y="18"/>
                  </a:lnTo>
                  <a:lnTo>
                    <a:pt x="39" y="8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8" name="Freeform 127"/>
            <p:cNvSpPr/>
            <p:nvPr/>
          </p:nvSpPr>
          <p:spPr bwMode="auto">
            <a:xfrm>
              <a:off x="5891214" y="2040255"/>
              <a:ext cx="107950" cy="12430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25"/>
                </a:cxn>
                <a:cxn ang="0">
                  <a:pos x="14" y="35"/>
                </a:cxn>
                <a:cxn ang="0">
                  <a:pos x="27" y="52"/>
                </a:cxn>
                <a:cxn ang="0">
                  <a:pos x="41" y="71"/>
                </a:cxn>
                <a:cxn ang="0">
                  <a:pos x="47" y="79"/>
                </a:cxn>
                <a:cxn ang="0">
                  <a:pos x="55" y="87"/>
                </a:cxn>
                <a:cxn ang="0">
                  <a:pos x="55" y="87"/>
                </a:cxn>
                <a:cxn ang="0">
                  <a:pos x="68" y="52"/>
                </a:cxn>
                <a:cxn ang="0">
                  <a:pos x="68" y="52"/>
                </a:cxn>
                <a:cxn ang="0">
                  <a:pos x="57" y="41"/>
                </a:cxn>
                <a:cxn ang="0">
                  <a:pos x="44" y="27"/>
                </a:cxn>
                <a:cxn ang="0">
                  <a:pos x="35" y="14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68" h="87">
                  <a:moveTo>
                    <a:pt x="25" y="0"/>
                  </a:moveTo>
                  <a:lnTo>
                    <a:pt x="25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14" y="35"/>
                  </a:lnTo>
                  <a:lnTo>
                    <a:pt x="27" y="52"/>
                  </a:lnTo>
                  <a:lnTo>
                    <a:pt x="41" y="71"/>
                  </a:lnTo>
                  <a:lnTo>
                    <a:pt x="47" y="79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57" y="41"/>
                  </a:lnTo>
                  <a:lnTo>
                    <a:pt x="44" y="27"/>
                  </a:lnTo>
                  <a:lnTo>
                    <a:pt x="35" y="14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9" name="Freeform 128"/>
            <p:cNvSpPr/>
            <p:nvPr/>
          </p:nvSpPr>
          <p:spPr bwMode="auto">
            <a:xfrm>
              <a:off x="6007102" y="1908810"/>
              <a:ext cx="61913" cy="10858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0" y="49"/>
                </a:cxn>
                <a:cxn ang="0">
                  <a:pos x="19" y="76"/>
                </a:cxn>
                <a:cxn ang="0">
                  <a:pos x="19" y="76"/>
                </a:cxn>
                <a:cxn ang="0">
                  <a:pos x="30" y="38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0" y="25"/>
                </a:cxn>
                <a:cxn ang="0">
                  <a:pos x="0" y="49"/>
                </a:cxn>
                <a:cxn ang="0">
                  <a:pos x="0" y="49"/>
                </a:cxn>
              </a:cxnLst>
              <a:rect l="0" t="0" r="r" b="b"/>
              <a:pathLst>
                <a:path w="39" h="76">
                  <a:moveTo>
                    <a:pt x="0" y="49"/>
                  </a:moveTo>
                  <a:lnTo>
                    <a:pt x="0" y="49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30" y="38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25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0" name="Freeform 129"/>
            <p:cNvSpPr/>
            <p:nvPr/>
          </p:nvSpPr>
          <p:spPr bwMode="auto">
            <a:xfrm>
              <a:off x="5964239" y="1978819"/>
              <a:ext cx="73025" cy="9144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8" y="35"/>
                </a:cxn>
                <a:cxn ang="0">
                  <a:pos x="15" y="45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46" h="64">
                  <a:moveTo>
                    <a:pt x="0" y="24"/>
                  </a:moveTo>
                  <a:lnTo>
                    <a:pt x="0" y="24"/>
                  </a:lnTo>
                  <a:lnTo>
                    <a:pt x="8" y="35"/>
                  </a:lnTo>
                  <a:lnTo>
                    <a:pt x="15" y="4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1" name="Freeform 130"/>
            <p:cNvSpPr/>
            <p:nvPr/>
          </p:nvSpPr>
          <p:spPr bwMode="auto">
            <a:xfrm>
              <a:off x="5930902" y="2013109"/>
              <a:ext cx="88900" cy="1014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3"/>
                </a:cxn>
                <a:cxn ang="0">
                  <a:pos x="19" y="46"/>
                </a:cxn>
                <a:cxn ang="0">
                  <a:pos x="32" y="60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36" y="21"/>
                </a:cxn>
                <a:cxn ang="0">
                  <a:pos x="29" y="1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6" h="71">
                  <a:moveTo>
                    <a:pt x="21" y="0"/>
                  </a:moveTo>
                  <a:lnTo>
                    <a:pt x="2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3"/>
                  </a:lnTo>
                  <a:lnTo>
                    <a:pt x="19" y="46"/>
                  </a:lnTo>
                  <a:lnTo>
                    <a:pt x="32" y="6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36" y="21"/>
                  </a:lnTo>
                  <a:lnTo>
                    <a:pt x="29" y="1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2" name="Freeform 131"/>
            <p:cNvSpPr/>
            <p:nvPr/>
          </p:nvSpPr>
          <p:spPr bwMode="auto">
            <a:xfrm>
              <a:off x="5651502" y="2140268"/>
              <a:ext cx="246063" cy="24860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3" y="33"/>
                </a:cxn>
                <a:cxn ang="0">
                  <a:pos x="27" y="57"/>
                </a:cxn>
                <a:cxn ang="0">
                  <a:pos x="43" y="81"/>
                </a:cxn>
                <a:cxn ang="0">
                  <a:pos x="59" y="103"/>
                </a:cxn>
                <a:cxn ang="0">
                  <a:pos x="76" y="124"/>
                </a:cxn>
                <a:cxn ang="0">
                  <a:pos x="97" y="143"/>
                </a:cxn>
                <a:cxn ang="0">
                  <a:pos x="117" y="160"/>
                </a:cxn>
                <a:cxn ang="0">
                  <a:pos x="141" y="174"/>
                </a:cxn>
                <a:cxn ang="0">
                  <a:pos x="141" y="174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5" y="135"/>
                </a:cxn>
                <a:cxn ang="0">
                  <a:pos x="155" y="135"/>
                </a:cxn>
                <a:cxn ang="0">
                  <a:pos x="136" y="124"/>
                </a:cxn>
                <a:cxn ang="0">
                  <a:pos x="119" y="109"/>
                </a:cxn>
                <a:cxn ang="0">
                  <a:pos x="103" y="93"/>
                </a:cxn>
                <a:cxn ang="0">
                  <a:pos x="87" y="76"/>
                </a:cxn>
                <a:cxn ang="0">
                  <a:pos x="73" y="58"/>
                </a:cxn>
                <a:cxn ang="0">
                  <a:pos x="60" y="39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155" h="174">
                  <a:moveTo>
                    <a:pt x="36" y="0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3" y="33"/>
                  </a:lnTo>
                  <a:lnTo>
                    <a:pt x="27" y="57"/>
                  </a:lnTo>
                  <a:lnTo>
                    <a:pt x="43" y="81"/>
                  </a:lnTo>
                  <a:lnTo>
                    <a:pt x="59" y="103"/>
                  </a:lnTo>
                  <a:lnTo>
                    <a:pt x="76" y="124"/>
                  </a:lnTo>
                  <a:lnTo>
                    <a:pt x="97" y="143"/>
                  </a:lnTo>
                  <a:lnTo>
                    <a:pt x="117" y="160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36" y="124"/>
                  </a:lnTo>
                  <a:lnTo>
                    <a:pt x="119" y="109"/>
                  </a:lnTo>
                  <a:lnTo>
                    <a:pt x="103" y="93"/>
                  </a:lnTo>
                  <a:lnTo>
                    <a:pt x="87" y="76"/>
                  </a:lnTo>
                  <a:lnTo>
                    <a:pt x="73" y="58"/>
                  </a:lnTo>
                  <a:lnTo>
                    <a:pt x="60" y="3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3" name="Freeform 132"/>
            <p:cNvSpPr/>
            <p:nvPr/>
          </p:nvSpPr>
          <p:spPr bwMode="auto">
            <a:xfrm>
              <a:off x="5480052" y="2160270"/>
              <a:ext cx="334963" cy="540068"/>
            </a:xfrm>
            <a:custGeom>
              <a:avLst/>
              <a:gdLst/>
              <a:ahLst/>
              <a:cxnLst>
                <a:cxn ang="0">
                  <a:pos x="211" y="241"/>
                </a:cxn>
                <a:cxn ang="0">
                  <a:pos x="211" y="241"/>
                </a:cxn>
                <a:cxn ang="0">
                  <a:pos x="179" y="221"/>
                </a:cxn>
                <a:cxn ang="0">
                  <a:pos x="163" y="208"/>
                </a:cxn>
                <a:cxn ang="0">
                  <a:pos x="149" y="197"/>
                </a:cxn>
                <a:cxn ang="0">
                  <a:pos x="135" y="184"/>
                </a:cxn>
                <a:cxn ang="0">
                  <a:pos x="122" y="170"/>
                </a:cxn>
                <a:cxn ang="0">
                  <a:pos x="109" y="156"/>
                </a:cxn>
                <a:cxn ang="0">
                  <a:pos x="98" y="141"/>
                </a:cxn>
                <a:cxn ang="0">
                  <a:pos x="89" y="125"/>
                </a:cxn>
                <a:cxn ang="0">
                  <a:pos x="81" y="110"/>
                </a:cxn>
                <a:cxn ang="0">
                  <a:pos x="73" y="92"/>
                </a:cxn>
                <a:cxn ang="0">
                  <a:pos x="67" y="75"/>
                </a:cxn>
                <a:cxn ang="0">
                  <a:pos x="62" y="57"/>
                </a:cxn>
                <a:cxn ang="0">
                  <a:pos x="57" y="38"/>
                </a:cxn>
                <a:cxn ang="0">
                  <a:pos x="56" y="1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3" y="22"/>
                </a:cxn>
                <a:cxn ang="0">
                  <a:pos x="29" y="44"/>
                </a:cxn>
                <a:cxn ang="0">
                  <a:pos x="16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0" y="114"/>
                </a:cxn>
                <a:cxn ang="0">
                  <a:pos x="17" y="138"/>
                </a:cxn>
                <a:cxn ang="0">
                  <a:pos x="25" y="162"/>
                </a:cxn>
                <a:cxn ang="0">
                  <a:pos x="27" y="17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32" y="235"/>
                </a:cxn>
                <a:cxn ang="0">
                  <a:pos x="36" y="282"/>
                </a:cxn>
                <a:cxn ang="0">
                  <a:pos x="41" y="330"/>
                </a:cxn>
                <a:cxn ang="0">
                  <a:pos x="46" y="354"/>
                </a:cxn>
                <a:cxn ang="0">
                  <a:pos x="51" y="378"/>
                </a:cxn>
                <a:cxn ang="0">
                  <a:pos x="51" y="378"/>
                </a:cxn>
                <a:cxn ang="0">
                  <a:pos x="84" y="363"/>
                </a:cxn>
                <a:cxn ang="0">
                  <a:pos x="84" y="363"/>
                </a:cxn>
                <a:cxn ang="0">
                  <a:pos x="105" y="352"/>
                </a:cxn>
                <a:cxn ang="0">
                  <a:pos x="124" y="341"/>
                </a:cxn>
                <a:cxn ang="0">
                  <a:pos x="141" y="328"/>
                </a:cxn>
                <a:cxn ang="0">
                  <a:pos x="159" y="314"/>
                </a:cxn>
                <a:cxn ang="0">
                  <a:pos x="175" y="297"/>
                </a:cxn>
                <a:cxn ang="0">
                  <a:pos x="189" y="279"/>
                </a:cxn>
                <a:cxn ang="0">
                  <a:pos x="201" y="262"/>
                </a:cxn>
                <a:cxn ang="0">
                  <a:pos x="211" y="241"/>
                </a:cxn>
                <a:cxn ang="0">
                  <a:pos x="211" y="241"/>
                </a:cxn>
              </a:cxnLst>
              <a:rect l="0" t="0" r="r" b="b"/>
              <a:pathLst>
                <a:path w="211" h="378">
                  <a:moveTo>
                    <a:pt x="211" y="241"/>
                  </a:moveTo>
                  <a:lnTo>
                    <a:pt x="211" y="241"/>
                  </a:lnTo>
                  <a:lnTo>
                    <a:pt x="179" y="221"/>
                  </a:lnTo>
                  <a:lnTo>
                    <a:pt x="163" y="208"/>
                  </a:lnTo>
                  <a:lnTo>
                    <a:pt x="149" y="197"/>
                  </a:lnTo>
                  <a:lnTo>
                    <a:pt x="135" y="184"/>
                  </a:lnTo>
                  <a:lnTo>
                    <a:pt x="122" y="170"/>
                  </a:lnTo>
                  <a:lnTo>
                    <a:pt x="109" y="156"/>
                  </a:lnTo>
                  <a:lnTo>
                    <a:pt x="98" y="141"/>
                  </a:lnTo>
                  <a:lnTo>
                    <a:pt x="89" y="125"/>
                  </a:lnTo>
                  <a:lnTo>
                    <a:pt x="81" y="110"/>
                  </a:lnTo>
                  <a:lnTo>
                    <a:pt x="73" y="92"/>
                  </a:lnTo>
                  <a:lnTo>
                    <a:pt x="67" y="75"/>
                  </a:lnTo>
                  <a:lnTo>
                    <a:pt x="62" y="57"/>
                  </a:lnTo>
                  <a:lnTo>
                    <a:pt x="57" y="38"/>
                  </a:lnTo>
                  <a:lnTo>
                    <a:pt x="56" y="1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22"/>
                  </a:lnTo>
                  <a:lnTo>
                    <a:pt x="29" y="44"/>
                  </a:lnTo>
                  <a:lnTo>
                    <a:pt x="16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0" y="114"/>
                  </a:lnTo>
                  <a:lnTo>
                    <a:pt x="17" y="138"/>
                  </a:lnTo>
                  <a:lnTo>
                    <a:pt x="25" y="162"/>
                  </a:lnTo>
                  <a:lnTo>
                    <a:pt x="27" y="17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32" y="235"/>
                  </a:lnTo>
                  <a:lnTo>
                    <a:pt x="36" y="282"/>
                  </a:lnTo>
                  <a:lnTo>
                    <a:pt x="41" y="330"/>
                  </a:lnTo>
                  <a:lnTo>
                    <a:pt x="46" y="354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105" y="352"/>
                  </a:lnTo>
                  <a:lnTo>
                    <a:pt x="124" y="341"/>
                  </a:lnTo>
                  <a:lnTo>
                    <a:pt x="141" y="328"/>
                  </a:lnTo>
                  <a:lnTo>
                    <a:pt x="159" y="314"/>
                  </a:lnTo>
                  <a:lnTo>
                    <a:pt x="175" y="297"/>
                  </a:lnTo>
                  <a:lnTo>
                    <a:pt x="189" y="279"/>
                  </a:lnTo>
                  <a:lnTo>
                    <a:pt x="201" y="262"/>
                  </a:lnTo>
                  <a:lnTo>
                    <a:pt x="211" y="241"/>
                  </a:lnTo>
                  <a:lnTo>
                    <a:pt x="211" y="241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4" name="Freeform 133"/>
            <p:cNvSpPr/>
            <p:nvPr/>
          </p:nvSpPr>
          <p:spPr bwMode="auto">
            <a:xfrm>
              <a:off x="5561014" y="2504599"/>
              <a:ext cx="261938" cy="222885"/>
            </a:xfrm>
            <a:custGeom>
              <a:avLst/>
              <a:gdLst/>
              <a:ahLst/>
              <a:cxnLst>
                <a:cxn ang="0">
                  <a:pos x="155" y="37"/>
                </a:cxn>
                <a:cxn ang="0">
                  <a:pos x="155" y="37"/>
                </a:cxn>
                <a:cxn ang="0">
                  <a:pos x="160" y="19"/>
                </a:cxn>
                <a:cxn ang="0">
                  <a:pos x="165" y="3"/>
                </a:cxn>
                <a:cxn ang="0">
                  <a:pos x="165" y="3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50" y="21"/>
                </a:cxn>
                <a:cxn ang="0">
                  <a:pos x="138" y="38"/>
                </a:cxn>
                <a:cxn ang="0">
                  <a:pos x="124" y="56"/>
                </a:cxn>
                <a:cxn ang="0">
                  <a:pos x="108" y="73"/>
                </a:cxn>
                <a:cxn ang="0">
                  <a:pos x="90" y="87"/>
                </a:cxn>
                <a:cxn ang="0">
                  <a:pos x="73" y="100"/>
                </a:cxn>
                <a:cxn ang="0">
                  <a:pos x="54" y="111"/>
                </a:cxn>
                <a:cxn ang="0">
                  <a:pos x="33" y="122"/>
                </a:cxn>
                <a:cxn ang="0">
                  <a:pos x="33" y="122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6" y="156"/>
                </a:cxn>
                <a:cxn ang="0">
                  <a:pos x="6" y="156"/>
                </a:cxn>
                <a:cxn ang="0">
                  <a:pos x="27" y="146"/>
                </a:cxn>
                <a:cxn ang="0">
                  <a:pos x="47" y="133"/>
                </a:cxn>
                <a:cxn ang="0">
                  <a:pos x="68" y="121"/>
                </a:cxn>
                <a:cxn ang="0">
                  <a:pos x="87" y="106"/>
                </a:cxn>
                <a:cxn ang="0">
                  <a:pos x="106" y="91"/>
                </a:cxn>
                <a:cxn ang="0">
                  <a:pos x="124" y="73"/>
                </a:cxn>
                <a:cxn ang="0">
                  <a:pos x="139" y="56"/>
                </a:cxn>
                <a:cxn ang="0">
                  <a:pos x="155" y="37"/>
                </a:cxn>
                <a:cxn ang="0">
                  <a:pos x="155" y="37"/>
                </a:cxn>
              </a:cxnLst>
              <a:rect l="0" t="0" r="r" b="b"/>
              <a:pathLst>
                <a:path w="165" h="156">
                  <a:moveTo>
                    <a:pt x="155" y="37"/>
                  </a:moveTo>
                  <a:lnTo>
                    <a:pt x="155" y="37"/>
                  </a:lnTo>
                  <a:lnTo>
                    <a:pt x="160" y="19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0" y="21"/>
                  </a:lnTo>
                  <a:lnTo>
                    <a:pt x="138" y="38"/>
                  </a:lnTo>
                  <a:lnTo>
                    <a:pt x="124" y="56"/>
                  </a:lnTo>
                  <a:lnTo>
                    <a:pt x="108" y="73"/>
                  </a:lnTo>
                  <a:lnTo>
                    <a:pt x="90" y="87"/>
                  </a:lnTo>
                  <a:lnTo>
                    <a:pt x="73" y="100"/>
                  </a:lnTo>
                  <a:lnTo>
                    <a:pt x="54" y="111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27" y="146"/>
                  </a:lnTo>
                  <a:lnTo>
                    <a:pt x="47" y="133"/>
                  </a:lnTo>
                  <a:lnTo>
                    <a:pt x="68" y="121"/>
                  </a:lnTo>
                  <a:lnTo>
                    <a:pt x="87" y="106"/>
                  </a:lnTo>
                  <a:lnTo>
                    <a:pt x="106" y="91"/>
                  </a:lnTo>
                  <a:lnTo>
                    <a:pt x="124" y="73"/>
                  </a:lnTo>
                  <a:lnTo>
                    <a:pt x="139" y="56"/>
                  </a:lnTo>
                  <a:lnTo>
                    <a:pt x="155" y="37"/>
                  </a:lnTo>
                  <a:lnTo>
                    <a:pt x="155" y="37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5" name="Freeform 134"/>
            <p:cNvSpPr/>
            <p:nvPr/>
          </p:nvSpPr>
          <p:spPr bwMode="auto">
            <a:xfrm>
              <a:off x="5570539" y="2557463"/>
              <a:ext cx="254000" cy="36004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9" y="0"/>
                </a:cxn>
                <a:cxn ang="0">
                  <a:pos x="133" y="19"/>
                </a:cxn>
                <a:cxn ang="0">
                  <a:pos x="118" y="36"/>
                </a:cxn>
                <a:cxn ang="0">
                  <a:pos x="100" y="54"/>
                </a:cxn>
                <a:cxn ang="0">
                  <a:pos x="81" y="69"/>
                </a:cxn>
                <a:cxn ang="0">
                  <a:pos x="62" y="84"/>
                </a:cxn>
                <a:cxn ang="0">
                  <a:pos x="41" y="96"/>
                </a:cxn>
                <a:cxn ang="0">
                  <a:pos x="21" y="10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6" y="141"/>
                </a:cxn>
                <a:cxn ang="0">
                  <a:pos x="6" y="141"/>
                </a:cxn>
                <a:cxn ang="0">
                  <a:pos x="18" y="176"/>
                </a:cxn>
                <a:cxn ang="0">
                  <a:pos x="24" y="193"/>
                </a:cxn>
                <a:cxn ang="0">
                  <a:pos x="30" y="211"/>
                </a:cxn>
                <a:cxn ang="0">
                  <a:pos x="40" y="225"/>
                </a:cxn>
                <a:cxn ang="0">
                  <a:pos x="46" y="233"/>
                </a:cxn>
                <a:cxn ang="0">
                  <a:pos x="52" y="238"/>
                </a:cxn>
                <a:cxn ang="0">
                  <a:pos x="59" y="244"/>
                </a:cxn>
                <a:cxn ang="0">
                  <a:pos x="65" y="247"/>
                </a:cxn>
                <a:cxn ang="0">
                  <a:pos x="73" y="250"/>
                </a:cxn>
                <a:cxn ang="0">
                  <a:pos x="83" y="252"/>
                </a:cxn>
                <a:cxn ang="0">
                  <a:pos x="83" y="252"/>
                </a:cxn>
                <a:cxn ang="0">
                  <a:pos x="98" y="250"/>
                </a:cxn>
                <a:cxn ang="0">
                  <a:pos x="118" y="249"/>
                </a:cxn>
                <a:cxn ang="0">
                  <a:pos x="118" y="249"/>
                </a:cxn>
                <a:cxn ang="0">
                  <a:pos x="124" y="249"/>
                </a:cxn>
                <a:cxn ang="0">
                  <a:pos x="130" y="249"/>
                </a:cxn>
                <a:cxn ang="0">
                  <a:pos x="137" y="249"/>
                </a:cxn>
                <a:cxn ang="0">
                  <a:pos x="143" y="247"/>
                </a:cxn>
                <a:cxn ang="0">
                  <a:pos x="143" y="247"/>
                </a:cxn>
                <a:cxn ang="0">
                  <a:pos x="148" y="242"/>
                </a:cxn>
                <a:cxn ang="0">
                  <a:pos x="151" y="239"/>
                </a:cxn>
                <a:cxn ang="0">
                  <a:pos x="157" y="230"/>
                </a:cxn>
                <a:cxn ang="0">
                  <a:pos x="159" y="219"/>
                </a:cxn>
                <a:cxn ang="0">
                  <a:pos x="160" y="206"/>
                </a:cxn>
                <a:cxn ang="0">
                  <a:pos x="160" y="193"/>
                </a:cxn>
                <a:cxn ang="0">
                  <a:pos x="159" y="181"/>
                </a:cxn>
                <a:cxn ang="0">
                  <a:pos x="154" y="160"/>
                </a:cxn>
                <a:cxn ang="0">
                  <a:pos x="154" y="160"/>
                </a:cxn>
                <a:cxn ang="0">
                  <a:pos x="149" y="135"/>
                </a:cxn>
                <a:cxn ang="0">
                  <a:pos x="146" y="111"/>
                </a:cxn>
                <a:cxn ang="0">
                  <a:pos x="144" y="90"/>
                </a:cxn>
                <a:cxn ang="0">
                  <a:pos x="143" y="69"/>
                </a:cxn>
                <a:cxn ang="0">
                  <a:pos x="143" y="50"/>
                </a:cxn>
                <a:cxn ang="0">
                  <a:pos x="144" y="33"/>
                </a:cxn>
                <a:cxn ang="0">
                  <a:pos x="146" y="16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160" h="252">
                  <a:moveTo>
                    <a:pt x="149" y="0"/>
                  </a:moveTo>
                  <a:lnTo>
                    <a:pt x="149" y="0"/>
                  </a:lnTo>
                  <a:lnTo>
                    <a:pt x="133" y="19"/>
                  </a:lnTo>
                  <a:lnTo>
                    <a:pt x="118" y="36"/>
                  </a:lnTo>
                  <a:lnTo>
                    <a:pt x="100" y="54"/>
                  </a:lnTo>
                  <a:lnTo>
                    <a:pt x="81" y="69"/>
                  </a:lnTo>
                  <a:lnTo>
                    <a:pt x="62" y="84"/>
                  </a:lnTo>
                  <a:lnTo>
                    <a:pt x="41" y="96"/>
                  </a:lnTo>
                  <a:lnTo>
                    <a:pt x="21" y="10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18" y="176"/>
                  </a:lnTo>
                  <a:lnTo>
                    <a:pt x="24" y="193"/>
                  </a:lnTo>
                  <a:lnTo>
                    <a:pt x="30" y="211"/>
                  </a:lnTo>
                  <a:lnTo>
                    <a:pt x="40" y="225"/>
                  </a:lnTo>
                  <a:lnTo>
                    <a:pt x="46" y="233"/>
                  </a:lnTo>
                  <a:lnTo>
                    <a:pt x="52" y="238"/>
                  </a:lnTo>
                  <a:lnTo>
                    <a:pt x="59" y="244"/>
                  </a:lnTo>
                  <a:lnTo>
                    <a:pt x="65" y="247"/>
                  </a:lnTo>
                  <a:lnTo>
                    <a:pt x="73" y="250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98" y="250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24" y="249"/>
                  </a:lnTo>
                  <a:lnTo>
                    <a:pt x="130" y="249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8" y="242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59" y="219"/>
                  </a:lnTo>
                  <a:lnTo>
                    <a:pt x="160" y="206"/>
                  </a:lnTo>
                  <a:lnTo>
                    <a:pt x="160" y="193"/>
                  </a:lnTo>
                  <a:lnTo>
                    <a:pt x="159" y="181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9" y="135"/>
                  </a:lnTo>
                  <a:lnTo>
                    <a:pt x="146" y="111"/>
                  </a:lnTo>
                  <a:lnTo>
                    <a:pt x="144" y="90"/>
                  </a:lnTo>
                  <a:lnTo>
                    <a:pt x="143" y="69"/>
                  </a:lnTo>
                  <a:lnTo>
                    <a:pt x="143" y="50"/>
                  </a:lnTo>
                  <a:lnTo>
                    <a:pt x="144" y="33"/>
                  </a:lnTo>
                  <a:lnTo>
                    <a:pt x="146" y="16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6A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6" name="Freeform 135"/>
            <p:cNvSpPr/>
            <p:nvPr/>
          </p:nvSpPr>
          <p:spPr bwMode="auto">
            <a:xfrm>
              <a:off x="5313364" y="1147286"/>
              <a:ext cx="708025" cy="371475"/>
            </a:xfrm>
            <a:custGeom>
              <a:avLst/>
              <a:gdLst/>
              <a:ahLst/>
              <a:cxnLst>
                <a:cxn ang="0">
                  <a:pos x="441" y="1"/>
                </a:cxn>
                <a:cxn ang="0">
                  <a:pos x="441" y="1"/>
                </a:cxn>
                <a:cxn ang="0">
                  <a:pos x="411" y="0"/>
                </a:cxn>
                <a:cxn ang="0">
                  <a:pos x="411" y="0"/>
                </a:cxn>
                <a:cxn ang="0">
                  <a:pos x="399" y="19"/>
                </a:cxn>
                <a:cxn ang="0">
                  <a:pos x="384" y="36"/>
                </a:cxn>
                <a:cxn ang="0">
                  <a:pos x="368" y="54"/>
                </a:cxn>
                <a:cxn ang="0">
                  <a:pos x="351" y="70"/>
                </a:cxn>
                <a:cxn ang="0">
                  <a:pos x="333" y="85"/>
                </a:cxn>
                <a:cxn ang="0">
                  <a:pos x="316" y="100"/>
                </a:cxn>
                <a:cxn ang="0">
                  <a:pos x="295" y="114"/>
                </a:cxn>
                <a:cxn ang="0">
                  <a:pos x="276" y="127"/>
                </a:cxn>
                <a:cxn ang="0">
                  <a:pos x="276" y="127"/>
                </a:cxn>
                <a:cxn ang="0">
                  <a:pos x="210" y="166"/>
                </a:cxn>
                <a:cxn ang="0">
                  <a:pos x="176" y="187"/>
                </a:cxn>
                <a:cxn ang="0">
                  <a:pos x="141" y="204"/>
                </a:cxn>
                <a:cxn ang="0">
                  <a:pos x="108" y="222"/>
                </a:cxn>
                <a:cxn ang="0">
                  <a:pos x="73" y="236"/>
                </a:cxn>
                <a:cxn ang="0">
                  <a:pos x="37" y="249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30" y="260"/>
                </a:cxn>
                <a:cxn ang="0">
                  <a:pos x="59" y="258"/>
                </a:cxn>
                <a:cxn ang="0">
                  <a:pos x="89" y="257"/>
                </a:cxn>
                <a:cxn ang="0">
                  <a:pos x="119" y="252"/>
                </a:cxn>
                <a:cxn ang="0">
                  <a:pos x="119" y="252"/>
                </a:cxn>
                <a:cxn ang="0">
                  <a:pos x="124" y="251"/>
                </a:cxn>
                <a:cxn ang="0">
                  <a:pos x="132" y="249"/>
                </a:cxn>
                <a:cxn ang="0">
                  <a:pos x="145" y="243"/>
                </a:cxn>
                <a:cxn ang="0">
                  <a:pos x="145" y="243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24" y="216"/>
                </a:cxn>
                <a:cxn ang="0">
                  <a:pos x="243" y="206"/>
                </a:cxn>
                <a:cxn ang="0">
                  <a:pos x="280" y="184"/>
                </a:cxn>
                <a:cxn ang="0">
                  <a:pos x="280" y="184"/>
                </a:cxn>
                <a:cxn ang="0">
                  <a:pos x="330" y="151"/>
                </a:cxn>
                <a:cxn ang="0">
                  <a:pos x="354" y="132"/>
                </a:cxn>
                <a:cxn ang="0">
                  <a:pos x="378" y="111"/>
                </a:cxn>
                <a:cxn ang="0">
                  <a:pos x="399" y="90"/>
                </a:cxn>
                <a:cxn ang="0">
                  <a:pos x="418" y="66"/>
                </a:cxn>
                <a:cxn ang="0">
                  <a:pos x="425" y="54"/>
                </a:cxn>
                <a:cxn ang="0">
                  <a:pos x="433" y="41"/>
                </a:cxn>
                <a:cxn ang="0">
                  <a:pos x="440" y="28"/>
                </a:cxn>
                <a:cxn ang="0">
                  <a:pos x="446" y="14"/>
                </a:cxn>
                <a:cxn ang="0">
                  <a:pos x="446" y="14"/>
                </a:cxn>
                <a:cxn ang="0">
                  <a:pos x="441" y="1"/>
                </a:cxn>
                <a:cxn ang="0">
                  <a:pos x="441" y="1"/>
                </a:cxn>
              </a:cxnLst>
              <a:rect l="0" t="0" r="r" b="b"/>
              <a:pathLst>
                <a:path w="446" h="260">
                  <a:moveTo>
                    <a:pt x="441" y="1"/>
                  </a:moveTo>
                  <a:lnTo>
                    <a:pt x="441" y="1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399" y="19"/>
                  </a:lnTo>
                  <a:lnTo>
                    <a:pt x="384" y="36"/>
                  </a:lnTo>
                  <a:lnTo>
                    <a:pt x="368" y="54"/>
                  </a:lnTo>
                  <a:lnTo>
                    <a:pt x="351" y="70"/>
                  </a:lnTo>
                  <a:lnTo>
                    <a:pt x="333" y="85"/>
                  </a:lnTo>
                  <a:lnTo>
                    <a:pt x="316" y="100"/>
                  </a:lnTo>
                  <a:lnTo>
                    <a:pt x="295" y="114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10" y="166"/>
                  </a:lnTo>
                  <a:lnTo>
                    <a:pt x="176" y="187"/>
                  </a:lnTo>
                  <a:lnTo>
                    <a:pt x="141" y="204"/>
                  </a:lnTo>
                  <a:lnTo>
                    <a:pt x="108" y="222"/>
                  </a:lnTo>
                  <a:lnTo>
                    <a:pt x="73" y="236"/>
                  </a:lnTo>
                  <a:lnTo>
                    <a:pt x="37" y="249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30" y="260"/>
                  </a:lnTo>
                  <a:lnTo>
                    <a:pt x="59" y="258"/>
                  </a:lnTo>
                  <a:lnTo>
                    <a:pt x="89" y="257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4" y="251"/>
                  </a:lnTo>
                  <a:lnTo>
                    <a:pt x="132" y="249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24" y="216"/>
                  </a:lnTo>
                  <a:lnTo>
                    <a:pt x="243" y="206"/>
                  </a:lnTo>
                  <a:lnTo>
                    <a:pt x="280" y="184"/>
                  </a:lnTo>
                  <a:lnTo>
                    <a:pt x="280" y="184"/>
                  </a:lnTo>
                  <a:lnTo>
                    <a:pt x="330" y="151"/>
                  </a:lnTo>
                  <a:lnTo>
                    <a:pt x="354" y="132"/>
                  </a:lnTo>
                  <a:lnTo>
                    <a:pt x="378" y="111"/>
                  </a:lnTo>
                  <a:lnTo>
                    <a:pt x="399" y="90"/>
                  </a:lnTo>
                  <a:lnTo>
                    <a:pt x="418" y="66"/>
                  </a:lnTo>
                  <a:lnTo>
                    <a:pt x="425" y="54"/>
                  </a:lnTo>
                  <a:lnTo>
                    <a:pt x="433" y="41"/>
                  </a:lnTo>
                  <a:lnTo>
                    <a:pt x="440" y="28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1" y="1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7" name="Freeform 136"/>
            <p:cNvSpPr/>
            <p:nvPr/>
          </p:nvSpPr>
          <p:spPr bwMode="auto">
            <a:xfrm>
              <a:off x="5372102" y="1078706"/>
              <a:ext cx="365125" cy="208598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65" y="18"/>
                </a:cxn>
                <a:cxn ang="0">
                  <a:pos x="146" y="34"/>
                </a:cxn>
                <a:cxn ang="0">
                  <a:pos x="125" y="48"/>
                </a:cxn>
                <a:cxn ang="0">
                  <a:pos x="103" y="61"/>
                </a:cxn>
                <a:cxn ang="0">
                  <a:pos x="79" y="72"/>
                </a:cxn>
                <a:cxn ang="0">
                  <a:pos x="55" y="83"/>
                </a:cxn>
                <a:cxn ang="0">
                  <a:pos x="31" y="91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30" y="138"/>
                </a:cxn>
                <a:cxn ang="0">
                  <a:pos x="57" y="129"/>
                </a:cxn>
                <a:cxn ang="0">
                  <a:pos x="85" y="119"/>
                </a:cxn>
                <a:cxn ang="0">
                  <a:pos x="111" y="107"/>
                </a:cxn>
                <a:cxn ang="0">
                  <a:pos x="138" y="92"/>
                </a:cxn>
                <a:cxn ang="0">
                  <a:pos x="163" y="78"/>
                </a:cxn>
                <a:cxn ang="0">
                  <a:pos x="187" y="59"/>
                </a:cxn>
                <a:cxn ang="0">
                  <a:pos x="211" y="40"/>
                </a:cxn>
                <a:cxn ang="0">
                  <a:pos x="211" y="40"/>
                </a:cxn>
                <a:cxn ang="0">
                  <a:pos x="230" y="19"/>
                </a:cxn>
                <a:cxn ang="0">
                  <a:pos x="230" y="19"/>
                </a:cxn>
                <a:cxn ang="0">
                  <a:pos x="206" y="10"/>
                </a:cxn>
                <a:cxn ang="0">
                  <a:pos x="184" y="0"/>
                </a:cxn>
                <a:cxn ang="0">
                  <a:pos x="184" y="0"/>
                </a:cxn>
              </a:cxnLst>
              <a:rect l="0" t="0" r="r" b="b"/>
              <a:pathLst>
                <a:path w="230" h="146">
                  <a:moveTo>
                    <a:pt x="184" y="0"/>
                  </a:moveTo>
                  <a:lnTo>
                    <a:pt x="184" y="0"/>
                  </a:lnTo>
                  <a:lnTo>
                    <a:pt x="165" y="18"/>
                  </a:lnTo>
                  <a:lnTo>
                    <a:pt x="146" y="34"/>
                  </a:lnTo>
                  <a:lnTo>
                    <a:pt x="125" y="48"/>
                  </a:lnTo>
                  <a:lnTo>
                    <a:pt x="103" y="61"/>
                  </a:lnTo>
                  <a:lnTo>
                    <a:pt x="79" y="72"/>
                  </a:lnTo>
                  <a:lnTo>
                    <a:pt x="55" y="83"/>
                  </a:lnTo>
                  <a:lnTo>
                    <a:pt x="31" y="9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30" y="138"/>
                  </a:lnTo>
                  <a:lnTo>
                    <a:pt x="57" y="129"/>
                  </a:lnTo>
                  <a:lnTo>
                    <a:pt x="85" y="119"/>
                  </a:lnTo>
                  <a:lnTo>
                    <a:pt x="111" y="107"/>
                  </a:lnTo>
                  <a:lnTo>
                    <a:pt x="138" y="92"/>
                  </a:lnTo>
                  <a:lnTo>
                    <a:pt x="163" y="78"/>
                  </a:lnTo>
                  <a:lnTo>
                    <a:pt x="187" y="5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06" y="1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8" name="Freeform 137"/>
            <p:cNvSpPr/>
            <p:nvPr/>
          </p:nvSpPr>
          <p:spPr bwMode="auto">
            <a:xfrm>
              <a:off x="5364164" y="830104"/>
              <a:ext cx="60325" cy="112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24" y="71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27" y="47"/>
                </a:cxn>
                <a:cxn ang="0">
                  <a:pos x="16" y="31"/>
                </a:cxn>
                <a:cxn ang="0">
                  <a:pos x="8" y="1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0" y="0"/>
                  </a:lnTo>
                  <a:lnTo>
                    <a:pt x="5" y="3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4" y="7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7" y="47"/>
                  </a:lnTo>
                  <a:lnTo>
                    <a:pt x="16" y="31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9" name="Freeform 138"/>
            <p:cNvSpPr/>
            <p:nvPr/>
          </p:nvSpPr>
          <p:spPr bwMode="auto">
            <a:xfrm>
              <a:off x="5380039" y="918686"/>
              <a:ext cx="77788" cy="67151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9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5" y="42"/>
                </a:cxn>
                <a:cxn ang="0">
                  <a:pos x="26" y="38"/>
                </a:cxn>
                <a:cxn ang="0">
                  <a:pos x="38" y="31"/>
                </a:cxn>
                <a:cxn ang="0">
                  <a:pos x="49" y="22"/>
                </a:cxn>
                <a:cxn ang="0">
                  <a:pos x="49" y="22"/>
                </a:cxn>
              </a:cxnLst>
              <a:rect l="0" t="0" r="r" b="b"/>
              <a:pathLst>
                <a:path w="49" h="47">
                  <a:moveTo>
                    <a:pt x="49" y="22"/>
                  </a:moveTo>
                  <a:lnTo>
                    <a:pt x="49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5" y="42"/>
                  </a:lnTo>
                  <a:lnTo>
                    <a:pt x="26" y="38"/>
                  </a:lnTo>
                  <a:lnTo>
                    <a:pt x="38" y="31"/>
                  </a:lnTo>
                  <a:lnTo>
                    <a:pt x="49" y="22"/>
                  </a:lnTo>
                  <a:lnTo>
                    <a:pt x="49" y="22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0" name="Freeform 139"/>
            <p:cNvSpPr/>
            <p:nvPr/>
          </p:nvSpPr>
          <p:spPr bwMode="auto">
            <a:xfrm>
              <a:off x="5384802" y="950119"/>
              <a:ext cx="112713" cy="7858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5" y="9"/>
                </a:cxn>
                <a:cxn ang="0">
                  <a:pos x="23" y="16"/>
                </a:cxn>
                <a:cxn ang="0">
                  <a:pos x="12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9" y="49"/>
                </a:cxn>
                <a:cxn ang="0">
                  <a:pos x="38" y="41"/>
                </a:cxn>
                <a:cxn ang="0">
                  <a:pos x="54" y="33"/>
                </a:cxn>
                <a:cxn ang="0">
                  <a:pos x="71" y="24"/>
                </a:cxn>
                <a:cxn ang="0">
                  <a:pos x="71" y="2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71" h="55">
                  <a:moveTo>
                    <a:pt x="46" y="0"/>
                  </a:moveTo>
                  <a:lnTo>
                    <a:pt x="46" y="0"/>
                  </a:lnTo>
                  <a:lnTo>
                    <a:pt x="35" y="9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9" y="49"/>
                  </a:lnTo>
                  <a:lnTo>
                    <a:pt x="38" y="41"/>
                  </a:lnTo>
                  <a:lnTo>
                    <a:pt x="54" y="33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1" name="Freeform 140"/>
            <p:cNvSpPr/>
            <p:nvPr/>
          </p:nvSpPr>
          <p:spPr bwMode="auto">
            <a:xfrm>
              <a:off x="5386389" y="984409"/>
              <a:ext cx="158750" cy="101441"/>
            </a:xfrm>
            <a:custGeom>
              <a:avLst/>
              <a:gdLst/>
              <a:ahLst/>
              <a:cxnLst>
                <a:cxn ang="0">
                  <a:pos x="95" y="19"/>
                </a:cxn>
                <a:cxn ang="0">
                  <a:pos x="95" y="1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3" y="9"/>
                </a:cxn>
                <a:cxn ang="0">
                  <a:pos x="37" y="17"/>
                </a:cxn>
                <a:cxn ang="0">
                  <a:pos x="18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27" y="61"/>
                </a:cxn>
                <a:cxn ang="0">
                  <a:pos x="53" y="49"/>
                </a:cxn>
                <a:cxn ang="0">
                  <a:pos x="100" y="22"/>
                </a:cxn>
                <a:cxn ang="0">
                  <a:pos x="100" y="22"/>
                </a:cxn>
                <a:cxn ang="0">
                  <a:pos x="95" y="19"/>
                </a:cxn>
                <a:cxn ang="0">
                  <a:pos x="95" y="19"/>
                </a:cxn>
              </a:cxnLst>
              <a:rect l="0" t="0" r="r" b="b"/>
              <a:pathLst>
                <a:path w="100" h="71">
                  <a:moveTo>
                    <a:pt x="95" y="19"/>
                  </a:moveTo>
                  <a:lnTo>
                    <a:pt x="95" y="1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9"/>
                  </a:lnTo>
                  <a:lnTo>
                    <a:pt x="37" y="17"/>
                  </a:lnTo>
                  <a:lnTo>
                    <a:pt x="18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7" y="61"/>
                  </a:lnTo>
                  <a:lnTo>
                    <a:pt x="53" y="49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19"/>
                  </a:lnTo>
                  <a:lnTo>
                    <a:pt x="95" y="19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2" name="Freeform 141"/>
            <p:cNvSpPr/>
            <p:nvPr/>
          </p:nvSpPr>
          <p:spPr bwMode="auto">
            <a:xfrm>
              <a:off x="5389564" y="1015841"/>
              <a:ext cx="209550" cy="11144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51" y="27"/>
                </a:cxn>
                <a:cxn ang="0">
                  <a:pos x="25" y="39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38" y="71"/>
                </a:cxn>
                <a:cxn ang="0">
                  <a:pos x="52" y="68"/>
                </a:cxn>
                <a:cxn ang="0">
                  <a:pos x="67" y="62"/>
                </a:cxn>
                <a:cxn ang="0">
                  <a:pos x="81" y="55"/>
                </a:cxn>
                <a:cxn ang="0">
                  <a:pos x="93" y="49"/>
                </a:cxn>
                <a:cxn ang="0">
                  <a:pos x="108" y="41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32" h="78">
                  <a:moveTo>
                    <a:pt x="98" y="0"/>
                  </a:moveTo>
                  <a:lnTo>
                    <a:pt x="98" y="0"/>
                  </a:lnTo>
                  <a:lnTo>
                    <a:pt x="51" y="27"/>
                  </a:lnTo>
                  <a:lnTo>
                    <a:pt x="25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8" y="71"/>
                  </a:lnTo>
                  <a:lnTo>
                    <a:pt x="52" y="68"/>
                  </a:lnTo>
                  <a:lnTo>
                    <a:pt x="67" y="62"/>
                  </a:lnTo>
                  <a:lnTo>
                    <a:pt x="81" y="55"/>
                  </a:lnTo>
                  <a:lnTo>
                    <a:pt x="93" y="49"/>
                  </a:lnTo>
                  <a:lnTo>
                    <a:pt x="108" y="4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3" name="Freeform 142"/>
            <p:cNvSpPr/>
            <p:nvPr/>
          </p:nvSpPr>
          <p:spPr bwMode="auto">
            <a:xfrm>
              <a:off x="5381627" y="1047274"/>
              <a:ext cx="282575" cy="172879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13" y="19"/>
                </a:cxn>
                <a:cxn ang="0">
                  <a:pos x="98" y="27"/>
                </a:cxn>
                <a:cxn ang="0">
                  <a:pos x="86" y="33"/>
                </a:cxn>
                <a:cxn ang="0">
                  <a:pos x="72" y="40"/>
                </a:cxn>
                <a:cxn ang="0">
                  <a:pos x="57" y="46"/>
                </a:cxn>
                <a:cxn ang="0">
                  <a:pos x="43" y="4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3" y="89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25" y="113"/>
                </a:cxn>
                <a:cxn ang="0">
                  <a:pos x="49" y="105"/>
                </a:cxn>
                <a:cxn ang="0">
                  <a:pos x="73" y="94"/>
                </a:cxn>
                <a:cxn ang="0">
                  <a:pos x="97" y="83"/>
                </a:cxn>
                <a:cxn ang="0">
                  <a:pos x="119" y="70"/>
                </a:cxn>
                <a:cxn ang="0">
                  <a:pos x="140" y="56"/>
                </a:cxn>
                <a:cxn ang="0">
                  <a:pos x="159" y="40"/>
                </a:cxn>
                <a:cxn ang="0">
                  <a:pos x="178" y="22"/>
                </a:cxn>
                <a:cxn ang="0">
                  <a:pos x="178" y="22"/>
                </a:cxn>
                <a:cxn ang="0">
                  <a:pos x="157" y="11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78" h="121">
                  <a:moveTo>
                    <a:pt x="137" y="0"/>
                  </a:moveTo>
                  <a:lnTo>
                    <a:pt x="137" y="0"/>
                  </a:lnTo>
                  <a:lnTo>
                    <a:pt x="113" y="19"/>
                  </a:lnTo>
                  <a:lnTo>
                    <a:pt x="98" y="27"/>
                  </a:lnTo>
                  <a:lnTo>
                    <a:pt x="86" y="33"/>
                  </a:lnTo>
                  <a:lnTo>
                    <a:pt x="72" y="40"/>
                  </a:lnTo>
                  <a:lnTo>
                    <a:pt x="57" y="46"/>
                  </a:lnTo>
                  <a:lnTo>
                    <a:pt x="43" y="49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3" y="8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5" y="113"/>
                  </a:lnTo>
                  <a:lnTo>
                    <a:pt x="49" y="105"/>
                  </a:lnTo>
                  <a:lnTo>
                    <a:pt x="73" y="94"/>
                  </a:lnTo>
                  <a:lnTo>
                    <a:pt x="97" y="83"/>
                  </a:lnTo>
                  <a:lnTo>
                    <a:pt x="119" y="70"/>
                  </a:lnTo>
                  <a:lnTo>
                    <a:pt x="140" y="56"/>
                  </a:lnTo>
                  <a:lnTo>
                    <a:pt x="159" y="4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57" y="11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4" name="Freeform 143"/>
            <p:cNvSpPr/>
            <p:nvPr/>
          </p:nvSpPr>
          <p:spPr bwMode="auto">
            <a:xfrm>
              <a:off x="5354639" y="1105853"/>
              <a:ext cx="452438" cy="262890"/>
            </a:xfrm>
            <a:custGeom>
              <a:avLst/>
              <a:gdLst/>
              <a:ahLst/>
              <a:cxnLst>
                <a:cxn ang="0">
                  <a:pos x="241" y="0"/>
                </a:cxn>
                <a:cxn ang="0">
                  <a:pos x="241" y="0"/>
                </a:cxn>
                <a:cxn ang="0">
                  <a:pos x="222" y="21"/>
                </a:cxn>
                <a:cxn ang="0">
                  <a:pos x="222" y="21"/>
                </a:cxn>
                <a:cxn ang="0">
                  <a:pos x="198" y="40"/>
                </a:cxn>
                <a:cxn ang="0">
                  <a:pos x="174" y="59"/>
                </a:cxn>
                <a:cxn ang="0">
                  <a:pos x="149" y="73"/>
                </a:cxn>
                <a:cxn ang="0">
                  <a:pos x="122" y="88"/>
                </a:cxn>
                <a:cxn ang="0">
                  <a:pos x="96" y="100"/>
                </a:cxn>
                <a:cxn ang="0">
                  <a:pos x="68" y="110"/>
                </a:cxn>
                <a:cxn ang="0">
                  <a:pos x="41" y="11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6" y="156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41" y="170"/>
                </a:cxn>
                <a:cxn ang="0">
                  <a:pos x="81" y="156"/>
                </a:cxn>
                <a:cxn ang="0">
                  <a:pos x="120" y="138"/>
                </a:cxn>
                <a:cxn ang="0">
                  <a:pos x="158" y="121"/>
                </a:cxn>
                <a:cxn ang="0">
                  <a:pos x="195" y="99"/>
                </a:cxn>
                <a:cxn ang="0">
                  <a:pos x="211" y="88"/>
                </a:cxn>
                <a:cxn ang="0">
                  <a:pos x="228" y="75"/>
                </a:cxn>
                <a:cxn ang="0">
                  <a:pos x="244" y="61"/>
                </a:cxn>
                <a:cxn ang="0">
                  <a:pos x="258" y="46"/>
                </a:cxn>
                <a:cxn ang="0">
                  <a:pos x="273" y="30"/>
                </a:cxn>
                <a:cxn ang="0">
                  <a:pos x="285" y="15"/>
                </a:cxn>
                <a:cxn ang="0">
                  <a:pos x="285" y="15"/>
                </a:cxn>
                <a:cxn ang="0">
                  <a:pos x="263" y="8"/>
                </a:cxn>
                <a:cxn ang="0">
                  <a:pos x="241" y="0"/>
                </a:cxn>
                <a:cxn ang="0">
                  <a:pos x="241" y="0"/>
                </a:cxn>
              </a:cxnLst>
              <a:rect l="0" t="0" r="r" b="b"/>
              <a:pathLst>
                <a:path w="285" h="184">
                  <a:moveTo>
                    <a:pt x="241" y="0"/>
                  </a:moveTo>
                  <a:lnTo>
                    <a:pt x="241" y="0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198" y="40"/>
                  </a:lnTo>
                  <a:lnTo>
                    <a:pt x="174" y="59"/>
                  </a:lnTo>
                  <a:lnTo>
                    <a:pt x="149" y="73"/>
                  </a:lnTo>
                  <a:lnTo>
                    <a:pt x="122" y="88"/>
                  </a:lnTo>
                  <a:lnTo>
                    <a:pt x="96" y="100"/>
                  </a:lnTo>
                  <a:lnTo>
                    <a:pt x="68" y="110"/>
                  </a:lnTo>
                  <a:lnTo>
                    <a:pt x="41" y="11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6" y="15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1" y="170"/>
                  </a:lnTo>
                  <a:lnTo>
                    <a:pt x="81" y="156"/>
                  </a:lnTo>
                  <a:lnTo>
                    <a:pt x="120" y="138"/>
                  </a:lnTo>
                  <a:lnTo>
                    <a:pt x="158" y="121"/>
                  </a:lnTo>
                  <a:lnTo>
                    <a:pt x="195" y="99"/>
                  </a:lnTo>
                  <a:lnTo>
                    <a:pt x="211" y="88"/>
                  </a:lnTo>
                  <a:lnTo>
                    <a:pt x="228" y="75"/>
                  </a:lnTo>
                  <a:lnTo>
                    <a:pt x="244" y="61"/>
                  </a:lnTo>
                  <a:lnTo>
                    <a:pt x="258" y="46"/>
                  </a:lnTo>
                  <a:lnTo>
                    <a:pt x="273" y="30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63" y="8"/>
                  </a:lnTo>
                  <a:lnTo>
                    <a:pt x="241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5" name="Freeform 144"/>
            <p:cNvSpPr/>
            <p:nvPr/>
          </p:nvSpPr>
          <p:spPr bwMode="auto">
            <a:xfrm>
              <a:off x="5330827" y="1127284"/>
              <a:ext cx="552450" cy="31003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0"/>
                </a:cxn>
                <a:cxn ang="0">
                  <a:pos x="288" y="15"/>
                </a:cxn>
                <a:cxn ang="0">
                  <a:pos x="273" y="31"/>
                </a:cxn>
                <a:cxn ang="0">
                  <a:pos x="259" y="46"/>
                </a:cxn>
                <a:cxn ang="0">
                  <a:pos x="243" y="60"/>
                </a:cxn>
                <a:cxn ang="0">
                  <a:pos x="226" y="73"/>
                </a:cxn>
                <a:cxn ang="0">
                  <a:pos x="210" y="84"/>
                </a:cxn>
                <a:cxn ang="0">
                  <a:pos x="173" y="106"/>
                </a:cxn>
                <a:cxn ang="0">
                  <a:pos x="135" y="123"/>
                </a:cxn>
                <a:cxn ang="0">
                  <a:pos x="96" y="141"/>
                </a:cxn>
                <a:cxn ang="0">
                  <a:pos x="56" y="155"/>
                </a:cxn>
                <a:cxn ang="0">
                  <a:pos x="15" y="169"/>
                </a:cxn>
                <a:cxn ang="0">
                  <a:pos x="15" y="169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50" y="198"/>
                </a:cxn>
                <a:cxn ang="0">
                  <a:pos x="99" y="180"/>
                </a:cxn>
                <a:cxn ang="0">
                  <a:pos x="146" y="160"/>
                </a:cxn>
                <a:cxn ang="0">
                  <a:pos x="192" y="136"/>
                </a:cxn>
                <a:cxn ang="0">
                  <a:pos x="216" y="123"/>
                </a:cxn>
                <a:cxn ang="0">
                  <a:pos x="237" y="111"/>
                </a:cxn>
                <a:cxn ang="0">
                  <a:pos x="257" y="96"/>
                </a:cxn>
                <a:cxn ang="0">
                  <a:pos x="278" y="80"/>
                </a:cxn>
                <a:cxn ang="0">
                  <a:pos x="297" y="65"/>
                </a:cxn>
                <a:cxn ang="0">
                  <a:pos x="315" y="47"/>
                </a:cxn>
                <a:cxn ang="0">
                  <a:pos x="332" y="28"/>
                </a:cxn>
                <a:cxn ang="0">
                  <a:pos x="348" y="9"/>
                </a:cxn>
                <a:cxn ang="0">
                  <a:pos x="348" y="9"/>
                </a:cxn>
                <a:cxn ang="0">
                  <a:pos x="324" y="4"/>
                </a:cxn>
                <a:cxn ang="0">
                  <a:pos x="300" y="0"/>
                </a:cxn>
                <a:cxn ang="0">
                  <a:pos x="300" y="0"/>
                </a:cxn>
              </a:cxnLst>
              <a:rect l="0" t="0" r="r" b="b"/>
              <a:pathLst>
                <a:path w="348" h="217">
                  <a:moveTo>
                    <a:pt x="300" y="0"/>
                  </a:moveTo>
                  <a:lnTo>
                    <a:pt x="300" y="0"/>
                  </a:lnTo>
                  <a:lnTo>
                    <a:pt x="288" y="15"/>
                  </a:lnTo>
                  <a:lnTo>
                    <a:pt x="273" y="31"/>
                  </a:lnTo>
                  <a:lnTo>
                    <a:pt x="259" y="46"/>
                  </a:lnTo>
                  <a:lnTo>
                    <a:pt x="243" y="60"/>
                  </a:lnTo>
                  <a:lnTo>
                    <a:pt x="226" y="73"/>
                  </a:lnTo>
                  <a:lnTo>
                    <a:pt x="210" y="84"/>
                  </a:lnTo>
                  <a:lnTo>
                    <a:pt x="173" y="106"/>
                  </a:lnTo>
                  <a:lnTo>
                    <a:pt x="135" y="123"/>
                  </a:lnTo>
                  <a:lnTo>
                    <a:pt x="96" y="141"/>
                  </a:lnTo>
                  <a:lnTo>
                    <a:pt x="56" y="15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50" y="198"/>
                  </a:lnTo>
                  <a:lnTo>
                    <a:pt x="99" y="180"/>
                  </a:lnTo>
                  <a:lnTo>
                    <a:pt x="146" y="160"/>
                  </a:lnTo>
                  <a:lnTo>
                    <a:pt x="192" y="136"/>
                  </a:lnTo>
                  <a:lnTo>
                    <a:pt x="216" y="123"/>
                  </a:lnTo>
                  <a:lnTo>
                    <a:pt x="237" y="111"/>
                  </a:lnTo>
                  <a:lnTo>
                    <a:pt x="257" y="96"/>
                  </a:lnTo>
                  <a:lnTo>
                    <a:pt x="278" y="80"/>
                  </a:lnTo>
                  <a:lnTo>
                    <a:pt x="297" y="65"/>
                  </a:lnTo>
                  <a:lnTo>
                    <a:pt x="315" y="47"/>
                  </a:lnTo>
                  <a:lnTo>
                    <a:pt x="332" y="28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24" y="4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6" name="Freeform 145"/>
            <p:cNvSpPr/>
            <p:nvPr/>
          </p:nvSpPr>
          <p:spPr bwMode="auto">
            <a:xfrm>
              <a:off x="5299077" y="1140143"/>
              <a:ext cx="666750" cy="375761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0"/>
                </a:cxn>
                <a:cxn ang="0">
                  <a:pos x="352" y="19"/>
                </a:cxn>
                <a:cxn ang="0">
                  <a:pos x="335" y="38"/>
                </a:cxn>
                <a:cxn ang="0">
                  <a:pos x="317" y="56"/>
                </a:cxn>
                <a:cxn ang="0">
                  <a:pos x="298" y="71"/>
                </a:cxn>
                <a:cxn ang="0">
                  <a:pos x="277" y="87"/>
                </a:cxn>
                <a:cxn ang="0">
                  <a:pos x="257" y="102"/>
                </a:cxn>
                <a:cxn ang="0">
                  <a:pos x="236" y="114"/>
                </a:cxn>
                <a:cxn ang="0">
                  <a:pos x="212" y="127"/>
                </a:cxn>
                <a:cxn ang="0">
                  <a:pos x="166" y="151"/>
                </a:cxn>
                <a:cxn ang="0">
                  <a:pos x="119" y="171"/>
                </a:cxn>
                <a:cxn ang="0">
                  <a:pos x="70" y="189"/>
                </a:cxn>
                <a:cxn ang="0">
                  <a:pos x="20" y="208"/>
                </a:cxn>
                <a:cxn ang="0">
                  <a:pos x="20" y="208"/>
                </a:cxn>
                <a:cxn ang="0">
                  <a:pos x="19" y="216"/>
                </a:cxn>
                <a:cxn ang="0">
                  <a:pos x="19" y="216"/>
                </a:cxn>
                <a:cxn ang="0">
                  <a:pos x="9" y="24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46" y="254"/>
                </a:cxn>
                <a:cxn ang="0">
                  <a:pos x="82" y="241"/>
                </a:cxn>
                <a:cxn ang="0">
                  <a:pos x="117" y="227"/>
                </a:cxn>
                <a:cxn ang="0">
                  <a:pos x="150" y="209"/>
                </a:cxn>
                <a:cxn ang="0">
                  <a:pos x="185" y="192"/>
                </a:cxn>
                <a:cxn ang="0">
                  <a:pos x="219" y="171"/>
                </a:cxn>
                <a:cxn ang="0">
                  <a:pos x="285" y="132"/>
                </a:cxn>
                <a:cxn ang="0">
                  <a:pos x="285" y="132"/>
                </a:cxn>
                <a:cxn ang="0">
                  <a:pos x="304" y="119"/>
                </a:cxn>
                <a:cxn ang="0">
                  <a:pos x="325" y="105"/>
                </a:cxn>
                <a:cxn ang="0">
                  <a:pos x="342" y="90"/>
                </a:cxn>
                <a:cxn ang="0">
                  <a:pos x="360" y="75"/>
                </a:cxn>
                <a:cxn ang="0">
                  <a:pos x="377" y="59"/>
                </a:cxn>
                <a:cxn ang="0">
                  <a:pos x="393" y="41"/>
                </a:cxn>
                <a:cxn ang="0">
                  <a:pos x="408" y="24"/>
                </a:cxn>
                <a:cxn ang="0">
                  <a:pos x="420" y="5"/>
                </a:cxn>
                <a:cxn ang="0">
                  <a:pos x="420" y="5"/>
                </a:cxn>
                <a:cxn ang="0">
                  <a:pos x="393" y="3"/>
                </a:cxn>
                <a:cxn ang="0">
                  <a:pos x="368" y="0"/>
                </a:cxn>
                <a:cxn ang="0">
                  <a:pos x="368" y="0"/>
                </a:cxn>
              </a:cxnLst>
              <a:rect l="0" t="0" r="r" b="b"/>
              <a:pathLst>
                <a:path w="420" h="263">
                  <a:moveTo>
                    <a:pt x="368" y="0"/>
                  </a:moveTo>
                  <a:lnTo>
                    <a:pt x="368" y="0"/>
                  </a:lnTo>
                  <a:lnTo>
                    <a:pt x="352" y="19"/>
                  </a:lnTo>
                  <a:lnTo>
                    <a:pt x="335" y="38"/>
                  </a:lnTo>
                  <a:lnTo>
                    <a:pt x="317" y="56"/>
                  </a:lnTo>
                  <a:lnTo>
                    <a:pt x="298" y="71"/>
                  </a:lnTo>
                  <a:lnTo>
                    <a:pt x="277" y="87"/>
                  </a:lnTo>
                  <a:lnTo>
                    <a:pt x="257" y="102"/>
                  </a:lnTo>
                  <a:lnTo>
                    <a:pt x="236" y="114"/>
                  </a:lnTo>
                  <a:lnTo>
                    <a:pt x="212" y="127"/>
                  </a:lnTo>
                  <a:lnTo>
                    <a:pt x="166" y="151"/>
                  </a:lnTo>
                  <a:lnTo>
                    <a:pt x="119" y="171"/>
                  </a:lnTo>
                  <a:lnTo>
                    <a:pt x="70" y="189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9" y="24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46" y="254"/>
                  </a:lnTo>
                  <a:lnTo>
                    <a:pt x="82" y="241"/>
                  </a:lnTo>
                  <a:lnTo>
                    <a:pt x="117" y="227"/>
                  </a:lnTo>
                  <a:lnTo>
                    <a:pt x="150" y="209"/>
                  </a:lnTo>
                  <a:lnTo>
                    <a:pt x="185" y="192"/>
                  </a:lnTo>
                  <a:lnTo>
                    <a:pt x="219" y="171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304" y="119"/>
                  </a:lnTo>
                  <a:lnTo>
                    <a:pt x="325" y="105"/>
                  </a:lnTo>
                  <a:lnTo>
                    <a:pt x="342" y="90"/>
                  </a:lnTo>
                  <a:lnTo>
                    <a:pt x="360" y="75"/>
                  </a:lnTo>
                  <a:lnTo>
                    <a:pt x="377" y="59"/>
                  </a:lnTo>
                  <a:lnTo>
                    <a:pt x="393" y="41"/>
                  </a:lnTo>
                  <a:lnTo>
                    <a:pt x="408" y="24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93" y="3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7" name="Freeform 146"/>
            <p:cNvSpPr/>
            <p:nvPr/>
          </p:nvSpPr>
          <p:spPr bwMode="auto">
            <a:xfrm>
              <a:off x="4570414" y="381476"/>
              <a:ext cx="141288" cy="120015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64" y="1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0" y="19"/>
                </a:cxn>
                <a:cxn ang="0">
                  <a:pos x="19" y="38"/>
                </a:cxn>
                <a:cxn ang="0">
                  <a:pos x="8" y="60"/>
                </a:cxn>
                <a:cxn ang="0">
                  <a:pos x="0" y="84"/>
                </a:cxn>
                <a:cxn ang="0">
                  <a:pos x="89" y="25"/>
                </a:cxn>
                <a:cxn ang="0">
                  <a:pos x="89" y="25"/>
                </a:cxn>
                <a:cxn ang="0">
                  <a:pos x="64" y="12"/>
                </a:cxn>
                <a:cxn ang="0">
                  <a:pos x="64" y="12"/>
                </a:cxn>
              </a:cxnLst>
              <a:rect l="0" t="0" r="r" b="b"/>
              <a:pathLst>
                <a:path w="89" h="84">
                  <a:moveTo>
                    <a:pt x="64" y="12"/>
                  </a:moveTo>
                  <a:lnTo>
                    <a:pt x="64" y="1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0" y="19"/>
                  </a:lnTo>
                  <a:lnTo>
                    <a:pt x="19" y="38"/>
                  </a:lnTo>
                  <a:lnTo>
                    <a:pt x="8" y="60"/>
                  </a:lnTo>
                  <a:lnTo>
                    <a:pt x="0" y="84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8" name="Freeform 147"/>
            <p:cNvSpPr/>
            <p:nvPr/>
          </p:nvSpPr>
          <p:spPr bwMode="auto">
            <a:xfrm>
              <a:off x="4545014" y="417195"/>
              <a:ext cx="225425" cy="158591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8" y="84"/>
                </a:cxn>
                <a:cxn ang="0">
                  <a:pos x="0" y="111"/>
                </a:cxn>
                <a:cxn ang="0">
                  <a:pos x="142" y="17"/>
                </a:cxn>
                <a:cxn ang="0">
                  <a:pos x="142" y="17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42" h="111">
                  <a:moveTo>
                    <a:pt x="105" y="0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8" y="84"/>
                  </a:lnTo>
                  <a:lnTo>
                    <a:pt x="0" y="111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9" name="Freeform 148"/>
            <p:cNvSpPr/>
            <p:nvPr/>
          </p:nvSpPr>
          <p:spPr bwMode="auto">
            <a:xfrm>
              <a:off x="4530727" y="441484"/>
              <a:ext cx="293688" cy="215741"/>
            </a:xfrm>
            <a:custGeom>
              <a:avLst/>
              <a:gdLst/>
              <a:ahLst/>
              <a:cxnLst>
                <a:cxn ang="0">
                  <a:pos x="184" y="21"/>
                </a:cxn>
                <a:cxn ang="0">
                  <a:pos x="184" y="21"/>
                </a:cxn>
                <a:cxn ang="0">
                  <a:pos x="168" y="10"/>
                </a:cxn>
                <a:cxn ang="0">
                  <a:pos x="151" y="0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5" y="123"/>
                </a:cxn>
                <a:cxn ang="0">
                  <a:pos x="0" y="151"/>
                </a:cxn>
                <a:cxn ang="0">
                  <a:pos x="185" y="21"/>
                </a:cxn>
                <a:cxn ang="0">
                  <a:pos x="185" y="21"/>
                </a:cxn>
                <a:cxn ang="0">
                  <a:pos x="184" y="21"/>
                </a:cxn>
                <a:cxn ang="0">
                  <a:pos x="184" y="21"/>
                </a:cxn>
              </a:cxnLst>
              <a:rect l="0" t="0" r="r" b="b"/>
              <a:pathLst>
                <a:path w="185" h="151">
                  <a:moveTo>
                    <a:pt x="184" y="21"/>
                  </a:moveTo>
                  <a:lnTo>
                    <a:pt x="184" y="21"/>
                  </a:lnTo>
                  <a:lnTo>
                    <a:pt x="168" y="10"/>
                  </a:lnTo>
                  <a:lnTo>
                    <a:pt x="151" y="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5" y="123"/>
                  </a:lnTo>
                  <a:lnTo>
                    <a:pt x="0" y="15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1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0" name="Freeform 149"/>
            <p:cNvSpPr/>
            <p:nvPr/>
          </p:nvSpPr>
          <p:spPr bwMode="auto">
            <a:xfrm>
              <a:off x="4518027" y="471488"/>
              <a:ext cx="365125" cy="278606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8" y="130"/>
                </a:cxn>
                <a:cxn ang="0">
                  <a:pos x="8" y="130"/>
                </a:cxn>
                <a:cxn ang="0">
                  <a:pos x="3" y="162"/>
                </a:cxn>
                <a:cxn ang="0">
                  <a:pos x="0" y="195"/>
                </a:cxn>
                <a:cxn ang="0">
                  <a:pos x="230" y="29"/>
                </a:cxn>
                <a:cxn ang="0">
                  <a:pos x="230" y="29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30" h="195">
                  <a:moveTo>
                    <a:pt x="193" y="0"/>
                  </a:moveTo>
                  <a:lnTo>
                    <a:pt x="8" y="130"/>
                  </a:lnTo>
                  <a:lnTo>
                    <a:pt x="8" y="130"/>
                  </a:lnTo>
                  <a:lnTo>
                    <a:pt x="3" y="162"/>
                  </a:lnTo>
                  <a:lnTo>
                    <a:pt x="0" y="195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193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1" name="Freeform 150"/>
            <p:cNvSpPr/>
            <p:nvPr/>
          </p:nvSpPr>
          <p:spPr bwMode="auto">
            <a:xfrm>
              <a:off x="4510089" y="512921"/>
              <a:ext cx="423863" cy="307181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5" y="166"/>
                </a:cxn>
                <a:cxn ang="0">
                  <a:pos x="5" y="166"/>
                </a:cxn>
                <a:cxn ang="0">
                  <a:pos x="0" y="215"/>
                </a:cxn>
                <a:cxn ang="0">
                  <a:pos x="267" y="27"/>
                </a:cxn>
                <a:cxn ang="0">
                  <a:pos x="267" y="27"/>
                </a:cxn>
                <a:cxn ang="0">
                  <a:pos x="235" y="0"/>
                </a:cxn>
                <a:cxn ang="0">
                  <a:pos x="235" y="0"/>
                </a:cxn>
              </a:cxnLst>
              <a:rect l="0" t="0" r="r" b="b"/>
              <a:pathLst>
                <a:path w="267" h="215">
                  <a:moveTo>
                    <a:pt x="235" y="0"/>
                  </a:moveTo>
                  <a:lnTo>
                    <a:pt x="5" y="166"/>
                  </a:lnTo>
                  <a:lnTo>
                    <a:pt x="5" y="166"/>
                  </a:lnTo>
                  <a:lnTo>
                    <a:pt x="0" y="215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2" name="Freeform 151"/>
            <p:cNvSpPr/>
            <p:nvPr/>
          </p:nvSpPr>
          <p:spPr bwMode="auto">
            <a:xfrm>
              <a:off x="4505327" y="551498"/>
              <a:ext cx="485775" cy="344329"/>
            </a:xfrm>
            <a:custGeom>
              <a:avLst/>
              <a:gdLst/>
              <a:ahLst/>
              <a:cxnLst>
                <a:cxn ang="0">
                  <a:pos x="278" y="7"/>
                </a:cxn>
                <a:cxn ang="0">
                  <a:pos x="278" y="7"/>
                </a:cxn>
                <a:cxn ang="0">
                  <a:pos x="270" y="0"/>
                </a:cxn>
                <a:cxn ang="0">
                  <a:pos x="3" y="188"/>
                </a:cxn>
                <a:cxn ang="0">
                  <a:pos x="3" y="188"/>
                </a:cxn>
                <a:cxn ang="0">
                  <a:pos x="0" y="241"/>
                </a:cxn>
                <a:cxn ang="0">
                  <a:pos x="306" y="33"/>
                </a:cxn>
                <a:cxn ang="0">
                  <a:pos x="306" y="33"/>
                </a:cxn>
                <a:cxn ang="0">
                  <a:pos x="278" y="7"/>
                </a:cxn>
                <a:cxn ang="0">
                  <a:pos x="278" y="7"/>
                </a:cxn>
              </a:cxnLst>
              <a:rect l="0" t="0" r="r" b="b"/>
              <a:pathLst>
                <a:path w="306" h="241">
                  <a:moveTo>
                    <a:pt x="278" y="7"/>
                  </a:moveTo>
                  <a:lnTo>
                    <a:pt x="278" y="7"/>
                  </a:lnTo>
                  <a:lnTo>
                    <a:pt x="270" y="0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24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278" y="7"/>
                  </a:lnTo>
                  <a:lnTo>
                    <a:pt x="278" y="7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3" name="Freeform 152"/>
            <p:cNvSpPr/>
            <p:nvPr/>
          </p:nvSpPr>
          <p:spPr bwMode="auto">
            <a:xfrm>
              <a:off x="4500564" y="598646"/>
              <a:ext cx="546100" cy="394335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0" y="244"/>
                </a:cxn>
                <a:cxn ang="0">
                  <a:pos x="0" y="244"/>
                </a:cxn>
                <a:cxn ang="0">
                  <a:pos x="0" y="276"/>
                </a:cxn>
                <a:cxn ang="0">
                  <a:pos x="344" y="38"/>
                </a:cxn>
                <a:cxn ang="0">
                  <a:pos x="344" y="38"/>
                </a:cxn>
                <a:cxn ang="0">
                  <a:pos x="309" y="0"/>
                </a:cxn>
                <a:cxn ang="0">
                  <a:pos x="309" y="0"/>
                </a:cxn>
              </a:cxnLst>
              <a:rect l="0" t="0" r="r" b="b"/>
              <a:pathLst>
                <a:path w="344" h="276">
                  <a:moveTo>
                    <a:pt x="309" y="0"/>
                  </a:moveTo>
                  <a:lnTo>
                    <a:pt x="3" y="208"/>
                  </a:lnTo>
                  <a:lnTo>
                    <a:pt x="3" y="208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4" name="Freeform 153"/>
            <p:cNvSpPr/>
            <p:nvPr/>
          </p:nvSpPr>
          <p:spPr bwMode="auto">
            <a:xfrm>
              <a:off x="4500564" y="652939"/>
              <a:ext cx="593725" cy="401479"/>
            </a:xfrm>
            <a:custGeom>
              <a:avLst/>
              <a:gdLst/>
              <a:ahLst/>
              <a:cxnLst>
                <a:cxn ang="0">
                  <a:pos x="374" y="33"/>
                </a:cxn>
                <a:cxn ang="0">
                  <a:pos x="374" y="33"/>
                </a:cxn>
                <a:cxn ang="0">
                  <a:pos x="344" y="0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81"/>
                </a:cxn>
                <a:cxn ang="0">
                  <a:pos x="374" y="33"/>
                </a:cxn>
              </a:cxnLst>
              <a:rect l="0" t="0" r="r" b="b"/>
              <a:pathLst>
                <a:path w="374" h="281">
                  <a:moveTo>
                    <a:pt x="374" y="33"/>
                  </a:moveTo>
                  <a:lnTo>
                    <a:pt x="374" y="33"/>
                  </a:lnTo>
                  <a:lnTo>
                    <a:pt x="344" y="0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81"/>
                  </a:lnTo>
                  <a:lnTo>
                    <a:pt x="374" y="33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5" name="Freeform 154"/>
            <p:cNvSpPr/>
            <p:nvPr/>
          </p:nvSpPr>
          <p:spPr bwMode="auto">
            <a:xfrm>
              <a:off x="4510089" y="748665"/>
              <a:ext cx="660400" cy="457200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6" y="320"/>
                </a:cxn>
                <a:cxn ang="0">
                  <a:pos x="416" y="28"/>
                </a:cxn>
                <a:cxn ang="0">
                  <a:pos x="416" y="28"/>
                </a:cxn>
                <a:cxn ang="0">
                  <a:pos x="395" y="0"/>
                </a:cxn>
                <a:cxn ang="0">
                  <a:pos x="0" y="274"/>
                </a:cxn>
              </a:cxnLst>
              <a:rect l="0" t="0" r="r" b="b"/>
              <a:pathLst>
                <a:path w="416" h="320">
                  <a:moveTo>
                    <a:pt x="0" y="274"/>
                  </a:moveTo>
                  <a:lnTo>
                    <a:pt x="0" y="274"/>
                  </a:lnTo>
                  <a:lnTo>
                    <a:pt x="6" y="320"/>
                  </a:lnTo>
                  <a:lnTo>
                    <a:pt x="416" y="28"/>
                  </a:lnTo>
                  <a:lnTo>
                    <a:pt x="416" y="28"/>
                  </a:lnTo>
                  <a:lnTo>
                    <a:pt x="395" y="0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6" name="Freeform 155"/>
            <p:cNvSpPr/>
            <p:nvPr/>
          </p:nvSpPr>
          <p:spPr bwMode="auto">
            <a:xfrm>
              <a:off x="4500564" y="700088"/>
              <a:ext cx="636588" cy="440055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0" y="248"/>
                </a:cxn>
                <a:cxn ang="0">
                  <a:pos x="0" y="248"/>
                </a:cxn>
                <a:cxn ang="0">
                  <a:pos x="3" y="278"/>
                </a:cxn>
                <a:cxn ang="0">
                  <a:pos x="6" y="308"/>
                </a:cxn>
                <a:cxn ang="0">
                  <a:pos x="401" y="34"/>
                </a:cxn>
                <a:cxn ang="0">
                  <a:pos x="401" y="34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401" h="308">
                  <a:moveTo>
                    <a:pt x="374" y="0"/>
                  </a:moveTo>
                  <a:lnTo>
                    <a:pt x="0" y="248"/>
                  </a:lnTo>
                  <a:lnTo>
                    <a:pt x="0" y="248"/>
                  </a:lnTo>
                  <a:lnTo>
                    <a:pt x="3" y="278"/>
                  </a:lnTo>
                  <a:lnTo>
                    <a:pt x="6" y="308"/>
                  </a:lnTo>
                  <a:lnTo>
                    <a:pt x="401" y="34"/>
                  </a:lnTo>
                  <a:lnTo>
                    <a:pt x="401" y="34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7" name="Freeform 156"/>
            <p:cNvSpPr/>
            <p:nvPr/>
          </p:nvSpPr>
          <p:spPr bwMode="auto">
            <a:xfrm>
              <a:off x="4706939" y="792956"/>
              <a:ext cx="838200" cy="977265"/>
            </a:xfrm>
            <a:custGeom>
              <a:avLst/>
              <a:gdLst/>
              <a:ahLst/>
              <a:cxnLst>
                <a:cxn ang="0">
                  <a:pos x="504" y="495"/>
                </a:cxn>
                <a:cxn ang="0">
                  <a:pos x="504" y="495"/>
                </a:cxn>
                <a:cxn ang="0">
                  <a:pos x="490" y="433"/>
                </a:cxn>
                <a:cxn ang="0">
                  <a:pos x="471" y="372"/>
                </a:cxn>
                <a:cxn ang="0">
                  <a:pos x="452" y="310"/>
                </a:cxn>
                <a:cxn ang="0">
                  <a:pos x="428" y="248"/>
                </a:cxn>
                <a:cxn ang="0">
                  <a:pos x="403" y="189"/>
                </a:cxn>
                <a:cxn ang="0">
                  <a:pos x="374" y="130"/>
                </a:cxn>
                <a:cxn ang="0">
                  <a:pos x="343" y="75"/>
                </a:cxn>
                <a:cxn ang="0">
                  <a:pos x="325" y="46"/>
                </a:cxn>
                <a:cxn ang="0">
                  <a:pos x="308" y="21"/>
                </a:cxn>
                <a:cxn ang="0">
                  <a:pos x="308" y="21"/>
                </a:cxn>
                <a:cxn ang="0">
                  <a:pos x="293" y="0"/>
                </a:cxn>
                <a:cxn ang="0">
                  <a:pos x="0" y="679"/>
                </a:cxn>
                <a:cxn ang="0">
                  <a:pos x="0" y="679"/>
                </a:cxn>
                <a:cxn ang="0">
                  <a:pos x="3" y="684"/>
                </a:cxn>
                <a:cxn ang="0">
                  <a:pos x="528" y="644"/>
                </a:cxn>
                <a:cxn ang="0">
                  <a:pos x="528" y="644"/>
                </a:cxn>
                <a:cxn ang="0">
                  <a:pos x="525" y="608"/>
                </a:cxn>
                <a:cxn ang="0">
                  <a:pos x="519" y="570"/>
                </a:cxn>
                <a:cxn ang="0">
                  <a:pos x="512" y="532"/>
                </a:cxn>
                <a:cxn ang="0">
                  <a:pos x="504" y="495"/>
                </a:cxn>
                <a:cxn ang="0">
                  <a:pos x="504" y="495"/>
                </a:cxn>
              </a:cxnLst>
              <a:rect l="0" t="0" r="r" b="b"/>
              <a:pathLst>
                <a:path w="528" h="684">
                  <a:moveTo>
                    <a:pt x="504" y="495"/>
                  </a:moveTo>
                  <a:lnTo>
                    <a:pt x="504" y="495"/>
                  </a:lnTo>
                  <a:lnTo>
                    <a:pt x="490" y="433"/>
                  </a:lnTo>
                  <a:lnTo>
                    <a:pt x="471" y="372"/>
                  </a:lnTo>
                  <a:lnTo>
                    <a:pt x="452" y="310"/>
                  </a:lnTo>
                  <a:lnTo>
                    <a:pt x="428" y="248"/>
                  </a:lnTo>
                  <a:lnTo>
                    <a:pt x="403" y="189"/>
                  </a:lnTo>
                  <a:lnTo>
                    <a:pt x="374" y="130"/>
                  </a:lnTo>
                  <a:lnTo>
                    <a:pt x="343" y="75"/>
                  </a:lnTo>
                  <a:lnTo>
                    <a:pt x="325" y="46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293" y="0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3" y="684"/>
                  </a:lnTo>
                  <a:lnTo>
                    <a:pt x="528" y="644"/>
                  </a:lnTo>
                  <a:lnTo>
                    <a:pt x="528" y="644"/>
                  </a:lnTo>
                  <a:lnTo>
                    <a:pt x="525" y="608"/>
                  </a:lnTo>
                  <a:lnTo>
                    <a:pt x="519" y="570"/>
                  </a:lnTo>
                  <a:lnTo>
                    <a:pt x="512" y="532"/>
                  </a:lnTo>
                  <a:lnTo>
                    <a:pt x="504" y="495"/>
                  </a:lnTo>
                  <a:lnTo>
                    <a:pt x="504" y="495"/>
                  </a:lnTo>
                  <a:close/>
                </a:path>
              </a:pathLst>
            </a:custGeom>
            <a:solidFill>
              <a:srgbClr val="618D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8" name="Freeform 157"/>
            <p:cNvSpPr/>
            <p:nvPr/>
          </p:nvSpPr>
          <p:spPr bwMode="auto">
            <a:xfrm>
              <a:off x="4711702" y="1713071"/>
              <a:ext cx="841375" cy="621506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6" y="75"/>
                </a:cxn>
                <a:cxn ang="0">
                  <a:pos x="35" y="110"/>
                </a:cxn>
                <a:cxn ang="0">
                  <a:pos x="73" y="178"/>
                </a:cxn>
                <a:cxn ang="0">
                  <a:pos x="114" y="243"/>
                </a:cxn>
                <a:cxn ang="0">
                  <a:pos x="157" y="305"/>
                </a:cxn>
                <a:cxn ang="0">
                  <a:pos x="157" y="305"/>
                </a:cxn>
                <a:cxn ang="0">
                  <a:pos x="184" y="340"/>
                </a:cxn>
                <a:cxn ang="0">
                  <a:pos x="214" y="372"/>
                </a:cxn>
                <a:cxn ang="0">
                  <a:pos x="275" y="435"/>
                </a:cxn>
                <a:cxn ang="0">
                  <a:pos x="530" y="43"/>
                </a:cxn>
                <a:cxn ang="0">
                  <a:pos x="530" y="43"/>
                </a:cxn>
                <a:cxn ang="0">
                  <a:pos x="525" y="0"/>
                </a:cxn>
                <a:cxn ang="0">
                  <a:pos x="525" y="0"/>
                </a:cxn>
              </a:cxnLst>
              <a:rect l="0" t="0" r="r" b="b"/>
              <a:pathLst>
                <a:path w="530" h="435">
                  <a:moveTo>
                    <a:pt x="525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16" y="75"/>
                  </a:lnTo>
                  <a:lnTo>
                    <a:pt x="35" y="110"/>
                  </a:lnTo>
                  <a:lnTo>
                    <a:pt x="73" y="178"/>
                  </a:lnTo>
                  <a:lnTo>
                    <a:pt x="114" y="243"/>
                  </a:lnTo>
                  <a:lnTo>
                    <a:pt x="157" y="305"/>
                  </a:lnTo>
                  <a:lnTo>
                    <a:pt x="157" y="305"/>
                  </a:lnTo>
                  <a:lnTo>
                    <a:pt x="184" y="340"/>
                  </a:lnTo>
                  <a:lnTo>
                    <a:pt x="214" y="372"/>
                  </a:lnTo>
                  <a:lnTo>
                    <a:pt x="275" y="435"/>
                  </a:lnTo>
                  <a:lnTo>
                    <a:pt x="530" y="43"/>
                  </a:lnTo>
                  <a:lnTo>
                    <a:pt x="530" y="43"/>
                  </a:lnTo>
                  <a:lnTo>
                    <a:pt x="525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9" name="Freeform 158"/>
            <p:cNvSpPr/>
            <p:nvPr/>
          </p:nvSpPr>
          <p:spPr bwMode="auto">
            <a:xfrm>
              <a:off x="5419727" y="2713197"/>
              <a:ext cx="288925" cy="2386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1"/>
                </a:cxn>
                <a:cxn ang="0">
                  <a:pos x="27" y="84"/>
                </a:cxn>
                <a:cxn ang="0">
                  <a:pos x="36" y="126"/>
                </a:cxn>
                <a:cxn ang="0">
                  <a:pos x="43" y="167"/>
                </a:cxn>
                <a:cxn ang="0">
                  <a:pos x="43" y="167"/>
                </a:cxn>
                <a:cxn ang="0">
                  <a:pos x="44" y="164"/>
                </a:cxn>
                <a:cxn ang="0">
                  <a:pos x="48" y="162"/>
                </a:cxn>
                <a:cxn ang="0">
                  <a:pos x="62" y="159"/>
                </a:cxn>
                <a:cxn ang="0">
                  <a:pos x="82" y="157"/>
                </a:cxn>
                <a:cxn ang="0">
                  <a:pos x="106" y="157"/>
                </a:cxn>
                <a:cxn ang="0">
                  <a:pos x="154" y="157"/>
                </a:cxn>
                <a:cxn ang="0">
                  <a:pos x="181" y="156"/>
                </a:cxn>
                <a:cxn ang="0">
                  <a:pos x="181" y="156"/>
                </a:cxn>
                <a:cxn ang="0">
                  <a:pos x="182" y="145"/>
                </a:cxn>
                <a:cxn ang="0">
                  <a:pos x="0" y="0"/>
                </a:cxn>
              </a:cxnLst>
              <a:rect l="0" t="0" r="r" b="b"/>
              <a:pathLst>
                <a:path w="182" h="167">
                  <a:moveTo>
                    <a:pt x="0" y="0"/>
                  </a:moveTo>
                  <a:lnTo>
                    <a:pt x="0" y="0"/>
                  </a:lnTo>
                  <a:lnTo>
                    <a:pt x="14" y="41"/>
                  </a:lnTo>
                  <a:lnTo>
                    <a:pt x="27" y="84"/>
                  </a:lnTo>
                  <a:lnTo>
                    <a:pt x="36" y="12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8" y="162"/>
                  </a:lnTo>
                  <a:lnTo>
                    <a:pt x="62" y="159"/>
                  </a:lnTo>
                  <a:lnTo>
                    <a:pt x="82" y="157"/>
                  </a:lnTo>
                  <a:lnTo>
                    <a:pt x="106" y="157"/>
                  </a:lnTo>
                  <a:lnTo>
                    <a:pt x="154" y="157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0" name="Freeform 159"/>
            <p:cNvSpPr/>
            <p:nvPr/>
          </p:nvSpPr>
          <p:spPr bwMode="auto">
            <a:xfrm>
              <a:off x="5376864" y="2400300"/>
              <a:ext cx="192088" cy="26289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13" y="0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3" y="184"/>
                </a:cxn>
                <a:cxn ang="0">
                  <a:pos x="13" y="184"/>
                </a:cxn>
                <a:cxn ang="0">
                  <a:pos x="38" y="148"/>
                </a:cxn>
                <a:cxn ang="0">
                  <a:pos x="65" y="111"/>
                </a:cxn>
                <a:cxn ang="0">
                  <a:pos x="121" y="41"/>
                </a:cxn>
                <a:cxn ang="0">
                  <a:pos x="121" y="41"/>
                </a:cxn>
                <a:cxn ang="0">
                  <a:pos x="116" y="0"/>
                </a:cxn>
                <a:cxn ang="0">
                  <a:pos x="116" y="0"/>
                </a:cxn>
              </a:cxnLst>
              <a:rect l="0" t="0" r="r" b="b"/>
              <a:pathLst>
                <a:path w="121" h="184">
                  <a:moveTo>
                    <a:pt x="116" y="0"/>
                  </a:moveTo>
                  <a:lnTo>
                    <a:pt x="113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38" y="148"/>
                  </a:lnTo>
                  <a:lnTo>
                    <a:pt x="65" y="11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1" name="Freeform 160"/>
            <p:cNvSpPr/>
            <p:nvPr/>
          </p:nvSpPr>
          <p:spPr bwMode="auto">
            <a:xfrm>
              <a:off x="5397502" y="2458879"/>
              <a:ext cx="177800" cy="238601"/>
            </a:xfrm>
            <a:custGeom>
              <a:avLst/>
              <a:gdLst/>
              <a:ahLst/>
              <a:cxnLst>
                <a:cxn ang="0">
                  <a:pos x="111" y="18"/>
                </a:cxn>
                <a:cxn ang="0">
                  <a:pos x="111" y="18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52" y="70"/>
                </a:cxn>
                <a:cxn ang="0">
                  <a:pos x="25" y="10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9" y="167"/>
                </a:cxn>
                <a:cxn ang="0">
                  <a:pos x="112" y="34"/>
                </a:cxn>
                <a:cxn ang="0">
                  <a:pos x="112" y="34"/>
                </a:cxn>
                <a:cxn ang="0">
                  <a:pos x="111" y="18"/>
                </a:cxn>
                <a:cxn ang="0">
                  <a:pos x="111" y="18"/>
                </a:cxn>
              </a:cxnLst>
              <a:rect l="0" t="0" r="r" b="b"/>
              <a:pathLst>
                <a:path w="112" h="167">
                  <a:moveTo>
                    <a:pt x="111" y="18"/>
                  </a:moveTo>
                  <a:lnTo>
                    <a:pt x="111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52" y="70"/>
                  </a:lnTo>
                  <a:lnTo>
                    <a:pt x="25" y="10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9" y="167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1" y="18"/>
                  </a:lnTo>
                  <a:lnTo>
                    <a:pt x="111" y="18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2" name="Freeform 161"/>
            <p:cNvSpPr/>
            <p:nvPr/>
          </p:nvSpPr>
          <p:spPr bwMode="auto">
            <a:xfrm>
              <a:off x="5411789" y="2507456"/>
              <a:ext cx="176213" cy="221456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133"/>
                </a:cxn>
                <a:cxn ang="0">
                  <a:pos x="0" y="133"/>
                </a:cxn>
                <a:cxn ang="0">
                  <a:pos x="5" y="144"/>
                </a:cxn>
                <a:cxn ang="0">
                  <a:pos x="19" y="155"/>
                </a:cxn>
                <a:cxn ang="0">
                  <a:pos x="111" y="32"/>
                </a:cxn>
                <a:cxn ang="0">
                  <a:pos x="111" y="32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1" h="155">
                  <a:moveTo>
                    <a:pt x="103" y="0"/>
                  </a:moveTo>
                  <a:lnTo>
                    <a:pt x="0" y="133"/>
                  </a:lnTo>
                  <a:lnTo>
                    <a:pt x="0" y="133"/>
                  </a:lnTo>
                  <a:lnTo>
                    <a:pt x="5" y="144"/>
                  </a:lnTo>
                  <a:lnTo>
                    <a:pt x="19" y="155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3" name="Freeform 162"/>
            <p:cNvSpPr/>
            <p:nvPr/>
          </p:nvSpPr>
          <p:spPr bwMode="auto">
            <a:xfrm>
              <a:off x="5441952" y="2553176"/>
              <a:ext cx="158750" cy="20145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0" y="123"/>
                </a:cxn>
                <a:cxn ang="0">
                  <a:pos x="22" y="141"/>
                </a:cxn>
                <a:cxn ang="0">
                  <a:pos x="100" y="33"/>
                </a:cxn>
                <a:cxn ang="0">
                  <a:pos x="100" y="33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100" h="141">
                  <a:moveTo>
                    <a:pt x="92" y="0"/>
                  </a:moveTo>
                  <a:lnTo>
                    <a:pt x="0" y="123"/>
                  </a:lnTo>
                  <a:lnTo>
                    <a:pt x="22" y="14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4" name="Freeform 163"/>
            <p:cNvSpPr/>
            <p:nvPr/>
          </p:nvSpPr>
          <p:spPr bwMode="auto">
            <a:xfrm>
              <a:off x="5476877" y="2600325"/>
              <a:ext cx="139700" cy="17716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0" y="108"/>
                </a:cxn>
                <a:cxn ang="0">
                  <a:pos x="21" y="124"/>
                </a:cxn>
                <a:cxn ang="0">
                  <a:pos x="88" y="30"/>
                </a:cxn>
                <a:cxn ang="0">
                  <a:pos x="88" y="30"/>
                </a:cxn>
                <a:cxn ang="0">
                  <a:pos x="78" y="0"/>
                </a:cxn>
                <a:cxn ang="0">
                  <a:pos x="78" y="0"/>
                </a:cxn>
              </a:cxnLst>
              <a:rect l="0" t="0" r="r" b="b"/>
              <a:pathLst>
                <a:path w="88" h="124">
                  <a:moveTo>
                    <a:pt x="78" y="0"/>
                  </a:moveTo>
                  <a:lnTo>
                    <a:pt x="0" y="108"/>
                  </a:lnTo>
                  <a:lnTo>
                    <a:pt x="21" y="124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5" name="Freeform 164"/>
            <p:cNvSpPr/>
            <p:nvPr/>
          </p:nvSpPr>
          <p:spPr bwMode="auto">
            <a:xfrm>
              <a:off x="5510214" y="2643188"/>
              <a:ext cx="119063" cy="155734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0"/>
                </a:cxn>
                <a:cxn ang="0">
                  <a:pos x="0" y="94"/>
                </a:cxn>
                <a:cxn ang="0">
                  <a:pos x="19" y="109"/>
                </a:cxn>
                <a:cxn ang="0">
                  <a:pos x="75" y="29"/>
                </a:cxn>
                <a:cxn ang="0">
                  <a:pos x="75" y="29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75" h="109">
                  <a:moveTo>
                    <a:pt x="68" y="5"/>
                  </a:moveTo>
                  <a:lnTo>
                    <a:pt x="68" y="5"/>
                  </a:lnTo>
                  <a:lnTo>
                    <a:pt x="67" y="0"/>
                  </a:lnTo>
                  <a:lnTo>
                    <a:pt x="0" y="94"/>
                  </a:lnTo>
                  <a:lnTo>
                    <a:pt x="19" y="10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6" name="Freeform 165"/>
            <p:cNvSpPr/>
            <p:nvPr/>
          </p:nvSpPr>
          <p:spPr bwMode="auto">
            <a:xfrm>
              <a:off x="5540377" y="2684622"/>
              <a:ext cx="103188" cy="135731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56" y="0"/>
                </a:cxn>
                <a:cxn ang="0">
                  <a:pos x="0" y="80"/>
                </a:cxn>
                <a:cxn ang="0">
                  <a:pos x="19" y="95"/>
                </a:cxn>
                <a:cxn ang="0">
                  <a:pos x="65" y="30"/>
                </a:cxn>
              </a:cxnLst>
              <a:rect l="0" t="0" r="r" b="b"/>
              <a:pathLst>
                <a:path w="65" h="95">
                  <a:moveTo>
                    <a:pt x="65" y="30"/>
                  </a:moveTo>
                  <a:lnTo>
                    <a:pt x="65" y="30"/>
                  </a:lnTo>
                  <a:lnTo>
                    <a:pt x="56" y="0"/>
                  </a:lnTo>
                  <a:lnTo>
                    <a:pt x="0" y="80"/>
                  </a:lnTo>
                  <a:lnTo>
                    <a:pt x="19" y="9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7" name="Freeform 166"/>
            <p:cNvSpPr/>
            <p:nvPr/>
          </p:nvSpPr>
          <p:spPr bwMode="auto">
            <a:xfrm>
              <a:off x="5570539" y="2727484"/>
              <a:ext cx="90488" cy="12001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65"/>
                </a:cxn>
                <a:cxn ang="0">
                  <a:pos x="22" y="84"/>
                </a:cxn>
                <a:cxn ang="0">
                  <a:pos x="57" y="36"/>
                </a:cxn>
                <a:cxn ang="0">
                  <a:pos x="57" y="36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7" h="84">
                  <a:moveTo>
                    <a:pt x="46" y="0"/>
                  </a:moveTo>
                  <a:lnTo>
                    <a:pt x="0" y="65"/>
                  </a:lnTo>
                  <a:lnTo>
                    <a:pt x="22" y="8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8" name="Freeform 167"/>
            <p:cNvSpPr/>
            <p:nvPr/>
          </p:nvSpPr>
          <p:spPr bwMode="auto">
            <a:xfrm>
              <a:off x="5605464" y="2778919"/>
              <a:ext cx="103188" cy="141446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0" y="16"/>
                </a:cxn>
                <a:cxn ang="0">
                  <a:pos x="35" y="0"/>
                </a:cxn>
                <a:cxn ang="0">
                  <a:pos x="0" y="48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65" y="87"/>
                </a:cxn>
                <a:cxn ang="0">
                  <a:pos x="64" y="76"/>
                </a:cxn>
                <a:cxn ang="0">
                  <a:pos x="56" y="56"/>
                </a:cxn>
                <a:cxn ang="0">
                  <a:pos x="48" y="35"/>
                </a:cxn>
                <a:cxn ang="0">
                  <a:pos x="40" y="16"/>
                </a:cxn>
                <a:cxn ang="0">
                  <a:pos x="40" y="16"/>
                </a:cxn>
              </a:cxnLst>
              <a:rect l="0" t="0" r="r" b="b"/>
              <a:pathLst>
                <a:path w="65" h="99">
                  <a:moveTo>
                    <a:pt x="40" y="16"/>
                  </a:moveTo>
                  <a:lnTo>
                    <a:pt x="40" y="16"/>
                  </a:lnTo>
                  <a:lnTo>
                    <a:pt x="35" y="0"/>
                  </a:lnTo>
                  <a:lnTo>
                    <a:pt x="0" y="48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87"/>
                  </a:lnTo>
                  <a:lnTo>
                    <a:pt x="64" y="76"/>
                  </a:lnTo>
                  <a:lnTo>
                    <a:pt x="56" y="56"/>
                  </a:lnTo>
                  <a:lnTo>
                    <a:pt x="48" y="35"/>
                  </a:lnTo>
                  <a:lnTo>
                    <a:pt x="40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9" name="Freeform 168"/>
            <p:cNvSpPr/>
            <p:nvPr/>
          </p:nvSpPr>
          <p:spPr bwMode="auto">
            <a:xfrm>
              <a:off x="5159377" y="2346008"/>
              <a:ext cx="396875" cy="278606"/>
            </a:xfrm>
            <a:custGeom>
              <a:avLst/>
              <a:gdLst/>
              <a:ahLst/>
              <a:cxnLst>
                <a:cxn ang="0">
                  <a:pos x="250" y="3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0" y="43"/>
                </a:cxn>
                <a:cxn ang="0">
                  <a:pos x="40" y="43"/>
                </a:cxn>
                <a:cxn ang="0">
                  <a:pos x="67" y="78"/>
                </a:cxn>
                <a:cxn ang="0">
                  <a:pos x="94" y="114"/>
                </a:cxn>
                <a:cxn ang="0">
                  <a:pos x="116" y="154"/>
                </a:cxn>
                <a:cxn ang="0">
                  <a:pos x="137" y="195"/>
                </a:cxn>
                <a:cxn ang="0">
                  <a:pos x="250" y="38"/>
                </a:cxn>
              </a:cxnLst>
              <a:rect l="0" t="0" r="r" b="b"/>
              <a:pathLst>
                <a:path w="250" h="195">
                  <a:moveTo>
                    <a:pt x="250" y="3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67" y="78"/>
                  </a:lnTo>
                  <a:lnTo>
                    <a:pt x="94" y="114"/>
                  </a:lnTo>
                  <a:lnTo>
                    <a:pt x="116" y="154"/>
                  </a:lnTo>
                  <a:lnTo>
                    <a:pt x="137" y="195"/>
                  </a:lnTo>
                  <a:lnTo>
                    <a:pt x="250" y="38"/>
                  </a:lnTo>
                  <a:close/>
                </a:path>
              </a:pathLst>
            </a:custGeom>
            <a:solidFill>
              <a:srgbClr val="DC62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0" name="Freeform 169"/>
            <p:cNvSpPr/>
            <p:nvPr/>
          </p:nvSpPr>
          <p:spPr bwMode="auto">
            <a:xfrm>
              <a:off x="5148264" y="1774508"/>
              <a:ext cx="414338" cy="625793"/>
            </a:xfrm>
            <a:custGeom>
              <a:avLst/>
              <a:gdLst/>
              <a:ahLst/>
              <a:cxnLst>
                <a:cxn ang="0">
                  <a:pos x="253" y="289"/>
                </a:cxn>
                <a:cxn ang="0">
                  <a:pos x="253" y="289"/>
                </a:cxn>
                <a:cxn ang="0">
                  <a:pos x="257" y="229"/>
                </a:cxn>
                <a:cxn ang="0">
                  <a:pos x="260" y="168"/>
                </a:cxn>
                <a:cxn ang="0">
                  <a:pos x="261" y="108"/>
                </a:cxn>
                <a:cxn ang="0">
                  <a:pos x="260" y="76"/>
                </a:cxn>
                <a:cxn ang="0">
                  <a:pos x="258" y="46"/>
                </a:cxn>
                <a:cxn ang="0">
                  <a:pos x="258" y="46"/>
                </a:cxn>
                <a:cxn ang="0">
                  <a:pos x="255" y="0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7" y="400"/>
                </a:cxn>
                <a:cxn ang="0">
                  <a:pos x="257" y="438"/>
                </a:cxn>
                <a:cxn ang="0">
                  <a:pos x="258" y="435"/>
                </a:cxn>
                <a:cxn ang="0">
                  <a:pos x="258" y="435"/>
                </a:cxn>
                <a:cxn ang="0">
                  <a:pos x="255" y="399"/>
                </a:cxn>
                <a:cxn ang="0">
                  <a:pos x="252" y="364"/>
                </a:cxn>
                <a:cxn ang="0">
                  <a:pos x="252" y="327"/>
                </a:cxn>
                <a:cxn ang="0">
                  <a:pos x="253" y="289"/>
                </a:cxn>
                <a:cxn ang="0">
                  <a:pos x="253" y="289"/>
                </a:cxn>
              </a:cxnLst>
              <a:rect l="0" t="0" r="r" b="b"/>
              <a:pathLst>
                <a:path w="261" h="438">
                  <a:moveTo>
                    <a:pt x="253" y="289"/>
                  </a:moveTo>
                  <a:lnTo>
                    <a:pt x="253" y="289"/>
                  </a:lnTo>
                  <a:lnTo>
                    <a:pt x="257" y="229"/>
                  </a:lnTo>
                  <a:lnTo>
                    <a:pt x="260" y="168"/>
                  </a:lnTo>
                  <a:lnTo>
                    <a:pt x="261" y="108"/>
                  </a:lnTo>
                  <a:lnTo>
                    <a:pt x="260" y="76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7" y="400"/>
                  </a:lnTo>
                  <a:lnTo>
                    <a:pt x="257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5" y="399"/>
                  </a:lnTo>
                  <a:lnTo>
                    <a:pt x="252" y="364"/>
                  </a:lnTo>
                  <a:lnTo>
                    <a:pt x="252" y="327"/>
                  </a:lnTo>
                  <a:lnTo>
                    <a:pt x="253" y="289"/>
                  </a:lnTo>
                  <a:lnTo>
                    <a:pt x="253" y="289"/>
                  </a:lnTo>
                  <a:close/>
                </a:path>
              </a:pathLst>
            </a:custGeom>
            <a:solidFill>
              <a:srgbClr val="B8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1" name="Freeform 170"/>
            <p:cNvSpPr/>
            <p:nvPr/>
          </p:nvSpPr>
          <p:spPr bwMode="auto">
            <a:xfrm>
              <a:off x="5556252" y="2396014"/>
              <a:ext cx="4763" cy="42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2" name="Freeform 171"/>
            <p:cNvSpPr/>
            <p:nvPr/>
          </p:nvSpPr>
          <p:spPr bwMode="auto">
            <a:xfrm>
              <a:off x="4519614" y="788670"/>
              <a:ext cx="652463" cy="974408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12" y="352"/>
                </a:cxn>
                <a:cxn ang="0">
                  <a:pos x="24" y="414"/>
                </a:cxn>
                <a:cxn ang="0">
                  <a:pos x="24" y="414"/>
                </a:cxn>
                <a:cxn ang="0">
                  <a:pos x="32" y="448"/>
                </a:cxn>
                <a:cxn ang="0">
                  <a:pos x="40" y="481"/>
                </a:cxn>
                <a:cxn ang="0">
                  <a:pos x="51" y="514"/>
                </a:cxn>
                <a:cxn ang="0">
                  <a:pos x="62" y="548"/>
                </a:cxn>
                <a:cxn ang="0">
                  <a:pos x="75" y="582"/>
                </a:cxn>
                <a:cxn ang="0">
                  <a:pos x="88" y="616"/>
                </a:cxn>
                <a:cxn ang="0">
                  <a:pos x="118" y="682"/>
                </a:cxn>
                <a:cxn ang="0">
                  <a:pos x="411" y="3"/>
                </a:cxn>
                <a:cxn ang="0">
                  <a:pos x="411" y="3"/>
                </a:cxn>
                <a:cxn ang="0">
                  <a:pos x="410" y="0"/>
                </a:cxn>
                <a:cxn ang="0">
                  <a:pos x="410" y="0"/>
                </a:cxn>
              </a:cxnLst>
              <a:rect l="0" t="0" r="r" b="b"/>
              <a:pathLst>
                <a:path w="411" h="682">
                  <a:moveTo>
                    <a:pt x="410" y="0"/>
                  </a:moveTo>
                  <a:lnTo>
                    <a:pt x="0" y="292"/>
                  </a:lnTo>
                  <a:lnTo>
                    <a:pt x="0" y="292"/>
                  </a:lnTo>
                  <a:lnTo>
                    <a:pt x="12" y="35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2" y="448"/>
                  </a:lnTo>
                  <a:lnTo>
                    <a:pt x="40" y="481"/>
                  </a:lnTo>
                  <a:lnTo>
                    <a:pt x="51" y="514"/>
                  </a:lnTo>
                  <a:lnTo>
                    <a:pt x="62" y="548"/>
                  </a:lnTo>
                  <a:lnTo>
                    <a:pt x="75" y="582"/>
                  </a:lnTo>
                  <a:lnTo>
                    <a:pt x="88" y="616"/>
                  </a:lnTo>
                  <a:lnTo>
                    <a:pt x="118" y="682"/>
                  </a:lnTo>
                  <a:lnTo>
                    <a:pt x="411" y="3"/>
                  </a:lnTo>
                  <a:lnTo>
                    <a:pt x="411" y="3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662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3" name="Freeform 172"/>
            <p:cNvSpPr/>
            <p:nvPr/>
          </p:nvSpPr>
          <p:spPr bwMode="auto">
            <a:xfrm>
              <a:off x="4605339" y="974408"/>
              <a:ext cx="406400" cy="591503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56" y="0"/>
                </a:cxn>
                <a:cxn ang="0">
                  <a:pos x="64" y="414"/>
                </a:cxn>
                <a:cxn ang="0">
                  <a:pos x="0" y="197"/>
                </a:cxn>
              </a:cxnLst>
              <a:rect l="0" t="0" r="r" b="b"/>
              <a:pathLst>
                <a:path w="256" h="414">
                  <a:moveTo>
                    <a:pt x="0" y="197"/>
                  </a:moveTo>
                  <a:lnTo>
                    <a:pt x="256" y="0"/>
                  </a:lnTo>
                  <a:lnTo>
                    <a:pt x="64" y="414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6BB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4" name="Freeform 173"/>
            <p:cNvSpPr/>
            <p:nvPr/>
          </p:nvSpPr>
          <p:spPr bwMode="auto">
            <a:xfrm>
              <a:off x="4691064" y="1140143"/>
              <a:ext cx="176213" cy="2671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4" y="187"/>
                </a:cxn>
                <a:cxn ang="0">
                  <a:pos x="111" y="0"/>
                </a:cxn>
                <a:cxn ang="0">
                  <a:pos x="0" y="86"/>
                </a:cxn>
              </a:cxnLst>
              <a:rect l="0" t="0" r="r" b="b"/>
              <a:pathLst>
                <a:path w="111" h="187">
                  <a:moveTo>
                    <a:pt x="0" y="86"/>
                  </a:moveTo>
                  <a:lnTo>
                    <a:pt x="24" y="187"/>
                  </a:lnTo>
                  <a:lnTo>
                    <a:pt x="11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8635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5" name="Freeform 174"/>
            <p:cNvSpPr/>
            <p:nvPr/>
          </p:nvSpPr>
          <p:spPr bwMode="auto">
            <a:xfrm>
              <a:off x="4935539" y="184308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6" name="Freeform 175"/>
            <p:cNvSpPr/>
            <p:nvPr/>
          </p:nvSpPr>
          <p:spPr bwMode="auto">
            <a:xfrm>
              <a:off x="5187952" y="1773079"/>
              <a:ext cx="47625" cy="4286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4"/>
                </a:cxn>
                <a:cxn ang="0">
                  <a:pos x="28" y="9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7" name="Freeform 176"/>
            <p:cNvSpPr/>
            <p:nvPr/>
          </p:nvSpPr>
          <p:spPr bwMode="auto">
            <a:xfrm>
              <a:off x="5081589" y="191166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28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8" name="Freeform 177"/>
            <p:cNvSpPr/>
            <p:nvPr/>
          </p:nvSpPr>
          <p:spPr bwMode="auto">
            <a:xfrm>
              <a:off x="4951414" y="206311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9" name="Freeform 178"/>
            <p:cNvSpPr/>
            <p:nvPr/>
          </p:nvSpPr>
          <p:spPr bwMode="auto">
            <a:xfrm>
              <a:off x="5119689" y="217455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3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7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7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0" name="Freeform 179"/>
            <p:cNvSpPr/>
            <p:nvPr/>
          </p:nvSpPr>
          <p:spPr bwMode="auto">
            <a:xfrm>
              <a:off x="5334002" y="1870234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1" name="Freeform 180"/>
            <p:cNvSpPr/>
            <p:nvPr/>
          </p:nvSpPr>
          <p:spPr bwMode="auto">
            <a:xfrm>
              <a:off x="5218114" y="2063115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9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2" name="Freeform 181"/>
            <p:cNvSpPr/>
            <p:nvPr/>
          </p:nvSpPr>
          <p:spPr bwMode="auto">
            <a:xfrm>
              <a:off x="5487989" y="1745933"/>
              <a:ext cx="44450" cy="4286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3" name="Freeform 182"/>
            <p:cNvSpPr/>
            <p:nvPr/>
          </p:nvSpPr>
          <p:spPr bwMode="auto">
            <a:xfrm>
              <a:off x="4751389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6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4" name="Freeform 183"/>
            <p:cNvSpPr/>
            <p:nvPr/>
          </p:nvSpPr>
          <p:spPr bwMode="auto">
            <a:xfrm>
              <a:off x="4140202" y="1410176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7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9" y="25"/>
                </a:cxn>
                <a:cxn ang="0">
                  <a:pos x="5" y="22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7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5" name="Freeform 184"/>
            <p:cNvSpPr/>
            <p:nvPr/>
          </p:nvSpPr>
          <p:spPr bwMode="auto">
            <a:xfrm>
              <a:off x="4492627" y="1417320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6" name="Freeform 185"/>
            <p:cNvSpPr/>
            <p:nvPr/>
          </p:nvSpPr>
          <p:spPr bwMode="auto">
            <a:xfrm>
              <a:off x="4532314" y="1534478"/>
              <a:ext cx="41275" cy="37148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3" y="22"/>
                </a:cxn>
                <a:cxn ang="0">
                  <a:pos x="18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18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7" name="Freeform 186"/>
            <p:cNvSpPr/>
            <p:nvPr/>
          </p:nvSpPr>
          <p:spPr bwMode="auto">
            <a:xfrm>
              <a:off x="45783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2" y="24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5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5" y="19"/>
                  </a:lnTo>
                  <a:lnTo>
                    <a:pt x="22" y="24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8" name="Freeform 187"/>
            <p:cNvSpPr/>
            <p:nvPr/>
          </p:nvSpPr>
          <p:spPr bwMode="auto">
            <a:xfrm>
              <a:off x="4638677" y="1754505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9" name="Freeform 188"/>
            <p:cNvSpPr/>
            <p:nvPr/>
          </p:nvSpPr>
          <p:spPr bwMode="auto">
            <a:xfrm>
              <a:off x="4708527" y="1873091"/>
              <a:ext cx="41275" cy="35719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6" y="17"/>
                </a:cxn>
                <a:cxn ang="0">
                  <a:pos x="23" y="22"/>
                </a:cxn>
                <a:cxn ang="0">
                  <a:pos x="18" y="25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lnTo>
                    <a:pt x="26" y="12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0" name="Freeform 189"/>
            <p:cNvSpPr/>
            <p:nvPr/>
          </p:nvSpPr>
          <p:spPr bwMode="auto">
            <a:xfrm>
              <a:off x="3959227" y="141017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1" name="Freeform 190"/>
            <p:cNvSpPr/>
            <p:nvPr/>
          </p:nvSpPr>
          <p:spPr bwMode="auto">
            <a:xfrm>
              <a:off x="3973514" y="1561624"/>
              <a:ext cx="41275" cy="3857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3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2" name="Freeform 191"/>
            <p:cNvSpPr/>
            <p:nvPr/>
          </p:nvSpPr>
          <p:spPr bwMode="auto">
            <a:xfrm>
              <a:off x="4019552" y="1700213"/>
              <a:ext cx="42863" cy="35719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7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5">
                  <a:moveTo>
                    <a:pt x="27" y="13"/>
                  </a:moveTo>
                  <a:lnTo>
                    <a:pt x="27" y="13"/>
                  </a:lnTo>
                  <a:lnTo>
                    <a:pt x="25" y="17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3" name="Freeform 192"/>
            <p:cNvSpPr/>
            <p:nvPr/>
          </p:nvSpPr>
          <p:spPr bwMode="auto">
            <a:xfrm>
              <a:off x="4079877" y="182308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7"/>
                </a:cxn>
                <a:cxn ang="0">
                  <a:pos x="5" y="23"/>
                </a:cxn>
                <a:cxn ang="0">
                  <a:pos x="1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4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4" name="Freeform 193"/>
            <p:cNvSpPr/>
            <p:nvPr/>
          </p:nvSpPr>
          <p:spPr bwMode="auto">
            <a:xfrm>
              <a:off x="4149727" y="1940243"/>
              <a:ext cx="41275" cy="385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5" name="Freeform 194"/>
            <p:cNvSpPr/>
            <p:nvPr/>
          </p:nvSpPr>
          <p:spPr bwMode="auto">
            <a:xfrm>
              <a:off x="4225927" y="2064544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6" name="Freeform 195"/>
            <p:cNvSpPr/>
            <p:nvPr/>
          </p:nvSpPr>
          <p:spPr bwMode="auto">
            <a:xfrm>
              <a:off x="4333877" y="1437323"/>
              <a:ext cx="39688" cy="38576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4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7" name="Freeform 196"/>
            <p:cNvSpPr/>
            <p:nvPr/>
          </p:nvSpPr>
          <p:spPr bwMode="auto">
            <a:xfrm>
              <a:off x="4371977" y="1554480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8" name="Freeform 197"/>
            <p:cNvSpPr/>
            <p:nvPr/>
          </p:nvSpPr>
          <p:spPr bwMode="auto">
            <a:xfrm>
              <a:off x="4424364" y="1685925"/>
              <a:ext cx="42863" cy="3714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6" y="18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9" name="Freeform 198"/>
            <p:cNvSpPr/>
            <p:nvPr/>
          </p:nvSpPr>
          <p:spPr bwMode="auto">
            <a:xfrm>
              <a:off x="4484689" y="1808798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4" y="24"/>
                </a:cxn>
                <a:cxn ang="0">
                  <a:pos x="19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8" y="25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6" y="8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0" name="Freeform 199"/>
            <p:cNvSpPr/>
            <p:nvPr/>
          </p:nvSpPr>
          <p:spPr bwMode="auto">
            <a:xfrm>
              <a:off x="4570414" y="1927384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1" name="Freeform 200"/>
            <p:cNvSpPr/>
            <p:nvPr/>
          </p:nvSpPr>
          <p:spPr bwMode="auto">
            <a:xfrm>
              <a:off x="4173539" y="1534478"/>
              <a:ext cx="39688" cy="37148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2"/>
                </a:cxn>
                <a:cxn ang="0">
                  <a:pos x="17" y="26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7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2" name="Freeform 201"/>
            <p:cNvSpPr/>
            <p:nvPr/>
          </p:nvSpPr>
          <p:spPr bwMode="auto">
            <a:xfrm>
              <a:off x="42100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3" y="24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3" y="5"/>
                </a:cxn>
                <a:cxn ang="0">
                  <a:pos x="26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3" name="Freeform 202"/>
            <p:cNvSpPr/>
            <p:nvPr/>
          </p:nvSpPr>
          <p:spPr bwMode="auto">
            <a:xfrm>
              <a:off x="4264027" y="1761649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4" name="Freeform 203"/>
            <p:cNvSpPr/>
            <p:nvPr/>
          </p:nvSpPr>
          <p:spPr bwMode="auto">
            <a:xfrm>
              <a:off x="4341814" y="187880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5" name="Freeform 204"/>
            <p:cNvSpPr/>
            <p:nvPr/>
          </p:nvSpPr>
          <p:spPr bwMode="auto">
            <a:xfrm>
              <a:off x="4424364" y="199453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2" y="24"/>
                </a:cxn>
                <a:cxn ang="0">
                  <a:pos x="19" y="27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6" y="10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19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6" y="10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6" name="Freeform 206"/>
            <p:cNvSpPr/>
            <p:nvPr/>
          </p:nvSpPr>
          <p:spPr bwMode="auto">
            <a:xfrm>
              <a:off x="4935540" y="2128838"/>
              <a:ext cx="106363" cy="1128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1"/>
                </a:cxn>
                <a:cxn ang="0">
                  <a:pos x="3" y="51"/>
                </a:cxn>
                <a:cxn ang="0">
                  <a:pos x="8" y="59"/>
                </a:cxn>
                <a:cxn ang="0">
                  <a:pos x="15" y="65"/>
                </a:cxn>
                <a:cxn ang="0">
                  <a:pos x="21" y="71"/>
                </a:cxn>
                <a:cxn ang="0">
                  <a:pos x="30" y="76"/>
                </a:cxn>
                <a:cxn ang="0">
                  <a:pos x="38" y="7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59" y="79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49" y="59"/>
                </a:cxn>
                <a:cxn ang="0">
                  <a:pos x="34" y="41"/>
                </a:cxn>
                <a:cxn ang="0">
                  <a:pos x="27" y="32"/>
                </a:cxn>
                <a:cxn ang="0">
                  <a:pos x="21" y="20"/>
                </a:cxn>
                <a:cxn ang="0">
                  <a:pos x="16" y="1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67" h="79">
                  <a:moveTo>
                    <a:pt x="13" y="0"/>
                  </a:moveTo>
                  <a:lnTo>
                    <a:pt x="13" y="0"/>
                  </a:lnTo>
                  <a:lnTo>
                    <a:pt x="7" y="6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3" y="51"/>
                  </a:lnTo>
                  <a:lnTo>
                    <a:pt x="8" y="59"/>
                  </a:lnTo>
                  <a:lnTo>
                    <a:pt x="15" y="65"/>
                  </a:lnTo>
                  <a:lnTo>
                    <a:pt x="21" y="71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9" y="79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49" y="59"/>
                  </a:lnTo>
                  <a:lnTo>
                    <a:pt x="34" y="41"/>
                  </a:lnTo>
                  <a:lnTo>
                    <a:pt x="27" y="32"/>
                  </a:lnTo>
                  <a:lnTo>
                    <a:pt x="21" y="20"/>
                  </a:lnTo>
                  <a:lnTo>
                    <a:pt x="16" y="1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7" name="Freeform 207"/>
            <p:cNvSpPr/>
            <p:nvPr/>
          </p:nvSpPr>
          <p:spPr bwMode="auto">
            <a:xfrm>
              <a:off x="4575177" y="2284572"/>
              <a:ext cx="139700" cy="10858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57"/>
                </a:cxn>
                <a:cxn ang="0">
                  <a:pos x="8" y="65"/>
                </a:cxn>
                <a:cxn ang="0">
                  <a:pos x="18" y="72"/>
                </a:cxn>
                <a:cxn ang="0">
                  <a:pos x="27" y="75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50" y="75"/>
                </a:cxn>
                <a:cxn ang="0">
                  <a:pos x="57" y="73"/>
                </a:cxn>
                <a:cxn ang="0">
                  <a:pos x="65" y="69"/>
                </a:cxn>
                <a:cxn ang="0">
                  <a:pos x="73" y="62"/>
                </a:cxn>
                <a:cxn ang="0">
                  <a:pos x="80" y="56"/>
                </a:cxn>
                <a:cxn ang="0">
                  <a:pos x="83" y="48"/>
                </a:cxn>
                <a:cxn ang="0">
                  <a:pos x="86" y="38"/>
                </a:cxn>
                <a:cxn ang="0">
                  <a:pos x="88" y="29"/>
                </a:cxn>
                <a:cxn ang="0">
                  <a:pos x="88" y="29"/>
                </a:cxn>
                <a:cxn ang="0">
                  <a:pos x="86" y="21"/>
                </a:cxn>
                <a:cxn ang="0">
                  <a:pos x="84" y="15"/>
                </a:cxn>
                <a:cxn ang="0">
                  <a:pos x="83" y="7"/>
                </a:cxn>
                <a:cxn ang="0">
                  <a:pos x="78" y="0"/>
                </a:cxn>
                <a:cxn ang="0">
                  <a:pos x="0" y="57"/>
                </a:cxn>
              </a:cxnLst>
              <a:rect l="0" t="0" r="r" b="b"/>
              <a:pathLst>
                <a:path w="88" h="76">
                  <a:moveTo>
                    <a:pt x="0" y="57"/>
                  </a:moveTo>
                  <a:lnTo>
                    <a:pt x="0" y="57"/>
                  </a:lnTo>
                  <a:lnTo>
                    <a:pt x="8" y="65"/>
                  </a:lnTo>
                  <a:lnTo>
                    <a:pt x="18" y="72"/>
                  </a:lnTo>
                  <a:lnTo>
                    <a:pt x="27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50" y="75"/>
                  </a:lnTo>
                  <a:lnTo>
                    <a:pt x="57" y="73"/>
                  </a:lnTo>
                  <a:lnTo>
                    <a:pt x="65" y="69"/>
                  </a:lnTo>
                  <a:lnTo>
                    <a:pt x="73" y="62"/>
                  </a:lnTo>
                  <a:lnTo>
                    <a:pt x="80" y="56"/>
                  </a:lnTo>
                  <a:lnTo>
                    <a:pt x="83" y="48"/>
                  </a:lnTo>
                  <a:lnTo>
                    <a:pt x="86" y="38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1"/>
                  </a:lnTo>
                  <a:lnTo>
                    <a:pt x="84" y="15"/>
                  </a:lnTo>
                  <a:lnTo>
                    <a:pt x="83" y="7"/>
                  </a:lnTo>
                  <a:lnTo>
                    <a:pt x="78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8" name="Freeform 208"/>
            <p:cNvSpPr/>
            <p:nvPr/>
          </p:nvSpPr>
          <p:spPr bwMode="auto">
            <a:xfrm>
              <a:off x="4819652" y="2268855"/>
              <a:ext cx="153988" cy="13858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30" y="5"/>
                </a:cxn>
                <a:cxn ang="0">
                  <a:pos x="22" y="10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8"/>
                </a:cxn>
                <a:cxn ang="0">
                  <a:pos x="10" y="76"/>
                </a:cxn>
                <a:cxn ang="0">
                  <a:pos x="15" y="83"/>
                </a:cxn>
                <a:cxn ang="0">
                  <a:pos x="22" y="89"/>
                </a:cxn>
                <a:cxn ang="0">
                  <a:pos x="30" y="94"/>
                </a:cxn>
                <a:cxn ang="0">
                  <a:pos x="40" y="97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9" y="97"/>
                </a:cxn>
                <a:cxn ang="0">
                  <a:pos x="69" y="94"/>
                </a:cxn>
                <a:cxn ang="0">
                  <a:pos x="76" y="89"/>
                </a:cxn>
                <a:cxn ang="0">
                  <a:pos x="83" y="83"/>
                </a:cxn>
                <a:cxn ang="0">
                  <a:pos x="89" y="76"/>
                </a:cxn>
                <a:cxn ang="0">
                  <a:pos x="94" y="68"/>
                </a:cxn>
                <a:cxn ang="0">
                  <a:pos x="97" y="59"/>
                </a:cxn>
                <a:cxn ang="0">
                  <a:pos x="97" y="49"/>
                </a:cxn>
                <a:cxn ang="0">
                  <a:pos x="97" y="49"/>
                </a:cxn>
                <a:cxn ang="0">
                  <a:pos x="97" y="40"/>
                </a:cxn>
                <a:cxn ang="0">
                  <a:pos x="94" y="30"/>
                </a:cxn>
                <a:cxn ang="0">
                  <a:pos x="89" y="22"/>
                </a:cxn>
                <a:cxn ang="0">
                  <a:pos x="83" y="14"/>
                </a:cxn>
                <a:cxn ang="0">
                  <a:pos x="76" y="10"/>
                </a:cxn>
                <a:cxn ang="0">
                  <a:pos x="69" y="5"/>
                </a:cxn>
                <a:cxn ang="0">
                  <a:pos x="59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97">
                  <a:moveTo>
                    <a:pt x="49" y="0"/>
                  </a:moveTo>
                  <a:lnTo>
                    <a:pt x="49" y="0"/>
                  </a:lnTo>
                  <a:lnTo>
                    <a:pt x="40" y="2"/>
                  </a:lnTo>
                  <a:lnTo>
                    <a:pt x="30" y="5"/>
                  </a:lnTo>
                  <a:lnTo>
                    <a:pt x="22" y="10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10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40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9" y="97"/>
                  </a:lnTo>
                  <a:lnTo>
                    <a:pt x="69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4" y="30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9" name="Freeform 209"/>
            <p:cNvSpPr/>
            <p:nvPr/>
          </p:nvSpPr>
          <p:spPr bwMode="auto">
            <a:xfrm>
              <a:off x="4770440" y="2441734"/>
              <a:ext cx="150813" cy="1042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1"/>
                </a:cxn>
                <a:cxn ang="0">
                  <a:pos x="31" y="3"/>
                </a:cxn>
                <a:cxn ang="0">
                  <a:pos x="23" y="6"/>
                </a:cxn>
                <a:cxn ang="0">
                  <a:pos x="17" y="11"/>
                </a:cxn>
                <a:cxn ang="0">
                  <a:pos x="12" y="16"/>
                </a:cxn>
                <a:cxn ang="0">
                  <a:pos x="6" y="22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6" y="52"/>
                </a:cxn>
                <a:cxn ang="0">
                  <a:pos x="66" y="62"/>
                </a:cxn>
                <a:cxn ang="0">
                  <a:pos x="88" y="73"/>
                </a:cxn>
                <a:cxn ang="0">
                  <a:pos x="88" y="73"/>
                </a:cxn>
                <a:cxn ang="0">
                  <a:pos x="93" y="62"/>
                </a:cxn>
                <a:cxn ang="0">
                  <a:pos x="95" y="49"/>
                </a:cxn>
                <a:cxn ang="0">
                  <a:pos x="95" y="49"/>
                </a:cxn>
                <a:cxn ang="0">
                  <a:pos x="93" y="39"/>
                </a:cxn>
                <a:cxn ang="0">
                  <a:pos x="92" y="30"/>
                </a:cxn>
                <a:cxn ang="0">
                  <a:pos x="87" y="22"/>
                </a:cxn>
                <a:cxn ang="0">
                  <a:pos x="80" y="14"/>
                </a:cxn>
                <a:cxn ang="0">
                  <a:pos x="73" y="9"/>
                </a:cxn>
                <a:cxn ang="0">
                  <a:pos x="65" y="5"/>
                </a:cxn>
                <a:cxn ang="0">
                  <a:pos x="57" y="1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95" h="73">
                  <a:moveTo>
                    <a:pt x="46" y="0"/>
                  </a:moveTo>
                  <a:lnTo>
                    <a:pt x="46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3" y="6"/>
                  </a:lnTo>
                  <a:lnTo>
                    <a:pt x="17" y="11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6" y="52"/>
                  </a:lnTo>
                  <a:lnTo>
                    <a:pt x="66" y="6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39"/>
                  </a:lnTo>
                  <a:lnTo>
                    <a:pt x="92" y="30"/>
                  </a:lnTo>
                  <a:lnTo>
                    <a:pt x="87" y="22"/>
                  </a:lnTo>
                  <a:lnTo>
                    <a:pt x="80" y="14"/>
                  </a:lnTo>
                  <a:lnTo>
                    <a:pt x="73" y="9"/>
                  </a:lnTo>
                  <a:lnTo>
                    <a:pt x="65" y="5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0" name="Freeform 210"/>
            <p:cNvSpPr/>
            <p:nvPr/>
          </p:nvSpPr>
          <p:spPr bwMode="auto">
            <a:xfrm>
              <a:off x="5111752" y="2310289"/>
              <a:ext cx="114300" cy="117158"/>
            </a:xfrm>
            <a:custGeom>
              <a:avLst/>
              <a:gdLst/>
              <a:ahLst/>
              <a:cxnLst>
                <a:cxn ang="0">
                  <a:pos x="37" y="27"/>
                </a:cxn>
                <a:cxn ang="0">
                  <a:pos x="37" y="27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8" y="62"/>
                </a:cxn>
                <a:cxn ang="0">
                  <a:pos x="15" y="68"/>
                </a:cxn>
                <a:cxn ang="0">
                  <a:pos x="21" y="74"/>
                </a:cxn>
                <a:cxn ang="0">
                  <a:pos x="29" y="79"/>
                </a:cxn>
                <a:cxn ang="0">
                  <a:pos x="38" y="82"/>
                </a:cxn>
                <a:cxn ang="0">
                  <a:pos x="48" y="82"/>
                </a:cxn>
                <a:cxn ang="0">
                  <a:pos x="48" y="82"/>
                </a:cxn>
                <a:cxn ang="0">
                  <a:pos x="61" y="8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54" y="52"/>
                </a:cxn>
                <a:cxn ang="0">
                  <a:pos x="37" y="27"/>
                </a:cxn>
                <a:cxn ang="0">
                  <a:pos x="37" y="27"/>
                </a:cxn>
              </a:cxnLst>
              <a:rect l="0" t="0" r="r" b="b"/>
              <a:pathLst>
                <a:path w="72" h="82">
                  <a:moveTo>
                    <a:pt x="37" y="27"/>
                  </a:moveTo>
                  <a:lnTo>
                    <a:pt x="37" y="27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44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5" y="68"/>
                  </a:lnTo>
                  <a:lnTo>
                    <a:pt x="21" y="74"/>
                  </a:lnTo>
                  <a:lnTo>
                    <a:pt x="29" y="79"/>
                  </a:lnTo>
                  <a:lnTo>
                    <a:pt x="3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1" y="81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54" y="52"/>
                  </a:lnTo>
                  <a:lnTo>
                    <a:pt x="37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1" name="Freeform 211"/>
            <p:cNvSpPr/>
            <p:nvPr/>
          </p:nvSpPr>
          <p:spPr bwMode="auto">
            <a:xfrm>
              <a:off x="4024315" y="947262"/>
              <a:ext cx="476250" cy="2471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92" y="173"/>
                </a:cxn>
                <a:cxn ang="0">
                  <a:pos x="144" y="14"/>
                </a:cxn>
                <a:cxn ang="0">
                  <a:pos x="241" y="173"/>
                </a:cxn>
                <a:cxn ang="0">
                  <a:pos x="300" y="0"/>
                </a:cxn>
                <a:cxn ang="0">
                  <a:pos x="5" y="14"/>
                </a:cxn>
                <a:cxn ang="0">
                  <a:pos x="0" y="34"/>
                </a:cxn>
              </a:cxnLst>
              <a:rect l="0" t="0" r="r" b="b"/>
              <a:pathLst>
                <a:path w="300" h="173">
                  <a:moveTo>
                    <a:pt x="0" y="34"/>
                  </a:moveTo>
                  <a:lnTo>
                    <a:pt x="92" y="173"/>
                  </a:lnTo>
                  <a:lnTo>
                    <a:pt x="144" y="14"/>
                  </a:lnTo>
                  <a:lnTo>
                    <a:pt x="241" y="173"/>
                  </a:lnTo>
                  <a:lnTo>
                    <a:pt x="300" y="0"/>
                  </a:lnTo>
                  <a:lnTo>
                    <a:pt x="5" y="1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92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2" name="Freeform 212"/>
            <p:cNvSpPr/>
            <p:nvPr/>
          </p:nvSpPr>
          <p:spPr bwMode="auto">
            <a:xfrm>
              <a:off x="3917952" y="1160145"/>
              <a:ext cx="650875" cy="23431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" y="126"/>
                </a:cxn>
                <a:cxn ang="0">
                  <a:pos x="197" y="135"/>
                </a:cxn>
                <a:cxn ang="0">
                  <a:pos x="226" y="15"/>
                </a:cxn>
                <a:cxn ang="0">
                  <a:pos x="313" y="149"/>
                </a:cxn>
                <a:cxn ang="0">
                  <a:pos x="410" y="164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3" y="84"/>
                </a:cxn>
                <a:cxn ang="0">
                  <a:pos x="10" y="51"/>
                </a:cxn>
                <a:cxn ang="0">
                  <a:pos x="13" y="34"/>
                </a:cxn>
                <a:cxn ang="0">
                  <a:pos x="18" y="18"/>
                </a:cxn>
                <a:cxn ang="0">
                  <a:pos x="22" y="5"/>
                </a:cxn>
                <a:cxn ang="0">
                  <a:pos x="26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410" h="164">
                  <a:moveTo>
                    <a:pt x="29" y="0"/>
                  </a:moveTo>
                  <a:lnTo>
                    <a:pt x="149" y="126"/>
                  </a:lnTo>
                  <a:lnTo>
                    <a:pt x="197" y="135"/>
                  </a:lnTo>
                  <a:lnTo>
                    <a:pt x="226" y="15"/>
                  </a:lnTo>
                  <a:lnTo>
                    <a:pt x="313" y="149"/>
                  </a:lnTo>
                  <a:lnTo>
                    <a:pt x="410" y="16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3" y="84"/>
                  </a:lnTo>
                  <a:lnTo>
                    <a:pt x="10" y="51"/>
                  </a:lnTo>
                  <a:lnTo>
                    <a:pt x="13" y="34"/>
                  </a:lnTo>
                  <a:lnTo>
                    <a:pt x="18" y="18"/>
                  </a:lnTo>
                  <a:lnTo>
                    <a:pt x="22" y="5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DC2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3" name="Freeform 213"/>
            <p:cNvSpPr/>
            <p:nvPr/>
          </p:nvSpPr>
          <p:spPr bwMode="auto">
            <a:xfrm>
              <a:off x="5099052" y="907257"/>
              <a:ext cx="304800" cy="318611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0" y="123"/>
                </a:cxn>
                <a:cxn ang="0">
                  <a:pos x="2" y="135"/>
                </a:cxn>
                <a:cxn ang="0">
                  <a:pos x="5" y="144"/>
                </a:cxn>
                <a:cxn ang="0">
                  <a:pos x="8" y="155"/>
                </a:cxn>
                <a:cxn ang="0">
                  <a:pos x="13" y="165"/>
                </a:cxn>
                <a:cxn ang="0">
                  <a:pos x="19" y="174"/>
                </a:cxn>
                <a:cxn ang="0">
                  <a:pos x="26" y="182"/>
                </a:cxn>
                <a:cxn ang="0">
                  <a:pos x="32" y="190"/>
                </a:cxn>
                <a:cxn ang="0">
                  <a:pos x="42" y="198"/>
                </a:cxn>
                <a:cxn ang="0">
                  <a:pos x="50" y="204"/>
                </a:cxn>
                <a:cxn ang="0">
                  <a:pos x="59" y="211"/>
                </a:cxn>
                <a:cxn ang="0">
                  <a:pos x="69" y="215"/>
                </a:cxn>
                <a:cxn ang="0">
                  <a:pos x="80" y="219"/>
                </a:cxn>
                <a:cxn ang="0">
                  <a:pos x="89" y="222"/>
                </a:cxn>
                <a:cxn ang="0">
                  <a:pos x="100" y="223"/>
                </a:cxn>
                <a:cxn ang="0">
                  <a:pos x="113" y="223"/>
                </a:cxn>
                <a:cxn ang="0">
                  <a:pos x="113" y="223"/>
                </a:cxn>
                <a:cxn ang="0">
                  <a:pos x="124" y="223"/>
                </a:cxn>
                <a:cxn ang="0">
                  <a:pos x="135" y="222"/>
                </a:cxn>
                <a:cxn ang="0">
                  <a:pos x="146" y="219"/>
                </a:cxn>
                <a:cxn ang="0">
                  <a:pos x="157" y="215"/>
                </a:cxn>
                <a:cxn ang="0">
                  <a:pos x="167" y="209"/>
                </a:cxn>
                <a:cxn ang="0">
                  <a:pos x="177" y="204"/>
                </a:cxn>
                <a:cxn ang="0">
                  <a:pos x="184" y="198"/>
                </a:cxn>
                <a:cxn ang="0">
                  <a:pos x="192" y="190"/>
                </a:cxn>
                <a:cxn ang="0">
                  <a:pos x="192" y="190"/>
                </a:cxn>
                <a:cxn ang="0">
                  <a:pos x="172" y="141"/>
                </a:cxn>
                <a:cxn ang="0">
                  <a:pos x="150" y="93"/>
                </a:cxn>
                <a:cxn ang="0">
                  <a:pos x="124" y="46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7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7" y="38"/>
                </a:cxn>
                <a:cxn ang="0">
                  <a:pos x="16" y="54"/>
                </a:cxn>
                <a:cxn ang="0">
                  <a:pos x="7" y="71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92" h="223">
                  <a:moveTo>
                    <a:pt x="0" y="111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8" y="155"/>
                  </a:lnTo>
                  <a:lnTo>
                    <a:pt x="13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2" y="190"/>
                  </a:lnTo>
                  <a:lnTo>
                    <a:pt x="42" y="198"/>
                  </a:lnTo>
                  <a:lnTo>
                    <a:pt x="50" y="204"/>
                  </a:lnTo>
                  <a:lnTo>
                    <a:pt x="59" y="211"/>
                  </a:lnTo>
                  <a:lnTo>
                    <a:pt x="69" y="215"/>
                  </a:lnTo>
                  <a:lnTo>
                    <a:pt x="80" y="219"/>
                  </a:lnTo>
                  <a:lnTo>
                    <a:pt x="89" y="222"/>
                  </a:lnTo>
                  <a:lnTo>
                    <a:pt x="100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24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7" y="215"/>
                  </a:lnTo>
                  <a:lnTo>
                    <a:pt x="167" y="209"/>
                  </a:lnTo>
                  <a:lnTo>
                    <a:pt x="177" y="204"/>
                  </a:lnTo>
                  <a:lnTo>
                    <a:pt x="184" y="198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72" y="141"/>
                  </a:lnTo>
                  <a:lnTo>
                    <a:pt x="150" y="93"/>
                  </a:lnTo>
                  <a:lnTo>
                    <a:pt x="124" y="4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7" y="38"/>
                  </a:lnTo>
                  <a:lnTo>
                    <a:pt x="16" y="54"/>
                  </a:lnTo>
                  <a:lnTo>
                    <a:pt x="7" y="71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4" name="Freeform 214"/>
            <p:cNvSpPr/>
            <p:nvPr/>
          </p:nvSpPr>
          <p:spPr bwMode="auto">
            <a:xfrm>
              <a:off x="5154615" y="954405"/>
              <a:ext cx="227013" cy="224314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64" y="2"/>
                </a:cxn>
                <a:cxn ang="0">
                  <a:pos x="48" y="6"/>
                </a:cxn>
                <a:cxn ang="0">
                  <a:pos x="35" y="13"/>
                </a:cxn>
                <a:cxn ang="0">
                  <a:pos x="24" y="22"/>
                </a:cxn>
                <a:cxn ang="0">
                  <a:pos x="15" y="35"/>
                </a:cxn>
                <a:cxn ang="0">
                  <a:pos x="7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5" y="122"/>
                </a:cxn>
                <a:cxn ang="0">
                  <a:pos x="24" y="133"/>
                </a:cxn>
                <a:cxn ang="0">
                  <a:pos x="35" y="143"/>
                </a:cxn>
                <a:cxn ang="0">
                  <a:pos x="48" y="151"/>
                </a:cxn>
                <a:cxn ang="0">
                  <a:pos x="64" y="155"/>
                </a:cxn>
                <a:cxn ang="0">
                  <a:pos x="80" y="157"/>
                </a:cxn>
                <a:cxn ang="0">
                  <a:pos x="80" y="157"/>
                </a:cxn>
                <a:cxn ang="0">
                  <a:pos x="89" y="155"/>
                </a:cxn>
                <a:cxn ang="0">
                  <a:pos x="99" y="154"/>
                </a:cxn>
                <a:cxn ang="0">
                  <a:pos x="108" y="151"/>
                </a:cxn>
                <a:cxn ang="0">
                  <a:pos x="116" y="148"/>
                </a:cxn>
                <a:cxn ang="0">
                  <a:pos x="124" y="143"/>
                </a:cxn>
                <a:cxn ang="0">
                  <a:pos x="132" y="136"/>
                </a:cxn>
                <a:cxn ang="0">
                  <a:pos x="138" y="130"/>
                </a:cxn>
                <a:cxn ang="0">
                  <a:pos x="143" y="122"/>
                </a:cxn>
                <a:cxn ang="0">
                  <a:pos x="143" y="122"/>
                </a:cxn>
                <a:cxn ang="0">
                  <a:pos x="130" y="90"/>
                </a:cxn>
                <a:cxn ang="0">
                  <a:pos x="115" y="60"/>
                </a:cxn>
                <a:cxn ang="0">
                  <a:pos x="99" y="3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3" h="157">
                  <a:moveTo>
                    <a:pt x="80" y="0"/>
                  </a:moveTo>
                  <a:lnTo>
                    <a:pt x="80" y="0"/>
                  </a:lnTo>
                  <a:lnTo>
                    <a:pt x="64" y="2"/>
                  </a:lnTo>
                  <a:lnTo>
                    <a:pt x="48" y="6"/>
                  </a:lnTo>
                  <a:lnTo>
                    <a:pt x="35" y="13"/>
                  </a:lnTo>
                  <a:lnTo>
                    <a:pt x="24" y="22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94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4" y="133"/>
                  </a:lnTo>
                  <a:lnTo>
                    <a:pt x="35" y="143"/>
                  </a:lnTo>
                  <a:lnTo>
                    <a:pt x="48" y="151"/>
                  </a:lnTo>
                  <a:lnTo>
                    <a:pt x="64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9" y="155"/>
                  </a:lnTo>
                  <a:lnTo>
                    <a:pt x="99" y="154"/>
                  </a:lnTo>
                  <a:lnTo>
                    <a:pt x="108" y="151"/>
                  </a:lnTo>
                  <a:lnTo>
                    <a:pt x="116" y="148"/>
                  </a:lnTo>
                  <a:lnTo>
                    <a:pt x="124" y="143"/>
                  </a:lnTo>
                  <a:lnTo>
                    <a:pt x="132" y="136"/>
                  </a:lnTo>
                  <a:lnTo>
                    <a:pt x="138" y="130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30" y="90"/>
                  </a:lnTo>
                  <a:lnTo>
                    <a:pt x="115" y="60"/>
                  </a:lnTo>
                  <a:lnTo>
                    <a:pt x="99" y="3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5" name="Freeform 215"/>
            <p:cNvSpPr/>
            <p:nvPr/>
          </p:nvSpPr>
          <p:spPr bwMode="auto">
            <a:xfrm>
              <a:off x="5192715" y="988695"/>
              <a:ext cx="174625" cy="16002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0" y="5"/>
                </a:cxn>
                <a:cxn ang="0">
                  <a:pos x="22" y="11"/>
                </a:cxn>
                <a:cxn ang="0">
                  <a:pos x="14" y="19"/>
                </a:cxn>
                <a:cxn ang="0">
                  <a:pos x="8" y="27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1" y="90"/>
                </a:cxn>
                <a:cxn ang="0">
                  <a:pos x="19" y="98"/>
                </a:cxn>
                <a:cxn ang="0">
                  <a:pos x="27" y="104"/>
                </a:cxn>
                <a:cxn ang="0">
                  <a:pos x="37" y="109"/>
                </a:cxn>
                <a:cxn ang="0">
                  <a:pos x="48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68" y="111"/>
                </a:cxn>
                <a:cxn ang="0">
                  <a:pos x="76" y="108"/>
                </a:cxn>
                <a:cxn ang="0">
                  <a:pos x="83" y="104"/>
                </a:cxn>
                <a:cxn ang="0">
                  <a:pos x="91" y="100"/>
                </a:cxn>
                <a:cxn ang="0">
                  <a:pos x="97" y="95"/>
                </a:cxn>
                <a:cxn ang="0">
                  <a:pos x="102" y="89"/>
                </a:cxn>
                <a:cxn ang="0">
                  <a:pos x="106" y="82"/>
                </a:cxn>
                <a:cxn ang="0">
                  <a:pos x="110" y="74"/>
                </a:cxn>
                <a:cxn ang="0">
                  <a:pos x="110" y="74"/>
                </a:cxn>
                <a:cxn ang="0">
                  <a:pos x="92" y="38"/>
                </a:cxn>
                <a:cxn ang="0">
                  <a:pos x="73" y="1"/>
                </a:cxn>
                <a:cxn ang="0">
                  <a:pos x="73" y="1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110" h="112">
                  <a:moveTo>
                    <a:pt x="52" y="0"/>
                  </a:moveTo>
                  <a:lnTo>
                    <a:pt x="52" y="0"/>
                  </a:lnTo>
                  <a:lnTo>
                    <a:pt x="41" y="1"/>
                  </a:lnTo>
                  <a:lnTo>
                    <a:pt x="30" y="5"/>
                  </a:lnTo>
                  <a:lnTo>
                    <a:pt x="22" y="11"/>
                  </a:lnTo>
                  <a:lnTo>
                    <a:pt x="14" y="19"/>
                  </a:lnTo>
                  <a:lnTo>
                    <a:pt x="8" y="27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1" y="90"/>
                  </a:lnTo>
                  <a:lnTo>
                    <a:pt x="19" y="98"/>
                  </a:lnTo>
                  <a:lnTo>
                    <a:pt x="27" y="104"/>
                  </a:lnTo>
                  <a:lnTo>
                    <a:pt x="37" y="109"/>
                  </a:lnTo>
                  <a:lnTo>
                    <a:pt x="48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8" y="111"/>
                  </a:lnTo>
                  <a:lnTo>
                    <a:pt x="76" y="108"/>
                  </a:lnTo>
                  <a:lnTo>
                    <a:pt x="83" y="104"/>
                  </a:lnTo>
                  <a:lnTo>
                    <a:pt x="91" y="100"/>
                  </a:lnTo>
                  <a:lnTo>
                    <a:pt x="97" y="95"/>
                  </a:lnTo>
                  <a:lnTo>
                    <a:pt x="102" y="89"/>
                  </a:lnTo>
                  <a:lnTo>
                    <a:pt x="106" y="8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2" y="38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6" name="Freeform 216"/>
            <p:cNvSpPr/>
            <p:nvPr/>
          </p:nvSpPr>
          <p:spPr bwMode="auto">
            <a:xfrm>
              <a:off x="5235577" y="1027272"/>
              <a:ext cx="93663" cy="8286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6" y="9"/>
                </a:cxn>
                <a:cxn ang="0">
                  <a:pos x="3" y="14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5" y="47"/>
                </a:cxn>
                <a:cxn ang="0">
                  <a:pos x="10" y="51"/>
                </a:cxn>
                <a:cxn ang="0">
                  <a:pos x="14" y="54"/>
                </a:cxn>
                <a:cxn ang="0">
                  <a:pos x="19" y="57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7" y="57"/>
                </a:cxn>
                <a:cxn ang="0">
                  <a:pos x="41" y="55"/>
                </a:cxn>
                <a:cxn ang="0">
                  <a:pos x="46" y="52"/>
                </a:cxn>
                <a:cxn ang="0">
                  <a:pos x="51" y="49"/>
                </a:cxn>
                <a:cxn ang="0">
                  <a:pos x="54" y="44"/>
                </a:cxn>
                <a:cxn ang="0">
                  <a:pos x="57" y="38"/>
                </a:cxn>
                <a:cxn ang="0">
                  <a:pos x="57" y="33"/>
                </a:cxn>
                <a:cxn ang="0">
                  <a:pos x="59" y="27"/>
                </a:cxn>
                <a:cxn ang="0">
                  <a:pos x="59" y="27"/>
                </a:cxn>
                <a:cxn ang="0">
                  <a:pos x="57" y="20"/>
                </a:cxn>
                <a:cxn ang="0">
                  <a:pos x="56" y="16"/>
                </a:cxn>
                <a:cxn ang="0">
                  <a:pos x="52" y="11"/>
                </a:cxn>
                <a:cxn ang="0">
                  <a:pos x="48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9" h="58">
                  <a:moveTo>
                    <a:pt x="27" y="0"/>
                  </a:move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1" y="55"/>
                  </a:lnTo>
                  <a:lnTo>
                    <a:pt x="46" y="52"/>
                  </a:lnTo>
                  <a:lnTo>
                    <a:pt x="51" y="49"/>
                  </a:lnTo>
                  <a:lnTo>
                    <a:pt x="54" y="44"/>
                  </a:lnTo>
                  <a:lnTo>
                    <a:pt x="57" y="38"/>
                  </a:lnTo>
                  <a:lnTo>
                    <a:pt x="57" y="33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0"/>
                  </a:lnTo>
                  <a:lnTo>
                    <a:pt x="56" y="16"/>
                  </a:lnTo>
                  <a:lnTo>
                    <a:pt x="52" y="11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7" name="Freeform 217"/>
            <p:cNvSpPr/>
            <p:nvPr/>
          </p:nvSpPr>
          <p:spPr bwMode="auto">
            <a:xfrm>
              <a:off x="4862515" y="1137285"/>
              <a:ext cx="193675" cy="2814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22" y="197"/>
                </a:cxn>
                <a:cxn ang="0">
                  <a:pos x="34" y="196"/>
                </a:cxn>
                <a:cxn ang="0">
                  <a:pos x="45" y="192"/>
                </a:cxn>
                <a:cxn ang="0">
                  <a:pos x="54" y="189"/>
                </a:cxn>
                <a:cxn ang="0">
                  <a:pos x="64" y="185"/>
                </a:cxn>
                <a:cxn ang="0">
                  <a:pos x="73" y="178"/>
                </a:cxn>
                <a:cxn ang="0">
                  <a:pos x="83" y="172"/>
                </a:cxn>
                <a:cxn ang="0">
                  <a:pos x="91" y="165"/>
                </a:cxn>
                <a:cxn ang="0">
                  <a:pos x="97" y="158"/>
                </a:cxn>
                <a:cxn ang="0">
                  <a:pos x="103" y="148"/>
                </a:cxn>
                <a:cxn ang="0">
                  <a:pos x="110" y="139"/>
                </a:cxn>
                <a:cxn ang="0">
                  <a:pos x="114" y="129"/>
                </a:cxn>
                <a:cxn ang="0">
                  <a:pos x="118" y="119"/>
                </a:cxn>
                <a:cxn ang="0">
                  <a:pos x="121" y="108"/>
                </a:cxn>
                <a:cxn ang="0">
                  <a:pos x="122" y="97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22" y="73"/>
                </a:cxn>
                <a:cxn ang="0">
                  <a:pos x="121" y="61"/>
                </a:cxn>
                <a:cxn ang="0">
                  <a:pos x="118" y="50"/>
                </a:cxn>
                <a:cxn ang="0">
                  <a:pos x="113" y="39"/>
                </a:cxn>
                <a:cxn ang="0">
                  <a:pos x="107" y="27"/>
                </a:cxn>
                <a:cxn ang="0">
                  <a:pos x="100" y="18"/>
                </a:cxn>
                <a:cxn ang="0">
                  <a:pos x="94" y="8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22" h="197">
                  <a:moveTo>
                    <a:pt x="84" y="0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22" y="197"/>
                  </a:lnTo>
                  <a:lnTo>
                    <a:pt x="34" y="196"/>
                  </a:lnTo>
                  <a:lnTo>
                    <a:pt x="45" y="192"/>
                  </a:lnTo>
                  <a:lnTo>
                    <a:pt x="54" y="189"/>
                  </a:lnTo>
                  <a:lnTo>
                    <a:pt x="64" y="185"/>
                  </a:lnTo>
                  <a:lnTo>
                    <a:pt x="73" y="178"/>
                  </a:lnTo>
                  <a:lnTo>
                    <a:pt x="83" y="172"/>
                  </a:lnTo>
                  <a:lnTo>
                    <a:pt x="91" y="165"/>
                  </a:lnTo>
                  <a:lnTo>
                    <a:pt x="97" y="158"/>
                  </a:lnTo>
                  <a:lnTo>
                    <a:pt x="103" y="148"/>
                  </a:lnTo>
                  <a:lnTo>
                    <a:pt x="110" y="139"/>
                  </a:lnTo>
                  <a:lnTo>
                    <a:pt x="114" y="129"/>
                  </a:lnTo>
                  <a:lnTo>
                    <a:pt x="118" y="119"/>
                  </a:lnTo>
                  <a:lnTo>
                    <a:pt x="121" y="108"/>
                  </a:lnTo>
                  <a:lnTo>
                    <a:pt x="122" y="97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73"/>
                  </a:lnTo>
                  <a:lnTo>
                    <a:pt x="121" y="61"/>
                  </a:lnTo>
                  <a:lnTo>
                    <a:pt x="118" y="50"/>
                  </a:lnTo>
                  <a:lnTo>
                    <a:pt x="113" y="39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4" y="8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8" name="Freeform 218"/>
            <p:cNvSpPr/>
            <p:nvPr/>
          </p:nvSpPr>
          <p:spPr bwMode="auto">
            <a:xfrm>
              <a:off x="4886327" y="1185863"/>
              <a:ext cx="120650" cy="185738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0" y="130"/>
                </a:cxn>
                <a:cxn ang="0">
                  <a:pos x="15" y="127"/>
                </a:cxn>
                <a:cxn ang="0">
                  <a:pos x="30" y="122"/>
                </a:cxn>
                <a:cxn ang="0">
                  <a:pos x="42" y="116"/>
                </a:cxn>
                <a:cxn ang="0">
                  <a:pos x="53" y="106"/>
                </a:cxn>
                <a:cxn ang="0">
                  <a:pos x="63" y="95"/>
                </a:cxn>
                <a:cxn ang="0">
                  <a:pos x="69" y="81"/>
                </a:cxn>
                <a:cxn ang="0">
                  <a:pos x="74" y="66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74" y="36"/>
                </a:cxn>
                <a:cxn ang="0">
                  <a:pos x="69" y="24"/>
                </a:cxn>
                <a:cxn ang="0">
                  <a:pos x="65" y="11"/>
                </a:cxn>
                <a:cxn ang="0">
                  <a:pos x="55" y="0"/>
                </a:cxn>
                <a:cxn ang="0">
                  <a:pos x="0" y="130"/>
                </a:cxn>
              </a:cxnLst>
              <a:rect l="0" t="0" r="r" b="b"/>
              <a:pathLst>
                <a:path w="76" h="130">
                  <a:moveTo>
                    <a:pt x="0" y="130"/>
                  </a:moveTo>
                  <a:lnTo>
                    <a:pt x="0" y="130"/>
                  </a:lnTo>
                  <a:lnTo>
                    <a:pt x="15" y="127"/>
                  </a:lnTo>
                  <a:lnTo>
                    <a:pt x="30" y="122"/>
                  </a:lnTo>
                  <a:lnTo>
                    <a:pt x="42" y="116"/>
                  </a:lnTo>
                  <a:lnTo>
                    <a:pt x="53" y="106"/>
                  </a:lnTo>
                  <a:lnTo>
                    <a:pt x="63" y="95"/>
                  </a:lnTo>
                  <a:lnTo>
                    <a:pt x="69" y="81"/>
                  </a:lnTo>
                  <a:lnTo>
                    <a:pt x="74" y="6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36"/>
                  </a:lnTo>
                  <a:lnTo>
                    <a:pt x="69" y="24"/>
                  </a:lnTo>
                  <a:lnTo>
                    <a:pt x="65" y="11"/>
                  </a:lnTo>
                  <a:lnTo>
                    <a:pt x="55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9" name="Freeform 219"/>
            <p:cNvSpPr/>
            <p:nvPr/>
          </p:nvSpPr>
          <p:spPr bwMode="auto">
            <a:xfrm>
              <a:off x="4900615" y="1217295"/>
              <a:ext cx="69850" cy="12287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0" y="83"/>
                </a:cxn>
                <a:cxn ang="0">
                  <a:pos x="19" y="79"/>
                </a:cxn>
                <a:cxn ang="0">
                  <a:pos x="27" y="73"/>
                </a:cxn>
                <a:cxn ang="0">
                  <a:pos x="33" y="65"/>
                </a:cxn>
                <a:cxn ang="0">
                  <a:pos x="38" y="57"/>
                </a:cxn>
                <a:cxn ang="0">
                  <a:pos x="43" y="48"/>
                </a:cxn>
                <a:cxn ang="0">
                  <a:pos x="44" y="38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43" y="13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lnTo>
                    <a:pt x="0" y="86"/>
                  </a:lnTo>
                  <a:lnTo>
                    <a:pt x="0" y="86"/>
                  </a:lnTo>
                  <a:lnTo>
                    <a:pt x="10" y="83"/>
                  </a:lnTo>
                  <a:lnTo>
                    <a:pt x="19" y="79"/>
                  </a:lnTo>
                  <a:lnTo>
                    <a:pt x="27" y="73"/>
                  </a:lnTo>
                  <a:lnTo>
                    <a:pt x="33" y="65"/>
                  </a:lnTo>
                  <a:lnTo>
                    <a:pt x="38" y="57"/>
                  </a:lnTo>
                  <a:lnTo>
                    <a:pt x="43" y="48"/>
                  </a:lnTo>
                  <a:lnTo>
                    <a:pt x="44" y="38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13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0" name="Freeform 220"/>
            <p:cNvSpPr/>
            <p:nvPr/>
          </p:nvSpPr>
          <p:spPr bwMode="auto">
            <a:xfrm>
              <a:off x="5092702" y="1285875"/>
              <a:ext cx="357188" cy="3186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8" y="1"/>
                </a:cxn>
                <a:cxn ang="0">
                  <a:pos x="68" y="8"/>
                </a:cxn>
                <a:cxn ang="0">
                  <a:pos x="49" y="19"/>
                </a:cxn>
                <a:cxn ang="0">
                  <a:pos x="31" y="31"/>
                </a:cxn>
                <a:cxn ang="0">
                  <a:pos x="19" y="49"/>
                </a:cxn>
                <a:cxn ang="0">
                  <a:pos x="8" y="68"/>
                </a:cxn>
                <a:cxn ang="0">
                  <a:pos x="1" y="88"/>
                </a:cxn>
                <a:cxn ang="0">
                  <a:pos x="0" y="112"/>
                </a:cxn>
                <a:cxn ang="0">
                  <a:pos x="0" y="123"/>
                </a:cxn>
                <a:cxn ang="0">
                  <a:pos x="4" y="146"/>
                </a:cxn>
                <a:cxn ang="0">
                  <a:pos x="12" y="165"/>
                </a:cxn>
                <a:cxn ang="0">
                  <a:pos x="25" y="184"/>
                </a:cxn>
                <a:cxn ang="0">
                  <a:pos x="39" y="198"/>
                </a:cxn>
                <a:cxn ang="0">
                  <a:pos x="58" y="211"/>
                </a:cxn>
                <a:cxn ang="0">
                  <a:pos x="79" y="219"/>
                </a:cxn>
                <a:cxn ang="0">
                  <a:pos x="100" y="223"/>
                </a:cxn>
                <a:cxn ang="0">
                  <a:pos x="112" y="223"/>
                </a:cxn>
                <a:cxn ang="0">
                  <a:pos x="135" y="222"/>
                </a:cxn>
                <a:cxn ang="0">
                  <a:pos x="155" y="215"/>
                </a:cxn>
                <a:cxn ang="0">
                  <a:pos x="174" y="204"/>
                </a:cxn>
                <a:cxn ang="0">
                  <a:pos x="192" y="192"/>
                </a:cxn>
                <a:cxn ang="0">
                  <a:pos x="204" y="174"/>
                </a:cxn>
                <a:cxn ang="0">
                  <a:pos x="215" y="155"/>
                </a:cxn>
                <a:cxn ang="0">
                  <a:pos x="222" y="134"/>
                </a:cxn>
                <a:cxn ang="0">
                  <a:pos x="225" y="112"/>
                </a:cxn>
                <a:cxn ang="0">
                  <a:pos x="223" y="100"/>
                </a:cxn>
                <a:cxn ang="0">
                  <a:pos x="219" y="77"/>
                </a:cxn>
                <a:cxn ang="0">
                  <a:pos x="211" y="58"/>
                </a:cxn>
                <a:cxn ang="0">
                  <a:pos x="198" y="39"/>
                </a:cxn>
                <a:cxn ang="0">
                  <a:pos x="184" y="25"/>
                </a:cxn>
                <a:cxn ang="0">
                  <a:pos x="165" y="12"/>
                </a:cxn>
                <a:cxn ang="0">
                  <a:pos x="146" y="4"/>
                </a:cxn>
                <a:cxn ang="0">
                  <a:pos x="123" y="0"/>
                </a:cxn>
                <a:cxn ang="0">
                  <a:pos x="112" y="0"/>
                </a:cxn>
              </a:cxnLst>
              <a:rect l="0" t="0" r="r" b="b"/>
              <a:pathLst>
                <a:path w="225" h="223">
                  <a:moveTo>
                    <a:pt x="112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9" y="4"/>
                  </a:lnTo>
                  <a:lnTo>
                    <a:pt x="68" y="8"/>
                  </a:lnTo>
                  <a:lnTo>
                    <a:pt x="58" y="12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6"/>
                  </a:lnTo>
                  <a:lnTo>
                    <a:pt x="8" y="155"/>
                  </a:lnTo>
                  <a:lnTo>
                    <a:pt x="12" y="165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31" y="192"/>
                  </a:lnTo>
                  <a:lnTo>
                    <a:pt x="39" y="198"/>
                  </a:lnTo>
                  <a:lnTo>
                    <a:pt x="49" y="204"/>
                  </a:lnTo>
                  <a:lnTo>
                    <a:pt x="58" y="211"/>
                  </a:lnTo>
                  <a:lnTo>
                    <a:pt x="68" y="215"/>
                  </a:lnTo>
                  <a:lnTo>
                    <a:pt x="79" y="219"/>
                  </a:lnTo>
                  <a:lnTo>
                    <a:pt x="88" y="222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5" y="211"/>
                  </a:lnTo>
                  <a:lnTo>
                    <a:pt x="174" y="204"/>
                  </a:lnTo>
                  <a:lnTo>
                    <a:pt x="184" y="198"/>
                  </a:lnTo>
                  <a:lnTo>
                    <a:pt x="192" y="192"/>
                  </a:lnTo>
                  <a:lnTo>
                    <a:pt x="198" y="184"/>
                  </a:lnTo>
                  <a:lnTo>
                    <a:pt x="204" y="174"/>
                  </a:lnTo>
                  <a:lnTo>
                    <a:pt x="211" y="165"/>
                  </a:lnTo>
                  <a:lnTo>
                    <a:pt x="215" y="155"/>
                  </a:lnTo>
                  <a:lnTo>
                    <a:pt x="219" y="146"/>
                  </a:lnTo>
                  <a:lnTo>
                    <a:pt x="222" y="134"/>
                  </a:lnTo>
                  <a:lnTo>
                    <a:pt x="223" y="123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00"/>
                  </a:lnTo>
                  <a:lnTo>
                    <a:pt x="222" y="88"/>
                  </a:lnTo>
                  <a:lnTo>
                    <a:pt x="219" y="77"/>
                  </a:lnTo>
                  <a:lnTo>
                    <a:pt x="215" y="68"/>
                  </a:lnTo>
                  <a:lnTo>
                    <a:pt x="211" y="58"/>
                  </a:lnTo>
                  <a:lnTo>
                    <a:pt x="204" y="49"/>
                  </a:lnTo>
                  <a:lnTo>
                    <a:pt x="198" y="39"/>
                  </a:lnTo>
                  <a:lnTo>
                    <a:pt x="192" y="31"/>
                  </a:lnTo>
                  <a:lnTo>
                    <a:pt x="184" y="25"/>
                  </a:lnTo>
                  <a:lnTo>
                    <a:pt x="174" y="19"/>
                  </a:lnTo>
                  <a:lnTo>
                    <a:pt x="165" y="12"/>
                  </a:lnTo>
                  <a:lnTo>
                    <a:pt x="155" y="8"/>
                  </a:lnTo>
                  <a:lnTo>
                    <a:pt x="146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1" name="Freeform 221"/>
            <p:cNvSpPr/>
            <p:nvPr/>
          </p:nvSpPr>
          <p:spPr bwMode="auto">
            <a:xfrm>
              <a:off x="5148265" y="1333024"/>
              <a:ext cx="249238" cy="22431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0"/>
                </a:cxn>
                <a:cxn ang="0">
                  <a:pos x="63" y="2"/>
                </a:cxn>
                <a:cxn ang="0">
                  <a:pos x="47" y="6"/>
                </a:cxn>
                <a:cxn ang="0">
                  <a:pos x="34" y="14"/>
                </a:cxn>
                <a:cxn ang="0">
                  <a:pos x="23" y="24"/>
                </a:cxn>
                <a:cxn ang="0">
                  <a:pos x="14" y="35"/>
                </a:cxn>
                <a:cxn ang="0">
                  <a:pos x="6" y="48"/>
                </a:cxn>
                <a:cxn ang="0">
                  <a:pos x="1" y="6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94"/>
                </a:cxn>
                <a:cxn ang="0">
                  <a:pos x="6" y="109"/>
                </a:cxn>
                <a:cxn ang="0">
                  <a:pos x="14" y="122"/>
                </a:cxn>
                <a:cxn ang="0">
                  <a:pos x="23" y="133"/>
                </a:cxn>
                <a:cxn ang="0">
                  <a:pos x="34" y="143"/>
                </a:cxn>
                <a:cxn ang="0">
                  <a:pos x="47" y="151"/>
                </a:cxn>
                <a:cxn ang="0">
                  <a:pos x="63" y="155"/>
                </a:cxn>
                <a:cxn ang="0">
                  <a:pos x="79" y="157"/>
                </a:cxn>
                <a:cxn ang="0">
                  <a:pos x="79" y="157"/>
                </a:cxn>
                <a:cxn ang="0">
                  <a:pos x="95" y="155"/>
                </a:cxn>
                <a:cxn ang="0">
                  <a:pos x="109" y="151"/>
                </a:cxn>
                <a:cxn ang="0">
                  <a:pos x="122" y="143"/>
                </a:cxn>
                <a:cxn ang="0">
                  <a:pos x="133" y="133"/>
                </a:cxn>
                <a:cxn ang="0">
                  <a:pos x="142" y="122"/>
                </a:cxn>
                <a:cxn ang="0">
                  <a:pos x="150" y="109"/>
                </a:cxn>
                <a:cxn ang="0">
                  <a:pos x="155" y="94"/>
                </a:cxn>
                <a:cxn ang="0">
                  <a:pos x="157" y="79"/>
                </a:cxn>
                <a:cxn ang="0">
                  <a:pos x="157" y="79"/>
                </a:cxn>
                <a:cxn ang="0">
                  <a:pos x="155" y="63"/>
                </a:cxn>
                <a:cxn ang="0">
                  <a:pos x="150" y="48"/>
                </a:cxn>
                <a:cxn ang="0">
                  <a:pos x="142" y="35"/>
                </a:cxn>
                <a:cxn ang="0">
                  <a:pos x="133" y="24"/>
                </a:cxn>
                <a:cxn ang="0">
                  <a:pos x="122" y="14"/>
                </a:cxn>
                <a:cxn ang="0">
                  <a:pos x="109" y="6"/>
                </a:cxn>
                <a:cxn ang="0">
                  <a:pos x="95" y="2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4"/>
                  </a:lnTo>
                  <a:lnTo>
                    <a:pt x="23" y="24"/>
                  </a:lnTo>
                  <a:lnTo>
                    <a:pt x="14" y="35"/>
                  </a:lnTo>
                  <a:lnTo>
                    <a:pt x="6" y="48"/>
                  </a:lnTo>
                  <a:lnTo>
                    <a:pt x="1" y="6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94"/>
                  </a:lnTo>
                  <a:lnTo>
                    <a:pt x="6" y="109"/>
                  </a:lnTo>
                  <a:lnTo>
                    <a:pt x="14" y="122"/>
                  </a:lnTo>
                  <a:lnTo>
                    <a:pt x="23" y="133"/>
                  </a:lnTo>
                  <a:lnTo>
                    <a:pt x="34" y="143"/>
                  </a:lnTo>
                  <a:lnTo>
                    <a:pt x="47" y="151"/>
                  </a:lnTo>
                  <a:lnTo>
                    <a:pt x="63" y="155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1"/>
                  </a:lnTo>
                  <a:lnTo>
                    <a:pt x="122" y="143"/>
                  </a:lnTo>
                  <a:lnTo>
                    <a:pt x="133" y="133"/>
                  </a:lnTo>
                  <a:lnTo>
                    <a:pt x="142" y="122"/>
                  </a:lnTo>
                  <a:lnTo>
                    <a:pt x="150" y="109"/>
                  </a:lnTo>
                  <a:lnTo>
                    <a:pt x="155" y="94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5" y="63"/>
                  </a:lnTo>
                  <a:lnTo>
                    <a:pt x="150" y="48"/>
                  </a:lnTo>
                  <a:lnTo>
                    <a:pt x="142" y="35"/>
                  </a:lnTo>
                  <a:lnTo>
                    <a:pt x="133" y="24"/>
                  </a:lnTo>
                  <a:lnTo>
                    <a:pt x="122" y="14"/>
                  </a:lnTo>
                  <a:lnTo>
                    <a:pt x="109" y="6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2" name="Freeform 222"/>
            <p:cNvSpPr/>
            <p:nvPr/>
          </p:nvSpPr>
          <p:spPr bwMode="auto">
            <a:xfrm>
              <a:off x="5184777" y="1367314"/>
              <a:ext cx="176213" cy="160020"/>
            </a:xfrm>
            <a:custGeom>
              <a:avLst/>
              <a:gdLst/>
              <a:ahLst/>
              <a:cxnLst>
                <a:cxn ang="0">
                  <a:pos x="111" y="52"/>
                </a:cxn>
                <a:cxn ang="0">
                  <a:pos x="111" y="52"/>
                </a:cxn>
                <a:cxn ang="0">
                  <a:pos x="111" y="65"/>
                </a:cxn>
                <a:cxn ang="0">
                  <a:pos x="110" y="74"/>
                </a:cxn>
                <a:cxn ang="0">
                  <a:pos x="105" y="85"/>
                </a:cxn>
                <a:cxn ang="0">
                  <a:pos x="99" y="93"/>
                </a:cxn>
                <a:cxn ang="0">
                  <a:pos x="91" y="101"/>
                </a:cxn>
                <a:cxn ang="0">
                  <a:pos x="81" y="106"/>
                </a:cxn>
                <a:cxn ang="0">
                  <a:pos x="70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48" y="112"/>
                </a:cxn>
                <a:cxn ang="0">
                  <a:pos x="37" y="109"/>
                </a:cxn>
                <a:cxn ang="0">
                  <a:pos x="27" y="104"/>
                </a:cxn>
                <a:cxn ang="0">
                  <a:pos x="19" y="98"/>
                </a:cxn>
                <a:cxn ang="0">
                  <a:pos x="11" y="90"/>
                </a:cxn>
                <a:cxn ang="0">
                  <a:pos x="5" y="81"/>
                </a:cxn>
                <a:cxn ang="0">
                  <a:pos x="2" y="7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4" y="38"/>
                </a:cxn>
                <a:cxn ang="0">
                  <a:pos x="8" y="27"/>
                </a:cxn>
                <a:cxn ang="0">
                  <a:pos x="15" y="19"/>
                </a:cxn>
                <a:cxn ang="0">
                  <a:pos x="23" y="11"/>
                </a:cxn>
                <a:cxn ang="0">
                  <a:pos x="30" y="6"/>
                </a:cxn>
                <a:cxn ang="0">
                  <a:pos x="42" y="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5" y="3"/>
                </a:cxn>
                <a:cxn ang="0">
                  <a:pos x="84" y="8"/>
                </a:cxn>
                <a:cxn ang="0">
                  <a:pos x="94" y="14"/>
                </a:cxn>
                <a:cxn ang="0">
                  <a:pos x="100" y="22"/>
                </a:cxn>
                <a:cxn ang="0">
                  <a:pos x="107" y="31"/>
                </a:cxn>
                <a:cxn ang="0">
                  <a:pos x="110" y="41"/>
                </a:cxn>
                <a:cxn ang="0">
                  <a:pos x="111" y="52"/>
                </a:cxn>
                <a:cxn ang="0">
                  <a:pos x="111" y="52"/>
                </a:cxn>
              </a:cxnLst>
              <a:rect l="0" t="0" r="r" b="b"/>
              <a:pathLst>
                <a:path w="111" h="112">
                  <a:moveTo>
                    <a:pt x="111" y="52"/>
                  </a:moveTo>
                  <a:lnTo>
                    <a:pt x="111" y="52"/>
                  </a:lnTo>
                  <a:lnTo>
                    <a:pt x="111" y="65"/>
                  </a:lnTo>
                  <a:lnTo>
                    <a:pt x="110" y="74"/>
                  </a:lnTo>
                  <a:lnTo>
                    <a:pt x="105" y="85"/>
                  </a:lnTo>
                  <a:lnTo>
                    <a:pt x="99" y="93"/>
                  </a:lnTo>
                  <a:lnTo>
                    <a:pt x="91" y="101"/>
                  </a:lnTo>
                  <a:lnTo>
                    <a:pt x="81" y="106"/>
                  </a:lnTo>
                  <a:lnTo>
                    <a:pt x="70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48" y="112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9" y="98"/>
                  </a:lnTo>
                  <a:lnTo>
                    <a:pt x="11" y="90"/>
                  </a:lnTo>
                  <a:lnTo>
                    <a:pt x="5" y="81"/>
                  </a:lnTo>
                  <a:lnTo>
                    <a:pt x="2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8" y="27"/>
                  </a:lnTo>
                  <a:lnTo>
                    <a:pt x="15" y="19"/>
                  </a:lnTo>
                  <a:lnTo>
                    <a:pt x="23" y="11"/>
                  </a:lnTo>
                  <a:lnTo>
                    <a:pt x="30" y="6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3"/>
                  </a:lnTo>
                  <a:lnTo>
                    <a:pt x="84" y="8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7" y="31"/>
                  </a:lnTo>
                  <a:lnTo>
                    <a:pt x="110" y="41"/>
                  </a:lnTo>
                  <a:lnTo>
                    <a:pt x="111" y="52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3" name="Freeform 223"/>
            <p:cNvSpPr/>
            <p:nvPr/>
          </p:nvSpPr>
          <p:spPr bwMode="auto">
            <a:xfrm>
              <a:off x="5227640" y="1405890"/>
              <a:ext cx="93663" cy="8286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33"/>
                </a:cxn>
                <a:cxn ang="0">
                  <a:pos x="57" y="39"/>
                </a:cxn>
                <a:cxn ang="0">
                  <a:pos x="54" y="44"/>
                </a:cxn>
                <a:cxn ang="0">
                  <a:pos x="51" y="49"/>
                </a:cxn>
                <a:cxn ang="0">
                  <a:pos x="46" y="52"/>
                </a:cxn>
                <a:cxn ang="0">
                  <a:pos x="42" y="55"/>
                </a:cxn>
                <a:cxn ang="0">
                  <a:pos x="37" y="57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24" y="58"/>
                </a:cxn>
                <a:cxn ang="0">
                  <a:pos x="19" y="57"/>
                </a:cxn>
                <a:cxn ang="0">
                  <a:pos x="15" y="54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2" y="43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3" y="14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6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4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6" y="16"/>
                </a:cxn>
                <a:cxn ang="0">
                  <a:pos x="57" y="22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4" y="44"/>
                  </a:lnTo>
                  <a:lnTo>
                    <a:pt x="51" y="49"/>
                  </a:lnTo>
                  <a:lnTo>
                    <a:pt x="46" y="52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7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4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6" y="16"/>
                  </a:lnTo>
                  <a:lnTo>
                    <a:pt x="57" y="22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4" name="Freeform 224"/>
            <p:cNvSpPr/>
            <p:nvPr/>
          </p:nvSpPr>
          <p:spPr bwMode="auto">
            <a:xfrm>
              <a:off x="4770440" y="1560195"/>
              <a:ext cx="357188" cy="201454"/>
            </a:xfrm>
            <a:custGeom>
              <a:avLst/>
              <a:gdLst/>
              <a:ahLst/>
              <a:cxnLst>
                <a:cxn ang="0">
                  <a:pos x="225" y="112"/>
                </a:cxn>
                <a:cxn ang="0">
                  <a:pos x="225" y="112"/>
                </a:cxn>
                <a:cxn ang="0">
                  <a:pos x="223" y="101"/>
                </a:cxn>
                <a:cxn ang="0">
                  <a:pos x="222" y="90"/>
                </a:cxn>
                <a:cxn ang="0">
                  <a:pos x="220" y="79"/>
                </a:cxn>
                <a:cxn ang="0">
                  <a:pos x="215" y="69"/>
                </a:cxn>
                <a:cxn ang="0">
                  <a:pos x="211" y="58"/>
                </a:cxn>
                <a:cxn ang="0">
                  <a:pos x="206" y="49"/>
                </a:cxn>
                <a:cxn ang="0">
                  <a:pos x="199" y="41"/>
                </a:cxn>
                <a:cxn ang="0">
                  <a:pos x="192" y="33"/>
                </a:cxn>
                <a:cxn ang="0">
                  <a:pos x="184" y="25"/>
                </a:cxn>
                <a:cxn ang="0">
                  <a:pos x="176" y="19"/>
                </a:cxn>
                <a:cxn ang="0">
                  <a:pos x="166" y="14"/>
                </a:cxn>
                <a:cxn ang="0">
                  <a:pos x="157" y="9"/>
                </a:cxn>
                <a:cxn ang="0">
                  <a:pos x="146" y="4"/>
                </a:cxn>
                <a:cxn ang="0">
                  <a:pos x="134" y="3"/>
                </a:cxn>
                <a:cxn ang="0">
                  <a:pos x="123" y="1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01" y="1"/>
                </a:cxn>
                <a:cxn ang="0">
                  <a:pos x="90" y="3"/>
                </a:cxn>
                <a:cxn ang="0">
                  <a:pos x="79" y="4"/>
                </a:cxn>
                <a:cxn ang="0">
                  <a:pos x="68" y="9"/>
                </a:cxn>
                <a:cxn ang="0">
                  <a:pos x="58" y="14"/>
                </a:cxn>
                <a:cxn ang="0">
                  <a:pos x="49" y="19"/>
                </a:cxn>
                <a:cxn ang="0">
                  <a:pos x="41" y="25"/>
                </a:cxn>
                <a:cxn ang="0">
                  <a:pos x="33" y="33"/>
                </a:cxn>
                <a:cxn ang="0">
                  <a:pos x="25" y="41"/>
                </a:cxn>
                <a:cxn ang="0">
                  <a:pos x="19" y="49"/>
                </a:cxn>
                <a:cxn ang="0">
                  <a:pos x="12" y="58"/>
                </a:cxn>
                <a:cxn ang="0">
                  <a:pos x="9" y="69"/>
                </a:cxn>
                <a:cxn ang="0">
                  <a:pos x="4" y="79"/>
                </a:cxn>
                <a:cxn ang="0">
                  <a:pos x="1" y="90"/>
                </a:cxn>
                <a:cxn ang="0">
                  <a:pos x="0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" y="127"/>
                </a:cxn>
                <a:cxn ang="0">
                  <a:pos x="3" y="141"/>
                </a:cxn>
                <a:cxn ang="0">
                  <a:pos x="223" y="127"/>
                </a:cxn>
                <a:cxn ang="0">
                  <a:pos x="223" y="127"/>
                </a:cxn>
                <a:cxn ang="0">
                  <a:pos x="225" y="112"/>
                </a:cxn>
                <a:cxn ang="0">
                  <a:pos x="225" y="112"/>
                </a:cxn>
              </a:cxnLst>
              <a:rect l="0" t="0" r="r" b="b"/>
              <a:pathLst>
                <a:path w="225" h="141">
                  <a:moveTo>
                    <a:pt x="225" y="112"/>
                  </a:moveTo>
                  <a:lnTo>
                    <a:pt x="225" y="112"/>
                  </a:lnTo>
                  <a:lnTo>
                    <a:pt x="223" y="101"/>
                  </a:lnTo>
                  <a:lnTo>
                    <a:pt x="222" y="90"/>
                  </a:lnTo>
                  <a:lnTo>
                    <a:pt x="220" y="79"/>
                  </a:lnTo>
                  <a:lnTo>
                    <a:pt x="215" y="69"/>
                  </a:lnTo>
                  <a:lnTo>
                    <a:pt x="211" y="58"/>
                  </a:lnTo>
                  <a:lnTo>
                    <a:pt x="206" y="49"/>
                  </a:lnTo>
                  <a:lnTo>
                    <a:pt x="199" y="41"/>
                  </a:lnTo>
                  <a:lnTo>
                    <a:pt x="192" y="33"/>
                  </a:lnTo>
                  <a:lnTo>
                    <a:pt x="184" y="25"/>
                  </a:lnTo>
                  <a:lnTo>
                    <a:pt x="176" y="19"/>
                  </a:lnTo>
                  <a:lnTo>
                    <a:pt x="166" y="14"/>
                  </a:lnTo>
                  <a:lnTo>
                    <a:pt x="157" y="9"/>
                  </a:lnTo>
                  <a:lnTo>
                    <a:pt x="146" y="4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1" y="1"/>
                  </a:lnTo>
                  <a:lnTo>
                    <a:pt x="90" y="3"/>
                  </a:lnTo>
                  <a:lnTo>
                    <a:pt x="79" y="4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9" y="69"/>
                  </a:lnTo>
                  <a:lnTo>
                    <a:pt x="4" y="79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27"/>
                  </a:lnTo>
                  <a:lnTo>
                    <a:pt x="3" y="141"/>
                  </a:lnTo>
                  <a:lnTo>
                    <a:pt x="223" y="127"/>
                  </a:lnTo>
                  <a:lnTo>
                    <a:pt x="223" y="127"/>
                  </a:lnTo>
                  <a:lnTo>
                    <a:pt x="225" y="112"/>
                  </a:lnTo>
                  <a:lnTo>
                    <a:pt x="225" y="112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5" name="Freeform 225"/>
            <p:cNvSpPr/>
            <p:nvPr/>
          </p:nvSpPr>
          <p:spPr bwMode="auto">
            <a:xfrm>
              <a:off x="4827590" y="1608773"/>
              <a:ext cx="247650" cy="150019"/>
            </a:xfrm>
            <a:custGeom>
              <a:avLst/>
              <a:gdLst/>
              <a:ahLst/>
              <a:cxnLst>
                <a:cxn ang="0">
                  <a:pos x="156" y="78"/>
                </a:cxn>
                <a:cxn ang="0">
                  <a:pos x="156" y="78"/>
                </a:cxn>
                <a:cxn ang="0">
                  <a:pos x="154" y="62"/>
                </a:cxn>
                <a:cxn ang="0">
                  <a:pos x="149" y="48"/>
                </a:cxn>
                <a:cxn ang="0">
                  <a:pos x="143" y="35"/>
                </a:cxn>
                <a:cxn ang="0">
                  <a:pos x="133" y="23"/>
                </a:cxn>
                <a:cxn ang="0">
                  <a:pos x="121" y="13"/>
                </a:cxn>
                <a:cxn ang="0">
                  <a:pos x="108" y="7"/>
                </a:cxn>
                <a:cxn ang="0">
                  <a:pos x="94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2" y="2"/>
                </a:cxn>
                <a:cxn ang="0">
                  <a:pos x="48" y="7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3" y="35"/>
                </a:cxn>
                <a:cxn ang="0">
                  <a:pos x="5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93"/>
                </a:cxn>
                <a:cxn ang="0">
                  <a:pos x="5" y="105"/>
                </a:cxn>
                <a:cxn ang="0">
                  <a:pos x="154" y="96"/>
                </a:cxn>
                <a:cxn ang="0">
                  <a:pos x="154" y="96"/>
                </a:cxn>
                <a:cxn ang="0">
                  <a:pos x="156" y="78"/>
                </a:cxn>
                <a:cxn ang="0">
                  <a:pos x="156" y="78"/>
                </a:cxn>
              </a:cxnLst>
              <a:rect l="0" t="0" r="r" b="b"/>
              <a:pathLst>
                <a:path w="156" h="105">
                  <a:moveTo>
                    <a:pt x="156" y="78"/>
                  </a:moveTo>
                  <a:lnTo>
                    <a:pt x="156" y="78"/>
                  </a:lnTo>
                  <a:lnTo>
                    <a:pt x="154" y="62"/>
                  </a:lnTo>
                  <a:lnTo>
                    <a:pt x="149" y="48"/>
                  </a:lnTo>
                  <a:lnTo>
                    <a:pt x="143" y="35"/>
                  </a:lnTo>
                  <a:lnTo>
                    <a:pt x="133" y="23"/>
                  </a:lnTo>
                  <a:lnTo>
                    <a:pt x="121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3" y="35"/>
                  </a:lnTo>
                  <a:lnTo>
                    <a:pt x="5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6" y="78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6" name="Freeform 226"/>
            <p:cNvSpPr/>
            <p:nvPr/>
          </p:nvSpPr>
          <p:spPr bwMode="auto">
            <a:xfrm>
              <a:off x="4862515" y="1643063"/>
              <a:ext cx="179388" cy="114300"/>
            </a:xfrm>
            <a:custGeom>
              <a:avLst/>
              <a:gdLst/>
              <a:ahLst/>
              <a:cxnLst>
                <a:cxn ang="0">
                  <a:pos x="113" y="53"/>
                </a:cxn>
                <a:cxn ang="0">
                  <a:pos x="113" y="53"/>
                </a:cxn>
                <a:cxn ang="0">
                  <a:pos x="111" y="42"/>
                </a:cxn>
                <a:cxn ang="0">
                  <a:pos x="107" y="30"/>
                </a:cxn>
                <a:cxn ang="0">
                  <a:pos x="102" y="22"/>
                </a:cxn>
                <a:cxn ang="0">
                  <a:pos x="94" y="15"/>
                </a:cxn>
                <a:cxn ang="0">
                  <a:pos x="84" y="8"/>
                </a:cxn>
                <a:cxn ang="0">
                  <a:pos x="75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32" y="5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7"/>
                </a:cxn>
                <a:cxn ang="0">
                  <a:pos x="3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10" y="73"/>
                </a:cxn>
                <a:cxn ang="0">
                  <a:pos x="110" y="73"/>
                </a:cxn>
                <a:cxn ang="0">
                  <a:pos x="113" y="62"/>
                </a:cxn>
                <a:cxn ang="0">
                  <a:pos x="113" y="53"/>
                </a:cxn>
                <a:cxn ang="0">
                  <a:pos x="113" y="53"/>
                </a:cxn>
              </a:cxnLst>
              <a:rect l="0" t="0" r="r" b="b"/>
              <a:pathLst>
                <a:path w="113" h="80">
                  <a:moveTo>
                    <a:pt x="113" y="53"/>
                  </a:moveTo>
                  <a:lnTo>
                    <a:pt x="113" y="53"/>
                  </a:lnTo>
                  <a:lnTo>
                    <a:pt x="111" y="42"/>
                  </a:lnTo>
                  <a:lnTo>
                    <a:pt x="107" y="30"/>
                  </a:lnTo>
                  <a:lnTo>
                    <a:pt x="102" y="22"/>
                  </a:lnTo>
                  <a:lnTo>
                    <a:pt x="94" y="15"/>
                  </a:lnTo>
                  <a:lnTo>
                    <a:pt x="84" y="8"/>
                  </a:lnTo>
                  <a:lnTo>
                    <a:pt x="75" y="3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7"/>
                  </a:lnTo>
                  <a:lnTo>
                    <a:pt x="3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13" y="62"/>
                  </a:lnTo>
                  <a:lnTo>
                    <a:pt x="113" y="53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7" name="Freeform 227"/>
            <p:cNvSpPr/>
            <p:nvPr/>
          </p:nvSpPr>
          <p:spPr bwMode="auto">
            <a:xfrm>
              <a:off x="4905377" y="1681639"/>
              <a:ext cx="93663" cy="72866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21"/>
                </a:cxn>
                <a:cxn ang="0">
                  <a:pos x="56" y="16"/>
                </a:cxn>
                <a:cxn ang="0">
                  <a:pos x="53" y="11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10" y="51"/>
                </a:cxn>
                <a:cxn ang="0">
                  <a:pos x="53" y="48"/>
                </a:cxn>
                <a:cxn ang="0">
                  <a:pos x="53" y="48"/>
                </a:cxn>
                <a:cxn ang="0">
                  <a:pos x="56" y="43"/>
                </a:cxn>
                <a:cxn ang="0">
                  <a:pos x="57" y="38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1">
                  <a:moveTo>
                    <a:pt x="59" y="27"/>
                  </a:moveTo>
                  <a:lnTo>
                    <a:pt x="59" y="27"/>
                  </a:lnTo>
                  <a:lnTo>
                    <a:pt x="57" y="21"/>
                  </a:lnTo>
                  <a:lnTo>
                    <a:pt x="56" y="16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10" y="51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8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8" name="Freeform 228"/>
            <p:cNvSpPr/>
            <p:nvPr/>
          </p:nvSpPr>
          <p:spPr bwMode="auto">
            <a:xfrm>
              <a:off x="5367340" y="1548765"/>
              <a:ext cx="180975" cy="178594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1" y="12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6" y="58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8" y="36"/>
                </a:cxn>
                <a:cxn ang="0">
                  <a:pos x="15" y="52"/>
                </a:cxn>
                <a:cxn ang="0">
                  <a:pos x="8" y="71"/>
                </a:cxn>
                <a:cxn ang="0">
                  <a:pos x="1" y="90"/>
                </a:cxn>
                <a:cxn ang="0">
                  <a:pos x="0" y="100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14" h="125">
                  <a:moveTo>
                    <a:pt x="0" y="111"/>
                  </a:moveTo>
                  <a:lnTo>
                    <a:pt x="0" y="111"/>
                  </a:lnTo>
                  <a:lnTo>
                    <a:pt x="1" y="12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6" y="58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8" y="36"/>
                  </a:lnTo>
                  <a:lnTo>
                    <a:pt x="15" y="52"/>
                  </a:lnTo>
                  <a:lnTo>
                    <a:pt x="8" y="71"/>
                  </a:lnTo>
                  <a:lnTo>
                    <a:pt x="1" y="9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9" name="Freeform 229"/>
            <p:cNvSpPr/>
            <p:nvPr/>
          </p:nvSpPr>
          <p:spPr bwMode="auto">
            <a:xfrm>
              <a:off x="5424490" y="1595914"/>
              <a:ext cx="123825" cy="12858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0" y="78"/>
                </a:cxn>
                <a:cxn ang="0">
                  <a:pos x="0" y="90"/>
                </a:cxn>
                <a:cxn ang="0">
                  <a:pos x="78" y="84"/>
                </a:cxn>
                <a:cxn ang="0">
                  <a:pos x="78" y="84"/>
                </a:cxn>
                <a:cxn ang="0">
                  <a:pos x="71" y="43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2" y="5"/>
                </a:cxn>
                <a:cxn ang="0">
                  <a:pos x="40" y="9"/>
                </a:cxn>
                <a:cxn ang="0">
                  <a:pos x="29" y="17"/>
                </a:cxn>
                <a:cxn ang="0">
                  <a:pos x="19" y="27"/>
                </a:cxn>
                <a:cxn ang="0">
                  <a:pos x="11" y="38"/>
                </a:cxn>
                <a:cxn ang="0">
                  <a:pos x="5" y="51"/>
                </a:cxn>
                <a:cxn ang="0">
                  <a:pos x="2" y="63"/>
                </a:cxn>
                <a:cxn ang="0">
                  <a:pos x="0" y="78"/>
                </a:cxn>
                <a:cxn ang="0">
                  <a:pos x="0" y="78"/>
                </a:cxn>
              </a:cxnLst>
              <a:rect l="0" t="0" r="r" b="b"/>
              <a:pathLst>
                <a:path w="78" h="90">
                  <a:moveTo>
                    <a:pt x="0" y="78"/>
                  </a:moveTo>
                  <a:lnTo>
                    <a:pt x="0" y="78"/>
                  </a:lnTo>
                  <a:lnTo>
                    <a:pt x="0" y="90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1" y="4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29" y="17"/>
                  </a:lnTo>
                  <a:lnTo>
                    <a:pt x="19" y="27"/>
                  </a:lnTo>
                  <a:lnTo>
                    <a:pt x="11" y="38"/>
                  </a:lnTo>
                  <a:lnTo>
                    <a:pt x="5" y="51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0" name="Freeform 230"/>
            <p:cNvSpPr/>
            <p:nvPr/>
          </p:nvSpPr>
          <p:spPr bwMode="auto">
            <a:xfrm>
              <a:off x="5459415" y="1630204"/>
              <a:ext cx="88900" cy="9286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7" y="3"/>
                </a:cxn>
                <a:cxn ang="0">
                  <a:pos x="29" y="8"/>
                </a:cxn>
                <a:cxn ang="0">
                  <a:pos x="19" y="12"/>
                </a:cxn>
                <a:cxn ang="0">
                  <a:pos x="13" y="20"/>
                </a:cxn>
                <a:cxn ang="0">
                  <a:pos x="7" y="28"/>
                </a:cxn>
                <a:cxn ang="0">
                  <a:pos x="3" y="38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56" h="65">
                  <a:moveTo>
                    <a:pt x="0" y="58"/>
                  </a:moveTo>
                  <a:lnTo>
                    <a:pt x="0" y="58"/>
                  </a:lnTo>
                  <a:lnTo>
                    <a:pt x="2" y="6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3"/>
                  </a:lnTo>
                  <a:lnTo>
                    <a:pt x="29" y="8"/>
                  </a:lnTo>
                  <a:lnTo>
                    <a:pt x="19" y="12"/>
                  </a:lnTo>
                  <a:lnTo>
                    <a:pt x="13" y="20"/>
                  </a:lnTo>
                  <a:lnTo>
                    <a:pt x="7" y="28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1" name="Freeform 231"/>
            <p:cNvSpPr/>
            <p:nvPr/>
          </p:nvSpPr>
          <p:spPr bwMode="auto">
            <a:xfrm>
              <a:off x="5502277" y="1668780"/>
              <a:ext cx="46038" cy="500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" y="3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7" y="11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9" h="35">
                  <a:moveTo>
                    <a:pt x="0" y="30"/>
                  </a:moveTo>
                  <a:lnTo>
                    <a:pt x="0" y="30"/>
                  </a:lnTo>
                  <a:lnTo>
                    <a:pt x="2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2" name="Freeform 232"/>
            <p:cNvSpPr/>
            <p:nvPr/>
          </p:nvSpPr>
          <p:spPr bwMode="auto">
            <a:xfrm>
              <a:off x="5303840" y="1917383"/>
              <a:ext cx="258763" cy="44862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246"/>
                </a:cxn>
                <a:cxn ang="0">
                  <a:pos x="154" y="314"/>
                </a:cxn>
                <a:cxn ang="0">
                  <a:pos x="154" y="314"/>
                </a:cxn>
                <a:cxn ang="0">
                  <a:pos x="152" y="259"/>
                </a:cxn>
                <a:cxn ang="0">
                  <a:pos x="152" y="213"/>
                </a:cxn>
                <a:cxn ang="0">
                  <a:pos x="152" y="192"/>
                </a:cxn>
                <a:cxn ang="0">
                  <a:pos x="154" y="175"/>
                </a:cxn>
                <a:cxn ang="0">
                  <a:pos x="154" y="175"/>
                </a:cxn>
                <a:cxn ang="0">
                  <a:pos x="157" y="132"/>
                </a:cxn>
                <a:cxn ang="0">
                  <a:pos x="160" y="76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3" h="314">
                  <a:moveTo>
                    <a:pt x="163" y="0"/>
                  </a:moveTo>
                  <a:lnTo>
                    <a:pt x="0" y="246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52" y="259"/>
                  </a:lnTo>
                  <a:lnTo>
                    <a:pt x="152" y="213"/>
                  </a:lnTo>
                  <a:lnTo>
                    <a:pt x="152" y="192"/>
                  </a:lnTo>
                  <a:lnTo>
                    <a:pt x="154" y="175"/>
                  </a:lnTo>
                  <a:lnTo>
                    <a:pt x="154" y="175"/>
                  </a:lnTo>
                  <a:lnTo>
                    <a:pt x="157" y="132"/>
                  </a:lnTo>
                  <a:lnTo>
                    <a:pt x="160" y="76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626A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3" name="Freeform 233"/>
            <p:cNvSpPr/>
            <p:nvPr/>
          </p:nvSpPr>
          <p:spPr bwMode="auto">
            <a:xfrm>
              <a:off x="5434015" y="2035969"/>
              <a:ext cx="122238" cy="24003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0" y="125"/>
                </a:cxn>
                <a:cxn ang="0">
                  <a:pos x="67" y="168"/>
                </a:cxn>
                <a:cxn ang="0">
                  <a:pos x="67" y="168"/>
                </a:cxn>
                <a:cxn ang="0">
                  <a:pos x="70" y="93"/>
                </a:cxn>
                <a:cxn ang="0">
                  <a:pos x="73" y="36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77" h="168">
                  <a:moveTo>
                    <a:pt x="77" y="0"/>
                  </a:moveTo>
                  <a:lnTo>
                    <a:pt x="0" y="125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70" y="93"/>
                  </a:lnTo>
                  <a:lnTo>
                    <a:pt x="73" y="36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4" name="Freeform 234"/>
            <p:cNvSpPr/>
            <p:nvPr/>
          </p:nvSpPr>
          <p:spPr bwMode="auto">
            <a:xfrm>
              <a:off x="5686427" y="149875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5" name="Freeform 235"/>
            <p:cNvSpPr/>
            <p:nvPr/>
          </p:nvSpPr>
          <p:spPr bwMode="auto">
            <a:xfrm>
              <a:off x="5870577" y="1380173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7" y="10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7" y="10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6" name="Freeform 236"/>
            <p:cNvSpPr/>
            <p:nvPr/>
          </p:nvSpPr>
          <p:spPr bwMode="auto">
            <a:xfrm>
              <a:off x="5818190" y="1518762"/>
              <a:ext cx="44450" cy="41434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3" y="5"/>
                </a:cxn>
                <a:cxn ang="0">
                  <a:pos x="27" y="8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8" y="14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7" name="Freeform 237"/>
            <p:cNvSpPr/>
            <p:nvPr/>
          </p:nvSpPr>
          <p:spPr bwMode="auto">
            <a:xfrm>
              <a:off x="5961065" y="1565910"/>
              <a:ext cx="47625" cy="414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9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0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10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0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1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8" name="Freeform 238"/>
            <p:cNvSpPr/>
            <p:nvPr/>
          </p:nvSpPr>
          <p:spPr bwMode="auto">
            <a:xfrm>
              <a:off x="5969002" y="1684497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0" y="27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7"/>
                </a:cxn>
                <a:cxn ang="0">
                  <a:pos x="5" y="24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8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9" name="Freeform 239"/>
            <p:cNvSpPr/>
            <p:nvPr/>
          </p:nvSpPr>
          <p:spPr bwMode="auto">
            <a:xfrm>
              <a:off x="5810252" y="1691640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0" name="Freeform 240"/>
            <p:cNvSpPr/>
            <p:nvPr/>
          </p:nvSpPr>
          <p:spPr bwMode="auto">
            <a:xfrm>
              <a:off x="6008690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1" name="Freeform 241"/>
            <p:cNvSpPr/>
            <p:nvPr/>
          </p:nvSpPr>
          <p:spPr bwMode="auto">
            <a:xfrm>
              <a:off x="6000752" y="1263015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2" name="Freeform 242"/>
            <p:cNvSpPr/>
            <p:nvPr/>
          </p:nvSpPr>
          <p:spPr bwMode="auto">
            <a:xfrm>
              <a:off x="6030915" y="1441609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0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0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3" name="Freeform 243"/>
            <p:cNvSpPr/>
            <p:nvPr/>
          </p:nvSpPr>
          <p:spPr bwMode="auto">
            <a:xfrm>
              <a:off x="5708652" y="1801654"/>
              <a:ext cx="244475" cy="25431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9" y="18"/>
                </a:cxn>
                <a:cxn ang="0">
                  <a:pos x="29" y="37"/>
                </a:cxn>
                <a:cxn ang="0">
                  <a:pos x="27" y="62"/>
                </a:cxn>
                <a:cxn ang="0">
                  <a:pos x="24" y="89"/>
                </a:cxn>
                <a:cxn ang="0">
                  <a:pos x="19" y="119"/>
                </a:cxn>
                <a:cxn ang="0">
                  <a:pos x="11" y="149"/>
                </a:cxn>
                <a:cxn ang="0">
                  <a:pos x="7" y="164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18" y="175"/>
                </a:cxn>
                <a:cxn ang="0">
                  <a:pos x="35" y="170"/>
                </a:cxn>
                <a:cxn ang="0">
                  <a:pos x="57" y="164"/>
                </a:cxn>
                <a:cxn ang="0">
                  <a:pos x="83" y="151"/>
                </a:cxn>
                <a:cxn ang="0">
                  <a:pos x="96" y="145"/>
                </a:cxn>
                <a:cxn ang="0">
                  <a:pos x="108" y="135"/>
                </a:cxn>
                <a:cxn ang="0">
                  <a:pos x="121" y="126"/>
                </a:cxn>
                <a:cxn ang="0">
                  <a:pos x="134" y="115"/>
                </a:cxn>
                <a:cxn ang="0">
                  <a:pos x="145" y="100"/>
                </a:cxn>
                <a:cxn ang="0">
                  <a:pos x="154" y="86"/>
                </a:cxn>
                <a:cxn ang="0">
                  <a:pos x="154" y="86"/>
                </a:cxn>
                <a:cxn ang="0">
                  <a:pos x="138" y="84"/>
                </a:cxn>
                <a:cxn ang="0">
                  <a:pos x="121" y="80"/>
                </a:cxn>
                <a:cxn ang="0">
                  <a:pos x="102" y="72"/>
                </a:cxn>
                <a:cxn ang="0">
                  <a:pos x="80" y="61"/>
                </a:cxn>
                <a:cxn ang="0">
                  <a:pos x="69" y="54"/>
                </a:cxn>
                <a:cxn ang="0">
                  <a:pos x="59" y="46"/>
                </a:cxn>
                <a:cxn ang="0">
                  <a:pos x="50" y="37"/>
                </a:cxn>
                <a:cxn ang="0">
                  <a:pos x="42" y="26"/>
                </a:cxn>
                <a:cxn ang="0">
                  <a:pos x="35" y="13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4" h="178">
                  <a:moveTo>
                    <a:pt x="29" y="0"/>
                  </a:moveTo>
                  <a:lnTo>
                    <a:pt x="29" y="0"/>
                  </a:lnTo>
                  <a:lnTo>
                    <a:pt x="29" y="18"/>
                  </a:lnTo>
                  <a:lnTo>
                    <a:pt x="29" y="37"/>
                  </a:lnTo>
                  <a:lnTo>
                    <a:pt x="27" y="62"/>
                  </a:lnTo>
                  <a:lnTo>
                    <a:pt x="24" y="89"/>
                  </a:lnTo>
                  <a:lnTo>
                    <a:pt x="19" y="119"/>
                  </a:lnTo>
                  <a:lnTo>
                    <a:pt x="11" y="149"/>
                  </a:lnTo>
                  <a:lnTo>
                    <a:pt x="7" y="16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8" y="175"/>
                  </a:lnTo>
                  <a:lnTo>
                    <a:pt x="35" y="170"/>
                  </a:lnTo>
                  <a:lnTo>
                    <a:pt x="57" y="164"/>
                  </a:lnTo>
                  <a:lnTo>
                    <a:pt x="83" y="151"/>
                  </a:lnTo>
                  <a:lnTo>
                    <a:pt x="96" y="145"/>
                  </a:lnTo>
                  <a:lnTo>
                    <a:pt x="108" y="135"/>
                  </a:lnTo>
                  <a:lnTo>
                    <a:pt x="121" y="126"/>
                  </a:lnTo>
                  <a:lnTo>
                    <a:pt x="134" y="115"/>
                  </a:lnTo>
                  <a:lnTo>
                    <a:pt x="145" y="100"/>
                  </a:lnTo>
                  <a:lnTo>
                    <a:pt x="154" y="86"/>
                  </a:lnTo>
                  <a:lnTo>
                    <a:pt x="154" y="86"/>
                  </a:lnTo>
                  <a:lnTo>
                    <a:pt x="138" y="84"/>
                  </a:lnTo>
                  <a:lnTo>
                    <a:pt x="121" y="80"/>
                  </a:lnTo>
                  <a:lnTo>
                    <a:pt x="102" y="72"/>
                  </a:lnTo>
                  <a:lnTo>
                    <a:pt x="80" y="61"/>
                  </a:lnTo>
                  <a:lnTo>
                    <a:pt x="69" y="54"/>
                  </a:lnTo>
                  <a:lnTo>
                    <a:pt x="59" y="46"/>
                  </a:lnTo>
                  <a:lnTo>
                    <a:pt x="50" y="37"/>
                  </a:lnTo>
                  <a:lnTo>
                    <a:pt x="42" y="26"/>
                  </a:lnTo>
                  <a:lnTo>
                    <a:pt x="35" y="13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3BD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4" name="Freeform 244"/>
            <p:cNvSpPr/>
            <p:nvPr/>
          </p:nvSpPr>
          <p:spPr bwMode="auto">
            <a:xfrm>
              <a:off x="4137027" y="868680"/>
              <a:ext cx="36513" cy="3143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21" y="16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7" y="20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6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5" name="Freeform 245"/>
            <p:cNvSpPr/>
            <p:nvPr/>
          </p:nvSpPr>
          <p:spPr bwMode="auto">
            <a:xfrm>
              <a:off x="4268790" y="874395"/>
              <a:ext cx="31750" cy="328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7" y="19"/>
                </a:cxn>
                <a:cxn ang="0">
                  <a:pos x="14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6" y="21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6" name="Freeform 246"/>
            <p:cNvSpPr/>
            <p:nvPr/>
          </p:nvSpPr>
          <p:spPr bwMode="auto">
            <a:xfrm>
              <a:off x="4397377" y="874395"/>
              <a:ext cx="34925" cy="328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1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7" name="Freeform 247"/>
            <p:cNvSpPr/>
            <p:nvPr/>
          </p:nvSpPr>
          <p:spPr bwMode="auto">
            <a:xfrm>
              <a:off x="5119690" y="66436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8" name="Freeform 248"/>
            <p:cNvSpPr/>
            <p:nvPr/>
          </p:nvSpPr>
          <p:spPr bwMode="auto">
            <a:xfrm>
              <a:off x="5235577" y="738664"/>
              <a:ext cx="46038" cy="4286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9" y="15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19" y="29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9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5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9" y="15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9" name="Freeform 249"/>
            <p:cNvSpPr/>
            <p:nvPr/>
          </p:nvSpPr>
          <p:spPr bwMode="auto">
            <a:xfrm>
              <a:off x="5295902" y="850107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1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5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1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0" name="Freeform 250"/>
            <p:cNvSpPr/>
            <p:nvPr/>
          </p:nvSpPr>
          <p:spPr bwMode="auto">
            <a:xfrm>
              <a:off x="5273677" y="622935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1" name="Freeform 251"/>
            <p:cNvSpPr/>
            <p:nvPr/>
          </p:nvSpPr>
          <p:spPr bwMode="auto">
            <a:xfrm>
              <a:off x="5243515" y="48577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19"/>
                </a:cxn>
                <a:cxn ang="0">
                  <a:pos x="24" y="23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7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19"/>
                  </a:lnTo>
                  <a:lnTo>
                    <a:pt x="24" y="23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2" name="Freeform 252"/>
            <p:cNvSpPr/>
            <p:nvPr/>
          </p:nvSpPr>
          <p:spPr bwMode="auto">
            <a:xfrm>
              <a:off x="5294315" y="460058"/>
              <a:ext cx="719138" cy="688658"/>
            </a:xfrm>
            <a:custGeom>
              <a:avLst/>
              <a:gdLst/>
              <a:ahLst/>
              <a:cxnLst>
                <a:cxn ang="0">
                  <a:pos x="38" y="244"/>
                </a:cxn>
                <a:cxn ang="0">
                  <a:pos x="38" y="244"/>
                </a:cxn>
                <a:cxn ang="0">
                  <a:pos x="47" y="265"/>
                </a:cxn>
                <a:cxn ang="0">
                  <a:pos x="57" y="286"/>
                </a:cxn>
                <a:cxn ang="0">
                  <a:pos x="69" y="305"/>
                </a:cxn>
                <a:cxn ang="0">
                  <a:pos x="84" y="322"/>
                </a:cxn>
                <a:cxn ang="0">
                  <a:pos x="98" y="340"/>
                </a:cxn>
                <a:cxn ang="0">
                  <a:pos x="115" y="355"/>
                </a:cxn>
                <a:cxn ang="0">
                  <a:pos x="133" y="371"/>
                </a:cxn>
                <a:cxn ang="0">
                  <a:pos x="153" y="386"/>
                </a:cxn>
                <a:cxn ang="0">
                  <a:pos x="153" y="386"/>
                </a:cxn>
                <a:cxn ang="0">
                  <a:pos x="187" y="408"/>
                </a:cxn>
                <a:cxn ang="0">
                  <a:pos x="222" y="427"/>
                </a:cxn>
                <a:cxn ang="0">
                  <a:pos x="258" y="444"/>
                </a:cxn>
                <a:cxn ang="0">
                  <a:pos x="296" y="459"/>
                </a:cxn>
                <a:cxn ang="0">
                  <a:pos x="334" y="468"/>
                </a:cxn>
                <a:cxn ang="0">
                  <a:pos x="374" y="476"/>
                </a:cxn>
                <a:cxn ang="0">
                  <a:pos x="414" y="481"/>
                </a:cxn>
                <a:cxn ang="0">
                  <a:pos x="453" y="482"/>
                </a:cxn>
                <a:cxn ang="0">
                  <a:pos x="453" y="482"/>
                </a:cxn>
                <a:cxn ang="0">
                  <a:pos x="433" y="428"/>
                </a:cxn>
                <a:cxn ang="0">
                  <a:pos x="409" y="375"/>
                </a:cxn>
                <a:cxn ang="0">
                  <a:pos x="409" y="375"/>
                </a:cxn>
                <a:cxn ang="0">
                  <a:pos x="393" y="343"/>
                </a:cxn>
                <a:cxn ang="0">
                  <a:pos x="376" y="311"/>
                </a:cxn>
                <a:cxn ang="0">
                  <a:pos x="357" y="281"/>
                </a:cxn>
                <a:cxn ang="0">
                  <a:pos x="336" y="252"/>
                </a:cxn>
                <a:cxn ang="0">
                  <a:pos x="315" y="224"/>
                </a:cxn>
                <a:cxn ang="0">
                  <a:pos x="293" y="198"/>
                </a:cxn>
                <a:cxn ang="0">
                  <a:pos x="269" y="173"/>
                </a:cxn>
                <a:cxn ang="0">
                  <a:pos x="244" y="148"/>
                </a:cxn>
                <a:cxn ang="0">
                  <a:pos x="219" y="125"/>
                </a:cxn>
                <a:cxn ang="0">
                  <a:pos x="190" y="103"/>
                </a:cxn>
                <a:cxn ang="0">
                  <a:pos x="163" y="83"/>
                </a:cxn>
                <a:cxn ang="0">
                  <a:pos x="133" y="64"/>
                </a:cxn>
                <a:cxn ang="0">
                  <a:pos x="103" y="46"/>
                </a:cxn>
                <a:cxn ang="0">
                  <a:pos x="73" y="30"/>
                </a:cxn>
                <a:cxn ang="0">
                  <a:pos x="41" y="1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4"/>
                </a:cxn>
                <a:cxn ang="0">
                  <a:pos x="1" y="30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0" y="92"/>
                </a:cxn>
                <a:cxn ang="0">
                  <a:pos x="4" y="122"/>
                </a:cxn>
                <a:cxn ang="0">
                  <a:pos x="11" y="154"/>
                </a:cxn>
                <a:cxn ang="0">
                  <a:pos x="19" y="186"/>
                </a:cxn>
                <a:cxn ang="0">
                  <a:pos x="28" y="216"/>
                </a:cxn>
                <a:cxn ang="0">
                  <a:pos x="38" y="244"/>
                </a:cxn>
                <a:cxn ang="0">
                  <a:pos x="38" y="244"/>
                </a:cxn>
              </a:cxnLst>
              <a:rect l="0" t="0" r="r" b="b"/>
              <a:pathLst>
                <a:path w="453" h="482">
                  <a:moveTo>
                    <a:pt x="38" y="244"/>
                  </a:moveTo>
                  <a:lnTo>
                    <a:pt x="38" y="244"/>
                  </a:lnTo>
                  <a:lnTo>
                    <a:pt x="47" y="265"/>
                  </a:lnTo>
                  <a:lnTo>
                    <a:pt x="57" y="286"/>
                  </a:lnTo>
                  <a:lnTo>
                    <a:pt x="69" y="305"/>
                  </a:lnTo>
                  <a:lnTo>
                    <a:pt x="84" y="322"/>
                  </a:lnTo>
                  <a:lnTo>
                    <a:pt x="98" y="340"/>
                  </a:lnTo>
                  <a:lnTo>
                    <a:pt x="115" y="355"/>
                  </a:lnTo>
                  <a:lnTo>
                    <a:pt x="133" y="371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87" y="408"/>
                  </a:lnTo>
                  <a:lnTo>
                    <a:pt x="222" y="427"/>
                  </a:lnTo>
                  <a:lnTo>
                    <a:pt x="258" y="444"/>
                  </a:lnTo>
                  <a:lnTo>
                    <a:pt x="296" y="459"/>
                  </a:lnTo>
                  <a:lnTo>
                    <a:pt x="334" y="468"/>
                  </a:lnTo>
                  <a:lnTo>
                    <a:pt x="374" y="476"/>
                  </a:lnTo>
                  <a:lnTo>
                    <a:pt x="414" y="481"/>
                  </a:lnTo>
                  <a:lnTo>
                    <a:pt x="453" y="482"/>
                  </a:lnTo>
                  <a:lnTo>
                    <a:pt x="453" y="482"/>
                  </a:lnTo>
                  <a:lnTo>
                    <a:pt x="433" y="428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393" y="343"/>
                  </a:lnTo>
                  <a:lnTo>
                    <a:pt x="376" y="311"/>
                  </a:lnTo>
                  <a:lnTo>
                    <a:pt x="357" y="281"/>
                  </a:lnTo>
                  <a:lnTo>
                    <a:pt x="336" y="252"/>
                  </a:lnTo>
                  <a:lnTo>
                    <a:pt x="315" y="224"/>
                  </a:lnTo>
                  <a:lnTo>
                    <a:pt x="293" y="198"/>
                  </a:lnTo>
                  <a:lnTo>
                    <a:pt x="269" y="173"/>
                  </a:lnTo>
                  <a:lnTo>
                    <a:pt x="244" y="148"/>
                  </a:lnTo>
                  <a:lnTo>
                    <a:pt x="219" y="125"/>
                  </a:lnTo>
                  <a:lnTo>
                    <a:pt x="190" y="103"/>
                  </a:lnTo>
                  <a:lnTo>
                    <a:pt x="163" y="83"/>
                  </a:lnTo>
                  <a:lnTo>
                    <a:pt x="133" y="64"/>
                  </a:lnTo>
                  <a:lnTo>
                    <a:pt x="103" y="46"/>
                  </a:lnTo>
                  <a:lnTo>
                    <a:pt x="73" y="30"/>
                  </a:lnTo>
                  <a:lnTo>
                    <a:pt x="41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4"/>
                  </a:lnTo>
                  <a:lnTo>
                    <a:pt x="1" y="30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92"/>
                  </a:lnTo>
                  <a:lnTo>
                    <a:pt x="4" y="122"/>
                  </a:lnTo>
                  <a:lnTo>
                    <a:pt x="11" y="154"/>
                  </a:lnTo>
                  <a:lnTo>
                    <a:pt x="19" y="186"/>
                  </a:lnTo>
                  <a:lnTo>
                    <a:pt x="28" y="216"/>
                  </a:lnTo>
                  <a:lnTo>
                    <a:pt x="38" y="244"/>
                  </a:lnTo>
                  <a:lnTo>
                    <a:pt x="38" y="244"/>
                  </a:lnTo>
                  <a:close/>
                </a:path>
              </a:pathLst>
            </a:custGeom>
            <a:solidFill>
              <a:srgbClr val="A4C0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3" name="Freeform 253"/>
            <p:cNvSpPr/>
            <p:nvPr/>
          </p:nvSpPr>
          <p:spPr bwMode="auto">
            <a:xfrm>
              <a:off x="5416552" y="525780"/>
              <a:ext cx="552450" cy="51720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2" y="33"/>
                </a:cxn>
                <a:cxn ang="0">
                  <a:pos x="7" y="57"/>
                </a:cxn>
                <a:cxn ang="0">
                  <a:pos x="15" y="87"/>
                </a:cxn>
                <a:cxn ang="0">
                  <a:pos x="27" y="122"/>
                </a:cxn>
                <a:cxn ang="0">
                  <a:pos x="37" y="141"/>
                </a:cxn>
                <a:cxn ang="0">
                  <a:pos x="46" y="162"/>
                </a:cxn>
                <a:cxn ang="0">
                  <a:pos x="59" y="184"/>
                </a:cxn>
                <a:cxn ang="0">
                  <a:pos x="73" y="208"/>
                </a:cxn>
                <a:cxn ang="0">
                  <a:pos x="73" y="208"/>
                </a:cxn>
                <a:cxn ang="0">
                  <a:pos x="91" y="230"/>
                </a:cxn>
                <a:cxn ang="0">
                  <a:pos x="108" y="251"/>
                </a:cxn>
                <a:cxn ang="0">
                  <a:pos x="129" y="268"/>
                </a:cxn>
                <a:cxn ang="0">
                  <a:pos x="151" y="284"/>
                </a:cxn>
                <a:cxn ang="0">
                  <a:pos x="173" y="298"/>
                </a:cxn>
                <a:cxn ang="0">
                  <a:pos x="197" y="311"/>
                </a:cxn>
                <a:cxn ang="0">
                  <a:pos x="219" y="322"/>
                </a:cxn>
                <a:cxn ang="0">
                  <a:pos x="241" y="332"/>
                </a:cxn>
                <a:cxn ang="0">
                  <a:pos x="283" y="346"/>
                </a:cxn>
                <a:cxn ang="0">
                  <a:pos x="318" y="355"/>
                </a:cxn>
                <a:cxn ang="0">
                  <a:pos x="340" y="360"/>
                </a:cxn>
                <a:cxn ang="0">
                  <a:pos x="348" y="362"/>
                </a:cxn>
                <a:cxn ang="0">
                  <a:pos x="348" y="362"/>
                </a:cxn>
                <a:cxn ang="0">
                  <a:pos x="341" y="349"/>
                </a:cxn>
                <a:cxn ang="0">
                  <a:pos x="324" y="316"/>
                </a:cxn>
                <a:cxn ang="0">
                  <a:pos x="294" y="267"/>
                </a:cxn>
                <a:cxn ang="0">
                  <a:pos x="275" y="238"/>
                </a:cxn>
                <a:cxn ang="0">
                  <a:pos x="253" y="208"/>
                </a:cxn>
                <a:cxn ang="0">
                  <a:pos x="229" y="178"/>
                </a:cxn>
                <a:cxn ang="0">
                  <a:pos x="202" y="146"/>
                </a:cxn>
                <a:cxn ang="0">
                  <a:pos x="173" y="116"/>
                </a:cxn>
                <a:cxn ang="0">
                  <a:pos x="143" y="87"/>
                </a:cxn>
                <a:cxn ang="0">
                  <a:pos x="110" y="60"/>
                </a:cxn>
                <a:cxn ang="0">
                  <a:pos x="75" y="37"/>
                </a:cxn>
                <a:cxn ang="0">
                  <a:pos x="57" y="25"/>
                </a:cxn>
                <a:cxn ang="0">
                  <a:pos x="40" y="16"/>
                </a:cxn>
                <a:cxn ang="0">
                  <a:pos x="21" y="8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348" h="362">
                  <a:moveTo>
                    <a:pt x="2" y="0"/>
                  </a:moveTo>
                  <a:lnTo>
                    <a:pt x="2" y="0"/>
                  </a:lnTo>
                  <a:lnTo>
                    <a:pt x="0" y="14"/>
                  </a:lnTo>
                  <a:lnTo>
                    <a:pt x="2" y="33"/>
                  </a:lnTo>
                  <a:lnTo>
                    <a:pt x="7" y="57"/>
                  </a:lnTo>
                  <a:lnTo>
                    <a:pt x="15" y="87"/>
                  </a:lnTo>
                  <a:lnTo>
                    <a:pt x="27" y="122"/>
                  </a:lnTo>
                  <a:lnTo>
                    <a:pt x="37" y="141"/>
                  </a:lnTo>
                  <a:lnTo>
                    <a:pt x="46" y="162"/>
                  </a:lnTo>
                  <a:lnTo>
                    <a:pt x="59" y="184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91" y="230"/>
                  </a:lnTo>
                  <a:lnTo>
                    <a:pt x="108" y="251"/>
                  </a:lnTo>
                  <a:lnTo>
                    <a:pt x="129" y="268"/>
                  </a:lnTo>
                  <a:lnTo>
                    <a:pt x="151" y="284"/>
                  </a:lnTo>
                  <a:lnTo>
                    <a:pt x="173" y="298"/>
                  </a:lnTo>
                  <a:lnTo>
                    <a:pt x="197" y="311"/>
                  </a:lnTo>
                  <a:lnTo>
                    <a:pt x="219" y="322"/>
                  </a:lnTo>
                  <a:lnTo>
                    <a:pt x="241" y="332"/>
                  </a:lnTo>
                  <a:lnTo>
                    <a:pt x="283" y="346"/>
                  </a:lnTo>
                  <a:lnTo>
                    <a:pt x="318" y="355"/>
                  </a:lnTo>
                  <a:lnTo>
                    <a:pt x="340" y="360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1" y="349"/>
                  </a:lnTo>
                  <a:lnTo>
                    <a:pt x="324" y="316"/>
                  </a:lnTo>
                  <a:lnTo>
                    <a:pt x="294" y="267"/>
                  </a:lnTo>
                  <a:lnTo>
                    <a:pt x="275" y="238"/>
                  </a:lnTo>
                  <a:lnTo>
                    <a:pt x="253" y="208"/>
                  </a:lnTo>
                  <a:lnTo>
                    <a:pt x="229" y="178"/>
                  </a:lnTo>
                  <a:lnTo>
                    <a:pt x="202" y="146"/>
                  </a:lnTo>
                  <a:lnTo>
                    <a:pt x="173" y="116"/>
                  </a:lnTo>
                  <a:lnTo>
                    <a:pt x="143" y="87"/>
                  </a:lnTo>
                  <a:lnTo>
                    <a:pt x="110" y="60"/>
                  </a:lnTo>
                  <a:lnTo>
                    <a:pt x="75" y="37"/>
                  </a:lnTo>
                  <a:lnTo>
                    <a:pt x="57" y="25"/>
                  </a:lnTo>
                  <a:lnTo>
                    <a:pt x="40" y="16"/>
                  </a:lnTo>
                  <a:lnTo>
                    <a:pt x="2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DC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4" name="Freeform 254"/>
            <p:cNvSpPr/>
            <p:nvPr/>
          </p:nvSpPr>
          <p:spPr bwMode="auto">
            <a:xfrm>
              <a:off x="5548315" y="587217"/>
              <a:ext cx="382588" cy="3871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6"/>
                </a:cxn>
                <a:cxn ang="0">
                  <a:pos x="3" y="33"/>
                </a:cxn>
                <a:cxn ang="0">
                  <a:pos x="9" y="55"/>
                </a:cxn>
                <a:cxn ang="0">
                  <a:pos x="19" y="81"/>
                </a:cxn>
                <a:cxn ang="0">
                  <a:pos x="27" y="95"/>
                </a:cxn>
                <a:cxn ang="0">
                  <a:pos x="35" y="111"/>
                </a:cxn>
                <a:cxn ang="0">
                  <a:pos x="44" y="125"/>
                </a:cxn>
                <a:cxn ang="0">
                  <a:pos x="57" y="141"/>
                </a:cxn>
                <a:cxn ang="0">
                  <a:pos x="71" y="159"/>
                </a:cxn>
                <a:cxn ang="0">
                  <a:pos x="87" y="174"/>
                </a:cxn>
                <a:cxn ang="0">
                  <a:pos x="87" y="174"/>
                </a:cxn>
                <a:cxn ang="0">
                  <a:pos x="120" y="203"/>
                </a:cxn>
                <a:cxn ang="0">
                  <a:pos x="151" y="225"/>
                </a:cxn>
                <a:cxn ang="0">
                  <a:pos x="176" y="243"/>
                </a:cxn>
                <a:cxn ang="0">
                  <a:pos x="198" y="255"/>
                </a:cxn>
                <a:cxn ang="0">
                  <a:pos x="217" y="263"/>
                </a:cxn>
                <a:cxn ang="0">
                  <a:pos x="230" y="268"/>
                </a:cxn>
                <a:cxn ang="0">
                  <a:pos x="241" y="271"/>
                </a:cxn>
                <a:cxn ang="0">
                  <a:pos x="241" y="271"/>
                </a:cxn>
                <a:cxn ang="0">
                  <a:pos x="238" y="262"/>
                </a:cxn>
                <a:cxn ang="0">
                  <a:pos x="225" y="236"/>
                </a:cxn>
                <a:cxn ang="0">
                  <a:pos x="206" y="200"/>
                </a:cxn>
                <a:cxn ang="0">
                  <a:pos x="193" y="179"/>
                </a:cxn>
                <a:cxn ang="0">
                  <a:pos x="179" y="157"/>
                </a:cxn>
                <a:cxn ang="0">
                  <a:pos x="162" y="135"/>
                </a:cxn>
                <a:cxn ang="0">
                  <a:pos x="144" y="111"/>
                </a:cxn>
                <a:cxn ang="0">
                  <a:pos x="125" y="89"/>
                </a:cxn>
                <a:cxn ang="0">
                  <a:pos x="103" y="67"/>
                </a:cxn>
                <a:cxn ang="0">
                  <a:pos x="79" y="48"/>
                </a:cxn>
                <a:cxn ang="0">
                  <a:pos x="55" y="28"/>
                </a:cxn>
                <a:cxn ang="0">
                  <a:pos x="28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71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3" y="33"/>
                  </a:lnTo>
                  <a:lnTo>
                    <a:pt x="9" y="55"/>
                  </a:lnTo>
                  <a:lnTo>
                    <a:pt x="19" y="81"/>
                  </a:lnTo>
                  <a:lnTo>
                    <a:pt x="27" y="95"/>
                  </a:lnTo>
                  <a:lnTo>
                    <a:pt x="35" y="111"/>
                  </a:lnTo>
                  <a:lnTo>
                    <a:pt x="44" y="125"/>
                  </a:lnTo>
                  <a:lnTo>
                    <a:pt x="57" y="141"/>
                  </a:lnTo>
                  <a:lnTo>
                    <a:pt x="71" y="159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120" y="203"/>
                  </a:lnTo>
                  <a:lnTo>
                    <a:pt x="151" y="225"/>
                  </a:lnTo>
                  <a:lnTo>
                    <a:pt x="176" y="243"/>
                  </a:lnTo>
                  <a:lnTo>
                    <a:pt x="198" y="255"/>
                  </a:lnTo>
                  <a:lnTo>
                    <a:pt x="217" y="263"/>
                  </a:lnTo>
                  <a:lnTo>
                    <a:pt x="230" y="26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38" y="262"/>
                  </a:lnTo>
                  <a:lnTo>
                    <a:pt x="225" y="236"/>
                  </a:lnTo>
                  <a:lnTo>
                    <a:pt x="206" y="200"/>
                  </a:lnTo>
                  <a:lnTo>
                    <a:pt x="193" y="179"/>
                  </a:lnTo>
                  <a:lnTo>
                    <a:pt x="179" y="157"/>
                  </a:lnTo>
                  <a:lnTo>
                    <a:pt x="162" y="135"/>
                  </a:lnTo>
                  <a:lnTo>
                    <a:pt x="144" y="111"/>
                  </a:lnTo>
                  <a:lnTo>
                    <a:pt x="125" y="89"/>
                  </a:lnTo>
                  <a:lnTo>
                    <a:pt x="103" y="67"/>
                  </a:lnTo>
                  <a:lnTo>
                    <a:pt x="79" y="48"/>
                  </a:lnTo>
                  <a:lnTo>
                    <a:pt x="55" y="28"/>
                  </a:lnTo>
                  <a:lnTo>
                    <a:pt x="28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2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5" name="Freeform 255"/>
            <p:cNvSpPr/>
            <p:nvPr/>
          </p:nvSpPr>
          <p:spPr bwMode="auto">
            <a:xfrm>
              <a:off x="4875215" y="435769"/>
              <a:ext cx="282575" cy="1743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81" y="15"/>
                </a:cxn>
                <a:cxn ang="0">
                  <a:pos x="113" y="22"/>
                </a:cxn>
                <a:cxn ang="0">
                  <a:pos x="141" y="28"/>
                </a:cxn>
                <a:cxn ang="0">
                  <a:pos x="165" y="36"/>
                </a:cxn>
                <a:cxn ang="0">
                  <a:pos x="173" y="41"/>
                </a:cxn>
                <a:cxn ang="0">
                  <a:pos x="178" y="44"/>
                </a:cxn>
                <a:cxn ang="0">
                  <a:pos x="116" y="122"/>
                </a:cxn>
                <a:cxn ang="0">
                  <a:pos x="116" y="122"/>
                </a:cxn>
                <a:cxn ang="0">
                  <a:pos x="108" y="111"/>
                </a:cxn>
                <a:cxn ang="0">
                  <a:pos x="86" y="82"/>
                </a:cxn>
                <a:cxn ang="0">
                  <a:pos x="70" y="65"/>
                </a:cxn>
                <a:cxn ang="0">
                  <a:pos x="51" y="44"/>
                </a:cxn>
                <a:cxn ang="0">
                  <a:pos x="27" y="2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8" h="122">
                  <a:moveTo>
                    <a:pt x="0" y="0"/>
                  </a:moveTo>
                  <a:lnTo>
                    <a:pt x="0" y="0"/>
                  </a:lnTo>
                  <a:lnTo>
                    <a:pt x="26" y="4"/>
                  </a:lnTo>
                  <a:lnTo>
                    <a:pt x="81" y="15"/>
                  </a:lnTo>
                  <a:lnTo>
                    <a:pt x="113" y="22"/>
                  </a:lnTo>
                  <a:lnTo>
                    <a:pt x="141" y="28"/>
                  </a:lnTo>
                  <a:lnTo>
                    <a:pt x="165" y="36"/>
                  </a:lnTo>
                  <a:lnTo>
                    <a:pt x="173" y="41"/>
                  </a:lnTo>
                  <a:lnTo>
                    <a:pt x="178" y="44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8" y="111"/>
                  </a:lnTo>
                  <a:lnTo>
                    <a:pt x="86" y="82"/>
                  </a:lnTo>
                  <a:lnTo>
                    <a:pt x="70" y="65"/>
                  </a:lnTo>
                  <a:lnTo>
                    <a:pt x="51" y="44"/>
                  </a:lnTo>
                  <a:lnTo>
                    <a:pt x="2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6" name="Freeform 256"/>
            <p:cNvSpPr/>
            <p:nvPr/>
          </p:nvSpPr>
          <p:spPr bwMode="auto">
            <a:xfrm>
              <a:off x="5648327" y="2400300"/>
              <a:ext cx="84138" cy="728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3" y="10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6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5" y="49"/>
                </a:cxn>
                <a:cxn ang="0">
                  <a:pos x="42" y="46"/>
                </a:cxn>
                <a:cxn ang="0">
                  <a:pos x="48" y="43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32" y="19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53" h="51">
                  <a:moveTo>
                    <a:pt x="13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3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6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49"/>
                  </a:lnTo>
                  <a:lnTo>
                    <a:pt x="42" y="46"/>
                  </a:lnTo>
                  <a:lnTo>
                    <a:pt x="48" y="43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32" y="1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7" name="Freeform 257"/>
            <p:cNvSpPr/>
            <p:nvPr/>
          </p:nvSpPr>
          <p:spPr bwMode="auto">
            <a:xfrm>
              <a:off x="5568952" y="2296002"/>
              <a:ext cx="31750" cy="7715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7" y="49"/>
                </a:cxn>
                <a:cxn ang="0">
                  <a:pos x="14" y="45"/>
                </a:cxn>
                <a:cxn ang="0">
                  <a:pos x="19" y="3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9" y="18"/>
                </a:cxn>
                <a:cxn ang="0">
                  <a:pos x="14" y="10"/>
                </a:cxn>
                <a:cxn ang="0">
                  <a:pos x="7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lnTo>
                    <a:pt x="0" y="54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9" y="3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18"/>
                  </a:lnTo>
                  <a:lnTo>
                    <a:pt x="14" y="10"/>
                  </a:lnTo>
                  <a:lnTo>
                    <a:pt x="7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8" name="Freeform 258"/>
            <p:cNvSpPr/>
            <p:nvPr/>
          </p:nvSpPr>
          <p:spPr bwMode="auto">
            <a:xfrm>
              <a:off x="5573715" y="2484597"/>
              <a:ext cx="68263" cy="81439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43" y="28"/>
                </a:cxn>
                <a:cxn ang="0">
                  <a:pos x="43" y="22"/>
                </a:cxn>
                <a:cxn ang="0">
                  <a:pos x="41" y="17"/>
                </a:cxn>
                <a:cxn ang="0">
                  <a:pos x="38" y="13"/>
                </a:cxn>
                <a:cxn ang="0">
                  <a:pos x="35" y="9"/>
                </a:cxn>
                <a:cxn ang="0">
                  <a:pos x="30" y="5"/>
                </a:cxn>
                <a:cxn ang="0">
                  <a:pos x="25" y="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" y="43"/>
                </a:cxn>
                <a:cxn ang="0">
                  <a:pos x="6" y="55"/>
                </a:cxn>
                <a:cxn ang="0">
                  <a:pos x="6" y="55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0" y="55"/>
                </a:cxn>
                <a:cxn ang="0">
                  <a:pos x="25" y="54"/>
                </a:cxn>
                <a:cxn ang="0">
                  <a:pos x="30" y="52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3" y="33"/>
                </a:cxn>
                <a:cxn ang="0">
                  <a:pos x="43" y="28"/>
                </a:cxn>
                <a:cxn ang="0">
                  <a:pos x="43" y="28"/>
                </a:cxn>
              </a:cxnLst>
              <a:rect l="0" t="0" r="r" b="b"/>
              <a:pathLst>
                <a:path w="43" h="57">
                  <a:moveTo>
                    <a:pt x="43" y="28"/>
                  </a:moveTo>
                  <a:lnTo>
                    <a:pt x="43" y="28"/>
                  </a:lnTo>
                  <a:lnTo>
                    <a:pt x="43" y="22"/>
                  </a:lnTo>
                  <a:lnTo>
                    <a:pt x="41" y="17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" y="43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0" y="55"/>
                  </a:lnTo>
                  <a:lnTo>
                    <a:pt x="25" y="54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9" name="Freeform 259"/>
            <p:cNvSpPr/>
            <p:nvPr/>
          </p:nvSpPr>
          <p:spPr bwMode="auto">
            <a:xfrm>
              <a:off x="5695952" y="2531745"/>
              <a:ext cx="85725" cy="77153"/>
            </a:xfrm>
            <a:custGeom>
              <a:avLst/>
              <a:gdLst/>
              <a:ahLst/>
              <a:cxnLst>
                <a:cxn ang="0">
                  <a:pos x="54" y="19"/>
                </a:cxn>
                <a:cxn ang="0">
                  <a:pos x="54" y="19"/>
                </a:cxn>
                <a:cxn ang="0">
                  <a:pos x="51" y="11"/>
                </a:cxn>
                <a:cxn ang="0">
                  <a:pos x="45" y="5"/>
                </a:cxn>
                <a:cxn ang="0">
                  <a:pos x="37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7"/>
                </a:cxn>
                <a:cxn ang="0">
                  <a:pos x="5" y="45"/>
                </a:cxn>
                <a:cxn ang="0">
                  <a:pos x="13" y="51"/>
                </a:cxn>
                <a:cxn ang="0">
                  <a:pos x="21" y="54"/>
                </a:cxn>
                <a:cxn ang="0">
                  <a:pos x="21" y="54"/>
                </a:cxn>
                <a:cxn ang="0">
                  <a:pos x="39" y="38"/>
                </a:cxn>
                <a:cxn ang="0">
                  <a:pos x="54" y="19"/>
                </a:cxn>
                <a:cxn ang="0">
                  <a:pos x="54" y="19"/>
                </a:cxn>
              </a:cxnLst>
              <a:rect l="0" t="0" r="r" b="b"/>
              <a:pathLst>
                <a:path w="54" h="54">
                  <a:moveTo>
                    <a:pt x="54" y="19"/>
                  </a:moveTo>
                  <a:lnTo>
                    <a:pt x="54" y="19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5" y="45"/>
                  </a:lnTo>
                  <a:lnTo>
                    <a:pt x="13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39" y="38"/>
                  </a:lnTo>
                  <a:lnTo>
                    <a:pt x="54" y="19"/>
                  </a:lnTo>
                  <a:lnTo>
                    <a:pt x="54" y="19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0" name="Freeform 260"/>
            <p:cNvSpPr/>
            <p:nvPr/>
          </p:nvSpPr>
          <p:spPr bwMode="auto">
            <a:xfrm>
              <a:off x="4629152" y="371475"/>
              <a:ext cx="1060450" cy="243030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8"/>
                </a:cxn>
                <a:cxn ang="0">
                  <a:pos x="3" y="13"/>
                </a:cxn>
                <a:cxn ang="0">
                  <a:pos x="17" y="19"/>
                </a:cxn>
                <a:cxn ang="0">
                  <a:pos x="81" y="57"/>
                </a:cxn>
                <a:cxn ang="0">
                  <a:pos x="142" y="102"/>
                </a:cxn>
                <a:cxn ang="0">
                  <a:pos x="177" y="130"/>
                </a:cxn>
                <a:cxn ang="0">
                  <a:pos x="247" y="195"/>
                </a:cxn>
                <a:cxn ang="0">
                  <a:pos x="322" y="279"/>
                </a:cxn>
                <a:cxn ang="0">
                  <a:pos x="360" y="330"/>
                </a:cxn>
                <a:cxn ang="0">
                  <a:pos x="395" y="384"/>
                </a:cxn>
                <a:cxn ang="0">
                  <a:pos x="428" y="444"/>
                </a:cxn>
                <a:cxn ang="0">
                  <a:pos x="458" y="508"/>
                </a:cxn>
                <a:cxn ang="0">
                  <a:pos x="482" y="568"/>
                </a:cxn>
                <a:cxn ang="0">
                  <a:pos x="520" y="681"/>
                </a:cxn>
                <a:cxn ang="0">
                  <a:pos x="547" y="784"/>
                </a:cxn>
                <a:cxn ang="0">
                  <a:pos x="565" y="876"/>
                </a:cxn>
                <a:cxn ang="0">
                  <a:pos x="576" y="962"/>
                </a:cxn>
                <a:cxn ang="0">
                  <a:pos x="580" y="1038"/>
                </a:cxn>
                <a:cxn ang="0">
                  <a:pos x="580" y="1136"/>
                </a:cxn>
                <a:cxn ang="0">
                  <a:pos x="577" y="1222"/>
                </a:cxn>
                <a:cxn ang="0">
                  <a:pos x="577" y="1284"/>
                </a:cxn>
                <a:cxn ang="0">
                  <a:pos x="582" y="1417"/>
                </a:cxn>
                <a:cxn ang="0">
                  <a:pos x="595" y="1515"/>
                </a:cxn>
                <a:cxn ang="0">
                  <a:pos x="607" y="1576"/>
                </a:cxn>
                <a:cxn ang="0">
                  <a:pos x="623" y="1631"/>
                </a:cxn>
                <a:cxn ang="0">
                  <a:pos x="644" y="1679"/>
                </a:cxn>
                <a:cxn ang="0">
                  <a:pos x="657" y="1699"/>
                </a:cxn>
                <a:cxn ang="0">
                  <a:pos x="660" y="1701"/>
                </a:cxn>
                <a:cxn ang="0">
                  <a:pos x="665" y="1701"/>
                </a:cxn>
                <a:cxn ang="0">
                  <a:pos x="666" y="1699"/>
                </a:cxn>
                <a:cxn ang="0">
                  <a:pos x="668" y="1695"/>
                </a:cxn>
                <a:cxn ang="0">
                  <a:pos x="666" y="1692"/>
                </a:cxn>
                <a:cxn ang="0">
                  <a:pos x="644" y="1650"/>
                </a:cxn>
                <a:cxn ang="0">
                  <a:pos x="626" y="1599"/>
                </a:cxn>
                <a:cxn ang="0">
                  <a:pos x="612" y="1542"/>
                </a:cxn>
                <a:cxn ang="0">
                  <a:pos x="603" y="1479"/>
                </a:cxn>
                <a:cxn ang="0">
                  <a:pos x="592" y="1349"/>
                </a:cxn>
                <a:cxn ang="0">
                  <a:pos x="590" y="1223"/>
                </a:cxn>
                <a:cxn ang="0">
                  <a:pos x="592" y="1195"/>
                </a:cxn>
                <a:cxn ang="0">
                  <a:pos x="595" y="1071"/>
                </a:cxn>
                <a:cxn ang="0">
                  <a:pos x="592" y="1000"/>
                </a:cxn>
                <a:cxn ang="0">
                  <a:pos x="584" y="919"/>
                </a:cxn>
                <a:cxn ang="0">
                  <a:pos x="569" y="828"/>
                </a:cxn>
                <a:cxn ang="0">
                  <a:pos x="547" y="730"/>
                </a:cxn>
                <a:cxn ang="0">
                  <a:pos x="514" y="622"/>
                </a:cxn>
                <a:cxn ang="0">
                  <a:pos x="469" y="503"/>
                </a:cxn>
                <a:cxn ang="0">
                  <a:pos x="455" y="470"/>
                </a:cxn>
                <a:cxn ang="0">
                  <a:pos x="423" y="408"/>
                </a:cxn>
                <a:cxn ang="0">
                  <a:pos x="388" y="349"/>
                </a:cxn>
                <a:cxn ang="0">
                  <a:pos x="352" y="297"/>
                </a:cxn>
                <a:cxn ang="0">
                  <a:pos x="295" y="227"/>
                </a:cxn>
                <a:cxn ang="0">
                  <a:pos x="220" y="151"/>
                </a:cxn>
                <a:cxn ang="0">
                  <a:pos x="185" y="121"/>
                </a:cxn>
                <a:cxn ang="0">
                  <a:pos x="117" y="67"/>
                </a:cxn>
                <a:cxn ang="0">
                  <a:pos x="62" y="3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668" h="1701">
                  <a:moveTo>
                    <a:pt x="0" y="3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7" y="19"/>
                  </a:lnTo>
                  <a:lnTo>
                    <a:pt x="55" y="41"/>
                  </a:lnTo>
                  <a:lnTo>
                    <a:pt x="81" y="57"/>
                  </a:lnTo>
                  <a:lnTo>
                    <a:pt x="109" y="78"/>
                  </a:lnTo>
                  <a:lnTo>
                    <a:pt x="142" y="102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211" y="160"/>
                  </a:lnTo>
                  <a:lnTo>
                    <a:pt x="247" y="195"/>
                  </a:lnTo>
                  <a:lnTo>
                    <a:pt x="285" y="235"/>
                  </a:lnTo>
                  <a:lnTo>
                    <a:pt x="322" y="279"/>
                  </a:lnTo>
                  <a:lnTo>
                    <a:pt x="341" y="305"/>
                  </a:lnTo>
                  <a:lnTo>
                    <a:pt x="360" y="330"/>
                  </a:lnTo>
                  <a:lnTo>
                    <a:pt x="377" y="356"/>
                  </a:lnTo>
                  <a:lnTo>
                    <a:pt x="395" y="384"/>
                  </a:lnTo>
                  <a:lnTo>
                    <a:pt x="412" y="413"/>
                  </a:lnTo>
                  <a:lnTo>
                    <a:pt x="428" y="444"/>
                  </a:lnTo>
                  <a:lnTo>
                    <a:pt x="444" y="476"/>
                  </a:lnTo>
                  <a:lnTo>
                    <a:pt x="458" y="508"/>
                  </a:lnTo>
                  <a:lnTo>
                    <a:pt x="458" y="508"/>
                  </a:lnTo>
                  <a:lnTo>
                    <a:pt x="482" y="568"/>
                  </a:lnTo>
                  <a:lnTo>
                    <a:pt x="503" y="625"/>
                  </a:lnTo>
                  <a:lnTo>
                    <a:pt x="520" y="681"/>
                  </a:lnTo>
                  <a:lnTo>
                    <a:pt x="534" y="733"/>
                  </a:lnTo>
                  <a:lnTo>
                    <a:pt x="547" y="784"/>
                  </a:lnTo>
                  <a:lnTo>
                    <a:pt x="557" y="832"/>
                  </a:lnTo>
                  <a:lnTo>
                    <a:pt x="565" y="876"/>
                  </a:lnTo>
                  <a:lnTo>
                    <a:pt x="571" y="920"/>
                  </a:lnTo>
                  <a:lnTo>
                    <a:pt x="576" y="962"/>
                  </a:lnTo>
                  <a:lnTo>
                    <a:pt x="579" y="1000"/>
                  </a:lnTo>
                  <a:lnTo>
                    <a:pt x="580" y="1038"/>
                  </a:lnTo>
                  <a:lnTo>
                    <a:pt x="580" y="1073"/>
                  </a:lnTo>
                  <a:lnTo>
                    <a:pt x="580" y="1136"/>
                  </a:lnTo>
                  <a:lnTo>
                    <a:pt x="579" y="1193"/>
                  </a:lnTo>
                  <a:lnTo>
                    <a:pt x="577" y="1222"/>
                  </a:lnTo>
                  <a:lnTo>
                    <a:pt x="577" y="1222"/>
                  </a:lnTo>
                  <a:lnTo>
                    <a:pt x="577" y="1284"/>
                  </a:lnTo>
                  <a:lnTo>
                    <a:pt x="579" y="1349"/>
                  </a:lnTo>
                  <a:lnTo>
                    <a:pt x="582" y="1417"/>
                  </a:lnTo>
                  <a:lnTo>
                    <a:pt x="590" y="1482"/>
                  </a:lnTo>
                  <a:lnTo>
                    <a:pt x="595" y="1515"/>
                  </a:lnTo>
                  <a:lnTo>
                    <a:pt x="601" y="1546"/>
                  </a:lnTo>
                  <a:lnTo>
                    <a:pt x="607" y="1576"/>
                  </a:lnTo>
                  <a:lnTo>
                    <a:pt x="615" y="1604"/>
                  </a:lnTo>
                  <a:lnTo>
                    <a:pt x="623" y="1631"/>
                  </a:lnTo>
                  <a:lnTo>
                    <a:pt x="633" y="1657"/>
                  </a:lnTo>
                  <a:lnTo>
                    <a:pt x="644" y="1679"/>
                  </a:lnTo>
                  <a:lnTo>
                    <a:pt x="657" y="1699"/>
                  </a:lnTo>
                  <a:lnTo>
                    <a:pt x="657" y="1699"/>
                  </a:lnTo>
                  <a:lnTo>
                    <a:pt x="658" y="1701"/>
                  </a:lnTo>
                  <a:lnTo>
                    <a:pt x="660" y="1701"/>
                  </a:lnTo>
                  <a:lnTo>
                    <a:pt x="663" y="1701"/>
                  </a:lnTo>
                  <a:lnTo>
                    <a:pt x="665" y="1701"/>
                  </a:lnTo>
                  <a:lnTo>
                    <a:pt x="665" y="1701"/>
                  </a:lnTo>
                  <a:lnTo>
                    <a:pt x="666" y="1699"/>
                  </a:lnTo>
                  <a:lnTo>
                    <a:pt x="668" y="1696"/>
                  </a:lnTo>
                  <a:lnTo>
                    <a:pt x="668" y="1695"/>
                  </a:lnTo>
                  <a:lnTo>
                    <a:pt x="666" y="1692"/>
                  </a:lnTo>
                  <a:lnTo>
                    <a:pt x="666" y="1692"/>
                  </a:lnTo>
                  <a:lnTo>
                    <a:pt x="655" y="1672"/>
                  </a:lnTo>
                  <a:lnTo>
                    <a:pt x="644" y="1650"/>
                  </a:lnTo>
                  <a:lnTo>
                    <a:pt x="636" y="1626"/>
                  </a:lnTo>
                  <a:lnTo>
                    <a:pt x="626" y="1599"/>
                  </a:lnTo>
                  <a:lnTo>
                    <a:pt x="620" y="1571"/>
                  </a:lnTo>
                  <a:lnTo>
                    <a:pt x="612" y="1542"/>
                  </a:lnTo>
                  <a:lnTo>
                    <a:pt x="607" y="1511"/>
                  </a:lnTo>
                  <a:lnTo>
                    <a:pt x="603" y="1479"/>
                  </a:lnTo>
                  <a:lnTo>
                    <a:pt x="595" y="1414"/>
                  </a:lnTo>
                  <a:lnTo>
                    <a:pt x="592" y="1349"/>
                  </a:lnTo>
                  <a:lnTo>
                    <a:pt x="590" y="1284"/>
                  </a:lnTo>
                  <a:lnTo>
                    <a:pt x="590" y="1223"/>
                  </a:lnTo>
                  <a:lnTo>
                    <a:pt x="592" y="1195"/>
                  </a:lnTo>
                  <a:lnTo>
                    <a:pt x="592" y="1195"/>
                  </a:lnTo>
                  <a:lnTo>
                    <a:pt x="593" y="1136"/>
                  </a:lnTo>
                  <a:lnTo>
                    <a:pt x="595" y="1071"/>
                  </a:lnTo>
                  <a:lnTo>
                    <a:pt x="593" y="1036"/>
                  </a:lnTo>
                  <a:lnTo>
                    <a:pt x="592" y="1000"/>
                  </a:lnTo>
                  <a:lnTo>
                    <a:pt x="588" y="960"/>
                  </a:lnTo>
                  <a:lnTo>
                    <a:pt x="584" y="919"/>
                  </a:lnTo>
                  <a:lnTo>
                    <a:pt x="577" y="874"/>
                  </a:lnTo>
                  <a:lnTo>
                    <a:pt x="569" y="828"/>
                  </a:lnTo>
                  <a:lnTo>
                    <a:pt x="560" y="781"/>
                  </a:lnTo>
                  <a:lnTo>
                    <a:pt x="547" y="730"/>
                  </a:lnTo>
                  <a:lnTo>
                    <a:pt x="531" y="678"/>
                  </a:lnTo>
                  <a:lnTo>
                    <a:pt x="514" y="622"/>
                  </a:lnTo>
                  <a:lnTo>
                    <a:pt x="493" y="563"/>
                  </a:lnTo>
                  <a:lnTo>
                    <a:pt x="469" y="503"/>
                  </a:lnTo>
                  <a:lnTo>
                    <a:pt x="469" y="503"/>
                  </a:lnTo>
                  <a:lnTo>
                    <a:pt x="455" y="470"/>
                  </a:lnTo>
                  <a:lnTo>
                    <a:pt x="439" y="438"/>
                  </a:lnTo>
                  <a:lnTo>
                    <a:pt x="423" y="408"/>
                  </a:lnTo>
                  <a:lnTo>
                    <a:pt x="406" y="378"/>
                  </a:lnTo>
                  <a:lnTo>
                    <a:pt x="388" y="349"/>
                  </a:lnTo>
                  <a:lnTo>
                    <a:pt x="369" y="322"/>
                  </a:lnTo>
                  <a:lnTo>
                    <a:pt x="352" y="297"/>
                  </a:lnTo>
                  <a:lnTo>
                    <a:pt x="333" y="272"/>
                  </a:lnTo>
                  <a:lnTo>
                    <a:pt x="295" y="227"/>
                  </a:lnTo>
                  <a:lnTo>
                    <a:pt x="257" y="186"/>
                  </a:lnTo>
                  <a:lnTo>
                    <a:pt x="220" y="151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50" y="92"/>
                  </a:lnTo>
                  <a:lnTo>
                    <a:pt x="117" y="67"/>
                  </a:lnTo>
                  <a:lnTo>
                    <a:pt x="87" y="46"/>
                  </a:lnTo>
                  <a:lnTo>
                    <a:pt x="62" y="30"/>
                  </a:lnTo>
                  <a:lnTo>
                    <a:pt x="23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1" name="Freeform 261"/>
            <p:cNvSpPr/>
            <p:nvPr/>
          </p:nvSpPr>
          <p:spPr bwMode="auto">
            <a:xfrm>
              <a:off x="5187952" y="2661762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2" name="Freeform 262"/>
            <p:cNvSpPr/>
            <p:nvPr/>
          </p:nvSpPr>
          <p:spPr bwMode="auto">
            <a:xfrm>
              <a:off x="5273677" y="2600325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3" name="Freeform 263"/>
            <p:cNvSpPr/>
            <p:nvPr/>
          </p:nvSpPr>
          <p:spPr bwMode="auto">
            <a:xfrm>
              <a:off x="5268915" y="2684622"/>
              <a:ext cx="26988" cy="2143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2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7" y="7"/>
                </a:cxn>
              </a:cxnLst>
              <a:rect l="0" t="0" r="r" b="b"/>
              <a:pathLst>
                <a:path w="17" h="15">
                  <a:moveTo>
                    <a:pt x="17" y="7"/>
                  </a:moveTo>
                  <a:lnTo>
                    <a:pt x="17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4" name="Freeform 264"/>
            <p:cNvSpPr/>
            <p:nvPr/>
          </p:nvSpPr>
          <p:spPr bwMode="auto">
            <a:xfrm>
              <a:off x="5372102" y="2678907"/>
              <a:ext cx="25400" cy="257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5" name="Freeform 265"/>
            <p:cNvSpPr/>
            <p:nvPr/>
          </p:nvSpPr>
          <p:spPr bwMode="auto">
            <a:xfrm>
              <a:off x="5329240" y="2750344"/>
              <a:ext cx="26988" cy="24289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7" y="9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6" name="Freeform 266"/>
            <p:cNvSpPr/>
            <p:nvPr/>
          </p:nvSpPr>
          <p:spPr bwMode="auto">
            <a:xfrm>
              <a:off x="5256215" y="2790349"/>
              <a:ext cx="25400" cy="25718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7" name="Freeform 267"/>
            <p:cNvSpPr/>
            <p:nvPr/>
          </p:nvSpPr>
          <p:spPr bwMode="auto">
            <a:xfrm>
              <a:off x="5391152" y="279749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8" name="Freeform 268"/>
            <p:cNvSpPr/>
            <p:nvPr/>
          </p:nvSpPr>
          <p:spPr bwMode="auto">
            <a:xfrm>
              <a:off x="5248277" y="2423160"/>
              <a:ext cx="192088" cy="138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1" y="14"/>
                </a:cxn>
                <a:cxn ang="0">
                  <a:pos x="57" y="97"/>
                </a:cxn>
                <a:cxn ang="0">
                  <a:pos x="57" y="97"/>
                </a:cxn>
                <a:cxn ang="0">
                  <a:pos x="32" y="59"/>
                </a:cxn>
                <a:cxn ang="0">
                  <a:pos x="13" y="27"/>
                </a:cxn>
                <a:cxn ang="0">
                  <a:pos x="5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1" h="97">
                  <a:moveTo>
                    <a:pt x="0" y="0"/>
                  </a:moveTo>
                  <a:lnTo>
                    <a:pt x="121" y="1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32" y="59"/>
                  </a:lnTo>
                  <a:lnTo>
                    <a:pt x="13" y="27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9" name="Freeform 269"/>
            <p:cNvSpPr/>
            <p:nvPr/>
          </p:nvSpPr>
          <p:spPr bwMode="auto">
            <a:xfrm>
              <a:off x="5268915" y="2458879"/>
              <a:ext cx="111125" cy="77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8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9" y="34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0" h="54">
                  <a:moveTo>
                    <a:pt x="0" y="0"/>
                  </a:moveTo>
                  <a:lnTo>
                    <a:pt x="70" y="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9" y="34"/>
                  </a:lnTo>
                  <a:lnTo>
                    <a:pt x="8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0" name="Freeform 270"/>
            <p:cNvSpPr/>
            <p:nvPr/>
          </p:nvSpPr>
          <p:spPr bwMode="auto">
            <a:xfrm>
              <a:off x="4497390" y="391478"/>
              <a:ext cx="962025" cy="2487454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57" y="13"/>
                </a:cxn>
                <a:cxn ang="0">
                  <a:pos x="46" y="32"/>
                </a:cxn>
                <a:cxn ang="0">
                  <a:pos x="35" y="62"/>
                </a:cxn>
                <a:cxn ang="0">
                  <a:pos x="22" y="110"/>
                </a:cxn>
                <a:cxn ang="0">
                  <a:pos x="11" y="177"/>
                </a:cxn>
                <a:cxn ang="0">
                  <a:pos x="3" y="264"/>
                </a:cxn>
                <a:cxn ang="0">
                  <a:pos x="0" y="378"/>
                </a:cxn>
                <a:cxn ang="0">
                  <a:pos x="0" y="448"/>
                </a:cxn>
                <a:cxn ang="0">
                  <a:pos x="13" y="583"/>
                </a:cxn>
                <a:cxn ang="0">
                  <a:pos x="38" y="716"/>
                </a:cxn>
                <a:cxn ang="0">
                  <a:pos x="80" y="846"/>
                </a:cxn>
                <a:cxn ang="0">
                  <a:pos x="133" y="973"/>
                </a:cxn>
                <a:cxn ang="0">
                  <a:pos x="200" y="1097"/>
                </a:cxn>
                <a:cxn ang="0">
                  <a:pos x="281" y="1216"/>
                </a:cxn>
                <a:cxn ang="0">
                  <a:pos x="375" y="1332"/>
                </a:cxn>
                <a:cxn ang="0">
                  <a:pos x="425" y="1387"/>
                </a:cxn>
                <a:cxn ang="0">
                  <a:pos x="451" y="1417"/>
                </a:cxn>
                <a:cxn ang="0">
                  <a:pos x="505" y="1495"/>
                </a:cxn>
                <a:cxn ang="0">
                  <a:pos x="535" y="1546"/>
                </a:cxn>
                <a:cxn ang="0">
                  <a:pos x="562" y="1606"/>
                </a:cxn>
                <a:cxn ang="0">
                  <a:pos x="582" y="1668"/>
                </a:cxn>
                <a:cxn ang="0">
                  <a:pos x="594" y="1735"/>
                </a:cxn>
                <a:cxn ang="0">
                  <a:pos x="594" y="1738"/>
                </a:cxn>
                <a:cxn ang="0">
                  <a:pos x="597" y="1741"/>
                </a:cxn>
                <a:cxn ang="0">
                  <a:pos x="600" y="1741"/>
                </a:cxn>
                <a:cxn ang="0">
                  <a:pos x="605" y="1739"/>
                </a:cxn>
                <a:cxn ang="0">
                  <a:pos x="606" y="1735"/>
                </a:cxn>
                <a:cxn ang="0">
                  <a:pos x="602" y="1700"/>
                </a:cxn>
                <a:cxn ang="0">
                  <a:pos x="586" y="1633"/>
                </a:cxn>
                <a:cxn ang="0">
                  <a:pos x="560" y="1571"/>
                </a:cxn>
                <a:cxn ang="0">
                  <a:pos x="532" y="1514"/>
                </a:cxn>
                <a:cxn ang="0">
                  <a:pos x="486" y="1443"/>
                </a:cxn>
                <a:cxn ang="0">
                  <a:pos x="443" y="1386"/>
                </a:cxn>
                <a:cxn ang="0">
                  <a:pos x="435" y="1378"/>
                </a:cxn>
                <a:cxn ang="0">
                  <a:pos x="337" y="1267"/>
                </a:cxn>
                <a:cxn ang="0">
                  <a:pos x="249" y="1151"/>
                </a:cxn>
                <a:cxn ang="0">
                  <a:pos x="176" y="1030"/>
                </a:cxn>
                <a:cxn ang="0">
                  <a:pos x="116" y="905"/>
                </a:cxn>
                <a:cxn ang="0">
                  <a:pos x="70" y="778"/>
                </a:cxn>
                <a:cxn ang="0">
                  <a:pos x="37" y="648"/>
                </a:cxn>
                <a:cxn ang="0">
                  <a:pos x="18" y="515"/>
                </a:cxn>
                <a:cxn ang="0">
                  <a:pos x="13" y="378"/>
                </a:cxn>
                <a:cxn ang="0">
                  <a:pos x="14" y="319"/>
                </a:cxn>
                <a:cxn ang="0">
                  <a:pos x="19" y="221"/>
                </a:cxn>
                <a:cxn ang="0">
                  <a:pos x="29" y="146"/>
                </a:cxn>
                <a:cxn ang="0">
                  <a:pos x="40" y="93"/>
                </a:cxn>
                <a:cxn ang="0">
                  <a:pos x="51" y="54"/>
                </a:cxn>
                <a:cxn ang="0">
                  <a:pos x="67" y="24"/>
                </a:cxn>
                <a:cxn ang="0">
                  <a:pos x="76" y="1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72" y="0"/>
                </a:cxn>
              </a:cxnLst>
              <a:rect l="0" t="0" r="r" b="b"/>
              <a:pathLst>
                <a:path w="606" h="1741">
                  <a:moveTo>
                    <a:pt x="72" y="0"/>
                  </a:moveTo>
                  <a:lnTo>
                    <a:pt x="72" y="0"/>
                  </a:lnTo>
                  <a:lnTo>
                    <a:pt x="67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6" y="32"/>
                  </a:lnTo>
                  <a:lnTo>
                    <a:pt x="41" y="45"/>
                  </a:lnTo>
                  <a:lnTo>
                    <a:pt x="35" y="62"/>
                  </a:lnTo>
                  <a:lnTo>
                    <a:pt x="29" y="85"/>
                  </a:lnTo>
                  <a:lnTo>
                    <a:pt x="22" y="110"/>
                  </a:lnTo>
                  <a:lnTo>
                    <a:pt x="18" y="140"/>
                  </a:lnTo>
                  <a:lnTo>
                    <a:pt x="11" y="177"/>
                  </a:lnTo>
                  <a:lnTo>
                    <a:pt x="8" y="218"/>
                  </a:lnTo>
                  <a:lnTo>
                    <a:pt x="3" y="264"/>
                  </a:lnTo>
                  <a:lnTo>
                    <a:pt x="2" y="318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448"/>
                  </a:lnTo>
                  <a:lnTo>
                    <a:pt x="5" y="515"/>
                  </a:lnTo>
                  <a:lnTo>
                    <a:pt x="13" y="583"/>
                  </a:lnTo>
                  <a:lnTo>
                    <a:pt x="24" y="649"/>
                  </a:lnTo>
                  <a:lnTo>
                    <a:pt x="38" y="716"/>
                  </a:lnTo>
                  <a:lnTo>
                    <a:pt x="57" y="781"/>
                  </a:lnTo>
                  <a:lnTo>
                    <a:pt x="80" y="846"/>
                  </a:lnTo>
                  <a:lnTo>
                    <a:pt x="105" y="910"/>
                  </a:lnTo>
                  <a:lnTo>
                    <a:pt x="133" y="973"/>
                  </a:lnTo>
                  <a:lnTo>
                    <a:pt x="165" y="1035"/>
                  </a:lnTo>
                  <a:lnTo>
                    <a:pt x="200" y="1097"/>
                  </a:lnTo>
                  <a:lnTo>
                    <a:pt x="238" y="1157"/>
                  </a:lnTo>
                  <a:lnTo>
                    <a:pt x="281" y="1216"/>
                  </a:lnTo>
                  <a:lnTo>
                    <a:pt x="325" y="1275"/>
                  </a:lnTo>
                  <a:lnTo>
                    <a:pt x="375" y="1332"/>
                  </a:lnTo>
                  <a:lnTo>
                    <a:pt x="425" y="1387"/>
                  </a:lnTo>
                  <a:lnTo>
                    <a:pt x="425" y="1387"/>
                  </a:lnTo>
                  <a:lnTo>
                    <a:pt x="433" y="1395"/>
                  </a:lnTo>
                  <a:lnTo>
                    <a:pt x="451" y="1417"/>
                  </a:lnTo>
                  <a:lnTo>
                    <a:pt x="476" y="1451"/>
                  </a:lnTo>
                  <a:lnTo>
                    <a:pt x="505" y="1495"/>
                  </a:lnTo>
                  <a:lnTo>
                    <a:pt x="519" y="1519"/>
                  </a:lnTo>
                  <a:lnTo>
                    <a:pt x="535" y="1546"/>
                  </a:lnTo>
                  <a:lnTo>
                    <a:pt x="548" y="1576"/>
                  </a:lnTo>
                  <a:lnTo>
                    <a:pt x="562" y="1606"/>
                  </a:lnTo>
                  <a:lnTo>
                    <a:pt x="573" y="1636"/>
                  </a:lnTo>
                  <a:lnTo>
                    <a:pt x="582" y="1668"/>
                  </a:lnTo>
                  <a:lnTo>
                    <a:pt x="589" y="1701"/>
                  </a:lnTo>
                  <a:lnTo>
                    <a:pt x="594" y="1735"/>
                  </a:lnTo>
                  <a:lnTo>
                    <a:pt x="594" y="1735"/>
                  </a:lnTo>
                  <a:lnTo>
                    <a:pt x="594" y="1738"/>
                  </a:lnTo>
                  <a:lnTo>
                    <a:pt x="595" y="1739"/>
                  </a:lnTo>
                  <a:lnTo>
                    <a:pt x="597" y="1741"/>
                  </a:lnTo>
                  <a:lnTo>
                    <a:pt x="600" y="1741"/>
                  </a:lnTo>
                  <a:lnTo>
                    <a:pt x="600" y="1741"/>
                  </a:lnTo>
                  <a:lnTo>
                    <a:pt x="603" y="1741"/>
                  </a:lnTo>
                  <a:lnTo>
                    <a:pt x="605" y="1739"/>
                  </a:lnTo>
                  <a:lnTo>
                    <a:pt x="606" y="1736"/>
                  </a:lnTo>
                  <a:lnTo>
                    <a:pt x="606" y="1735"/>
                  </a:lnTo>
                  <a:lnTo>
                    <a:pt x="606" y="1735"/>
                  </a:lnTo>
                  <a:lnTo>
                    <a:pt x="602" y="1700"/>
                  </a:lnTo>
                  <a:lnTo>
                    <a:pt x="595" y="1666"/>
                  </a:lnTo>
                  <a:lnTo>
                    <a:pt x="586" y="1633"/>
                  </a:lnTo>
                  <a:lnTo>
                    <a:pt x="573" y="1601"/>
                  </a:lnTo>
                  <a:lnTo>
                    <a:pt x="560" y="1571"/>
                  </a:lnTo>
                  <a:lnTo>
                    <a:pt x="546" y="1541"/>
                  </a:lnTo>
                  <a:lnTo>
                    <a:pt x="532" y="1514"/>
                  </a:lnTo>
                  <a:lnTo>
                    <a:pt x="516" y="1487"/>
                  </a:lnTo>
                  <a:lnTo>
                    <a:pt x="486" y="1443"/>
                  </a:lnTo>
                  <a:lnTo>
                    <a:pt x="460" y="1408"/>
                  </a:lnTo>
                  <a:lnTo>
                    <a:pt x="443" y="1386"/>
                  </a:lnTo>
                  <a:lnTo>
                    <a:pt x="435" y="1378"/>
                  </a:lnTo>
                  <a:lnTo>
                    <a:pt x="435" y="1378"/>
                  </a:lnTo>
                  <a:lnTo>
                    <a:pt x="384" y="1322"/>
                  </a:lnTo>
                  <a:lnTo>
                    <a:pt x="337" y="1267"/>
                  </a:lnTo>
                  <a:lnTo>
                    <a:pt x="291" y="1209"/>
                  </a:lnTo>
                  <a:lnTo>
                    <a:pt x="249" y="1151"/>
                  </a:lnTo>
                  <a:lnTo>
                    <a:pt x="211" y="1090"/>
                  </a:lnTo>
                  <a:lnTo>
                    <a:pt x="176" y="1030"/>
                  </a:lnTo>
                  <a:lnTo>
                    <a:pt x="145" y="968"/>
                  </a:lnTo>
                  <a:lnTo>
                    <a:pt x="116" y="905"/>
                  </a:lnTo>
                  <a:lnTo>
                    <a:pt x="91" y="841"/>
                  </a:lnTo>
                  <a:lnTo>
                    <a:pt x="70" y="778"/>
                  </a:lnTo>
                  <a:lnTo>
                    <a:pt x="51" y="713"/>
                  </a:lnTo>
                  <a:lnTo>
                    <a:pt x="37" y="648"/>
                  </a:lnTo>
                  <a:lnTo>
                    <a:pt x="26" y="581"/>
                  </a:lnTo>
                  <a:lnTo>
                    <a:pt x="18" y="515"/>
                  </a:lnTo>
                  <a:lnTo>
                    <a:pt x="13" y="446"/>
                  </a:lnTo>
                  <a:lnTo>
                    <a:pt x="13" y="378"/>
                  </a:lnTo>
                  <a:lnTo>
                    <a:pt x="13" y="378"/>
                  </a:lnTo>
                  <a:lnTo>
                    <a:pt x="14" y="319"/>
                  </a:lnTo>
                  <a:lnTo>
                    <a:pt x="16" y="267"/>
                  </a:lnTo>
                  <a:lnTo>
                    <a:pt x="19" y="221"/>
                  </a:lnTo>
                  <a:lnTo>
                    <a:pt x="24" y="181"/>
                  </a:lnTo>
                  <a:lnTo>
                    <a:pt x="29" y="146"/>
                  </a:lnTo>
                  <a:lnTo>
                    <a:pt x="35" y="116"/>
                  </a:lnTo>
                  <a:lnTo>
                    <a:pt x="40" y="93"/>
                  </a:lnTo>
                  <a:lnTo>
                    <a:pt x="46" y="72"/>
                  </a:lnTo>
                  <a:lnTo>
                    <a:pt x="51" y="54"/>
                  </a:lnTo>
                  <a:lnTo>
                    <a:pt x="57" y="42"/>
                  </a:lnTo>
                  <a:lnTo>
                    <a:pt x="67" y="24"/>
                  </a:lnTo>
                  <a:lnTo>
                    <a:pt x="73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1" name="Freeform 271"/>
            <p:cNvSpPr/>
            <p:nvPr/>
          </p:nvSpPr>
          <p:spPr bwMode="auto">
            <a:xfrm>
              <a:off x="5141915" y="258604"/>
              <a:ext cx="153988" cy="1228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5" y="16"/>
                </a:cxn>
                <a:cxn ang="0">
                  <a:pos x="2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4" y="57"/>
                </a:cxn>
                <a:cxn ang="0">
                  <a:pos x="8" y="65"/>
                </a:cxn>
                <a:cxn ang="0">
                  <a:pos x="15" y="71"/>
                </a:cxn>
                <a:cxn ang="0">
                  <a:pos x="21" y="78"/>
                </a:cxn>
                <a:cxn ang="0">
                  <a:pos x="31" y="82"/>
                </a:cxn>
                <a:cxn ang="0">
                  <a:pos x="38" y="86"/>
                </a:cxn>
                <a:cxn ang="0">
                  <a:pos x="48" y="86"/>
                </a:cxn>
                <a:cxn ang="0">
                  <a:pos x="48" y="86"/>
                </a:cxn>
                <a:cxn ang="0">
                  <a:pos x="59" y="86"/>
                </a:cxn>
                <a:cxn ang="0">
                  <a:pos x="67" y="82"/>
                </a:cxn>
                <a:cxn ang="0">
                  <a:pos x="75" y="78"/>
                </a:cxn>
                <a:cxn ang="0">
                  <a:pos x="83" y="71"/>
                </a:cxn>
                <a:cxn ang="0">
                  <a:pos x="89" y="65"/>
                </a:cxn>
                <a:cxn ang="0">
                  <a:pos x="94" y="57"/>
                </a:cxn>
                <a:cxn ang="0">
                  <a:pos x="96" y="47"/>
                </a:cxn>
                <a:cxn ang="0">
                  <a:pos x="97" y="38"/>
                </a:cxn>
                <a:cxn ang="0">
                  <a:pos x="97" y="38"/>
                </a:cxn>
                <a:cxn ang="0">
                  <a:pos x="96" y="27"/>
                </a:cxn>
                <a:cxn ang="0">
                  <a:pos x="92" y="17"/>
                </a:cxn>
                <a:cxn ang="0">
                  <a:pos x="88" y="8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50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97" h="86">
                  <a:moveTo>
                    <a:pt x="18" y="0"/>
                  </a:moveTo>
                  <a:lnTo>
                    <a:pt x="18" y="0"/>
                  </a:lnTo>
                  <a:lnTo>
                    <a:pt x="11" y="8"/>
                  </a:lnTo>
                  <a:lnTo>
                    <a:pt x="5" y="16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5" y="71"/>
                  </a:lnTo>
                  <a:lnTo>
                    <a:pt x="21" y="78"/>
                  </a:lnTo>
                  <a:lnTo>
                    <a:pt x="31" y="82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9" y="86"/>
                  </a:lnTo>
                  <a:lnTo>
                    <a:pt x="67" y="82"/>
                  </a:lnTo>
                  <a:lnTo>
                    <a:pt x="75" y="78"/>
                  </a:lnTo>
                  <a:lnTo>
                    <a:pt x="83" y="71"/>
                  </a:lnTo>
                  <a:lnTo>
                    <a:pt x="89" y="65"/>
                  </a:lnTo>
                  <a:lnTo>
                    <a:pt x="94" y="57"/>
                  </a:lnTo>
                  <a:lnTo>
                    <a:pt x="96" y="4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27"/>
                  </a:lnTo>
                  <a:lnTo>
                    <a:pt x="92" y="17"/>
                  </a:lnTo>
                  <a:lnTo>
                    <a:pt x="88" y="8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2" name="Freeform 272"/>
            <p:cNvSpPr/>
            <p:nvPr/>
          </p:nvSpPr>
          <p:spPr bwMode="auto">
            <a:xfrm>
              <a:off x="5294315" y="408623"/>
              <a:ext cx="147638" cy="9429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8" y="1"/>
                </a:cxn>
                <a:cxn ang="0">
                  <a:pos x="30" y="3"/>
                </a:cxn>
                <a:cxn ang="0">
                  <a:pos x="23" y="4"/>
                </a:cxn>
                <a:cxn ang="0">
                  <a:pos x="17" y="9"/>
                </a:cxn>
                <a:cxn ang="0">
                  <a:pos x="12" y="12"/>
                </a:cxn>
                <a:cxn ang="0">
                  <a:pos x="8" y="17"/>
                </a:cxn>
                <a:cxn ang="0">
                  <a:pos x="3" y="2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3" y="38"/>
                </a:cxn>
                <a:cxn ang="0">
                  <a:pos x="46" y="46"/>
                </a:cxn>
                <a:cxn ang="0">
                  <a:pos x="68" y="55"/>
                </a:cxn>
                <a:cxn ang="0">
                  <a:pos x="90" y="66"/>
                </a:cxn>
                <a:cxn ang="0">
                  <a:pos x="90" y="66"/>
                </a:cxn>
                <a:cxn ang="0">
                  <a:pos x="92" y="57"/>
                </a:cxn>
                <a:cxn ang="0">
                  <a:pos x="93" y="49"/>
                </a:cxn>
                <a:cxn ang="0">
                  <a:pos x="93" y="49"/>
                </a:cxn>
                <a:cxn ang="0">
                  <a:pos x="92" y="39"/>
                </a:cxn>
                <a:cxn ang="0">
                  <a:pos x="88" y="30"/>
                </a:cxn>
                <a:cxn ang="0">
                  <a:pos x="84" y="22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4" y="1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93" h="66">
                  <a:moveTo>
                    <a:pt x="44" y="0"/>
                  </a:moveTo>
                  <a:lnTo>
                    <a:pt x="44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7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3" y="38"/>
                  </a:lnTo>
                  <a:lnTo>
                    <a:pt x="46" y="46"/>
                  </a:lnTo>
                  <a:lnTo>
                    <a:pt x="68" y="5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2" y="57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2" y="39"/>
                  </a:lnTo>
                  <a:lnTo>
                    <a:pt x="88" y="30"/>
                  </a:lnTo>
                  <a:lnTo>
                    <a:pt x="84" y="22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4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3" name="Freeform 273"/>
            <p:cNvSpPr/>
            <p:nvPr/>
          </p:nvSpPr>
          <p:spPr bwMode="auto">
            <a:xfrm>
              <a:off x="5532440" y="292894"/>
              <a:ext cx="149225" cy="8143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9"/>
                </a:cxn>
                <a:cxn ang="0">
                  <a:pos x="5" y="28"/>
                </a:cxn>
                <a:cxn ang="0">
                  <a:pos x="8" y="36"/>
                </a:cxn>
                <a:cxn ang="0">
                  <a:pos x="15" y="43"/>
                </a:cxn>
                <a:cxn ang="0">
                  <a:pos x="23" y="49"/>
                </a:cxn>
                <a:cxn ang="0">
                  <a:pos x="30" y="54"/>
                </a:cxn>
                <a:cxn ang="0">
                  <a:pos x="38" y="55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6" y="57"/>
                </a:cxn>
                <a:cxn ang="0">
                  <a:pos x="64" y="55"/>
                </a:cxn>
                <a:cxn ang="0">
                  <a:pos x="70" y="52"/>
                </a:cxn>
                <a:cxn ang="0">
                  <a:pos x="76" y="49"/>
                </a:cxn>
                <a:cxn ang="0">
                  <a:pos x="81" y="44"/>
                </a:cxn>
                <a:cxn ang="0">
                  <a:pos x="86" y="39"/>
                </a:cxn>
                <a:cxn ang="0">
                  <a:pos x="91" y="33"/>
                </a:cxn>
                <a:cxn ang="0">
                  <a:pos x="94" y="27"/>
                </a:cxn>
                <a:cxn ang="0">
                  <a:pos x="94" y="27"/>
                </a:cxn>
                <a:cxn ang="0">
                  <a:pos x="48" y="1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94" h="57">
                  <a:moveTo>
                    <a:pt x="0" y="9"/>
                  </a:moveTo>
                  <a:lnTo>
                    <a:pt x="0" y="9"/>
                  </a:lnTo>
                  <a:lnTo>
                    <a:pt x="2" y="19"/>
                  </a:lnTo>
                  <a:lnTo>
                    <a:pt x="5" y="28"/>
                  </a:lnTo>
                  <a:lnTo>
                    <a:pt x="8" y="36"/>
                  </a:lnTo>
                  <a:lnTo>
                    <a:pt x="15" y="43"/>
                  </a:lnTo>
                  <a:lnTo>
                    <a:pt x="23" y="49"/>
                  </a:lnTo>
                  <a:lnTo>
                    <a:pt x="30" y="54"/>
                  </a:lnTo>
                  <a:lnTo>
                    <a:pt x="38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6" y="57"/>
                  </a:lnTo>
                  <a:lnTo>
                    <a:pt x="64" y="55"/>
                  </a:lnTo>
                  <a:lnTo>
                    <a:pt x="70" y="52"/>
                  </a:lnTo>
                  <a:lnTo>
                    <a:pt x="76" y="49"/>
                  </a:lnTo>
                  <a:lnTo>
                    <a:pt x="81" y="44"/>
                  </a:lnTo>
                  <a:lnTo>
                    <a:pt x="86" y="39"/>
                  </a:lnTo>
                  <a:lnTo>
                    <a:pt x="91" y="33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48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4" name="Freeform 274"/>
            <p:cNvSpPr/>
            <p:nvPr/>
          </p:nvSpPr>
          <p:spPr bwMode="auto">
            <a:xfrm>
              <a:off x="5562602" y="428625"/>
              <a:ext cx="144463" cy="95726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0" y="5"/>
                </a:cxn>
                <a:cxn ang="0">
                  <a:pos x="23" y="9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7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4" y="16"/>
                </a:cxn>
                <a:cxn ang="0">
                  <a:pos x="73" y="8"/>
                </a:cxn>
                <a:cxn ang="0">
                  <a:pos x="62" y="3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1" h="67">
                  <a:moveTo>
                    <a:pt x="50" y="0"/>
                  </a:move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3" y="9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4" y="16"/>
                  </a:lnTo>
                  <a:lnTo>
                    <a:pt x="73" y="8"/>
                  </a:lnTo>
                  <a:lnTo>
                    <a:pt x="6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5" name="Freeform 275"/>
            <p:cNvSpPr/>
            <p:nvPr/>
          </p:nvSpPr>
          <p:spPr bwMode="auto">
            <a:xfrm>
              <a:off x="4873627" y="281464"/>
              <a:ext cx="146050" cy="657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3" y="22"/>
                </a:cxn>
                <a:cxn ang="0">
                  <a:pos x="6" y="27"/>
                </a:cxn>
                <a:cxn ang="0">
                  <a:pos x="11" y="33"/>
                </a:cxn>
                <a:cxn ang="0">
                  <a:pos x="17" y="36"/>
                </a:cxn>
                <a:cxn ang="0">
                  <a:pos x="23" y="41"/>
                </a:cxn>
                <a:cxn ang="0">
                  <a:pos x="30" y="44"/>
                </a:cxn>
                <a:cxn ang="0">
                  <a:pos x="36" y="46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54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77" y="31"/>
                </a:cxn>
                <a:cxn ang="0">
                  <a:pos x="84" y="25"/>
                </a:cxn>
                <a:cxn ang="0">
                  <a:pos x="88" y="17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3" y="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92" h="46">
                  <a:moveTo>
                    <a:pt x="0" y="14"/>
                  </a:moveTo>
                  <a:lnTo>
                    <a:pt x="0" y="14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1" y="33"/>
                  </a:lnTo>
                  <a:lnTo>
                    <a:pt x="17" y="36"/>
                  </a:lnTo>
                  <a:lnTo>
                    <a:pt x="23" y="41"/>
                  </a:lnTo>
                  <a:lnTo>
                    <a:pt x="30" y="44"/>
                  </a:lnTo>
                  <a:lnTo>
                    <a:pt x="3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54" y="44"/>
                  </a:lnTo>
                  <a:lnTo>
                    <a:pt x="63" y="43"/>
                  </a:lnTo>
                  <a:lnTo>
                    <a:pt x="71" y="38"/>
                  </a:lnTo>
                  <a:lnTo>
                    <a:pt x="77" y="31"/>
                  </a:lnTo>
                  <a:lnTo>
                    <a:pt x="84" y="25"/>
                  </a:lnTo>
                  <a:lnTo>
                    <a:pt x="88" y="17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33" y="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6" name="Freeform 276"/>
            <p:cNvSpPr/>
            <p:nvPr/>
          </p:nvSpPr>
          <p:spPr bwMode="auto">
            <a:xfrm>
              <a:off x="4665665" y="364332"/>
              <a:ext cx="1454150" cy="243030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80" y="15"/>
                </a:cxn>
                <a:cxn ang="0">
                  <a:pos x="178" y="19"/>
                </a:cxn>
                <a:cxn ang="0">
                  <a:pos x="307" y="45"/>
                </a:cxn>
                <a:cxn ang="0">
                  <a:pos x="454" y="99"/>
                </a:cxn>
                <a:cxn ang="0">
                  <a:pos x="557" y="158"/>
                </a:cxn>
                <a:cxn ang="0">
                  <a:pos x="607" y="194"/>
                </a:cxn>
                <a:cxn ang="0">
                  <a:pos x="675" y="257"/>
                </a:cxn>
                <a:cxn ang="0">
                  <a:pos x="735" y="334"/>
                </a:cxn>
                <a:cxn ang="0">
                  <a:pos x="786" y="418"/>
                </a:cxn>
                <a:cxn ang="0">
                  <a:pos x="827" y="507"/>
                </a:cxn>
                <a:cxn ang="0">
                  <a:pos x="860" y="600"/>
                </a:cxn>
                <a:cxn ang="0">
                  <a:pos x="884" y="697"/>
                </a:cxn>
                <a:cxn ang="0">
                  <a:pos x="899" y="792"/>
                </a:cxn>
                <a:cxn ang="0">
                  <a:pos x="903" y="886"/>
                </a:cxn>
                <a:cxn ang="0">
                  <a:pos x="899" y="975"/>
                </a:cxn>
                <a:cxn ang="0">
                  <a:pos x="883" y="1057"/>
                </a:cxn>
                <a:cxn ang="0">
                  <a:pos x="862" y="1129"/>
                </a:cxn>
                <a:cxn ang="0">
                  <a:pos x="792" y="1319"/>
                </a:cxn>
                <a:cxn ang="0">
                  <a:pos x="753" y="1419"/>
                </a:cxn>
                <a:cxn ang="0">
                  <a:pos x="718" y="1538"/>
                </a:cxn>
                <a:cxn ang="0">
                  <a:pos x="710" y="1606"/>
                </a:cxn>
                <a:cxn ang="0">
                  <a:pos x="713" y="1674"/>
                </a:cxn>
                <a:cxn ang="0">
                  <a:pos x="719" y="1698"/>
                </a:cxn>
                <a:cxn ang="0">
                  <a:pos x="726" y="1701"/>
                </a:cxn>
                <a:cxn ang="0">
                  <a:pos x="730" y="1698"/>
                </a:cxn>
                <a:cxn ang="0">
                  <a:pos x="730" y="1693"/>
                </a:cxn>
                <a:cxn ang="0">
                  <a:pos x="722" y="1628"/>
                </a:cxn>
                <a:cxn ang="0">
                  <a:pos x="727" y="1563"/>
                </a:cxn>
                <a:cxn ang="0">
                  <a:pos x="748" y="1473"/>
                </a:cxn>
                <a:cxn ang="0">
                  <a:pos x="803" y="1324"/>
                </a:cxn>
                <a:cxn ang="0">
                  <a:pos x="851" y="1200"/>
                </a:cxn>
                <a:cxn ang="0">
                  <a:pos x="895" y="1060"/>
                </a:cxn>
                <a:cxn ang="0">
                  <a:pos x="906" y="1006"/>
                </a:cxn>
                <a:cxn ang="0">
                  <a:pos x="916" y="919"/>
                </a:cxn>
                <a:cxn ang="0">
                  <a:pos x="914" y="827"/>
                </a:cxn>
                <a:cxn ang="0">
                  <a:pos x="903" y="732"/>
                </a:cxn>
                <a:cxn ang="0">
                  <a:pos x="884" y="633"/>
                </a:cxn>
                <a:cxn ang="0">
                  <a:pos x="865" y="570"/>
                </a:cxn>
                <a:cxn ang="0">
                  <a:pos x="826" y="468"/>
                </a:cxn>
                <a:cxn ang="0">
                  <a:pos x="778" y="376"/>
                </a:cxn>
                <a:cxn ang="0">
                  <a:pos x="722" y="294"/>
                </a:cxn>
                <a:cxn ang="0">
                  <a:pos x="659" y="223"/>
                </a:cxn>
                <a:cxn ang="0">
                  <a:pos x="589" y="162"/>
                </a:cxn>
                <a:cxn ang="0">
                  <a:pos x="537" y="129"/>
                </a:cxn>
                <a:cxn ang="0">
                  <a:pos x="454" y="86"/>
                </a:cxn>
                <a:cxn ang="0">
                  <a:pos x="302" y="31"/>
                </a:cxn>
                <a:cxn ang="0">
                  <a:pos x="178" y="7"/>
                </a:cxn>
                <a:cxn ang="0">
                  <a:pos x="108" y="2"/>
                </a:cxn>
                <a:cxn ang="0">
                  <a:pos x="20" y="4"/>
                </a:cxn>
              </a:cxnLst>
              <a:rect l="0" t="0" r="r" b="b"/>
              <a:pathLst>
                <a:path w="916" h="1701">
                  <a:moveTo>
                    <a:pt x="5" y="5"/>
                  </a:moveTo>
                  <a:lnTo>
                    <a:pt x="5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0" y="16"/>
                  </a:lnTo>
                  <a:lnTo>
                    <a:pt x="54" y="15"/>
                  </a:lnTo>
                  <a:lnTo>
                    <a:pt x="80" y="15"/>
                  </a:lnTo>
                  <a:lnTo>
                    <a:pt x="108" y="15"/>
                  </a:lnTo>
                  <a:lnTo>
                    <a:pt x="142" y="16"/>
                  </a:lnTo>
                  <a:lnTo>
                    <a:pt x="178" y="19"/>
                  </a:lnTo>
                  <a:lnTo>
                    <a:pt x="218" y="26"/>
                  </a:lnTo>
                  <a:lnTo>
                    <a:pt x="261" y="34"/>
                  </a:lnTo>
                  <a:lnTo>
                    <a:pt x="307" y="45"/>
                  </a:lnTo>
                  <a:lnTo>
                    <a:pt x="354" y="59"/>
                  </a:lnTo>
                  <a:lnTo>
                    <a:pt x="404" y="78"/>
                  </a:lnTo>
                  <a:lnTo>
                    <a:pt x="454" y="99"/>
                  </a:lnTo>
                  <a:lnTo>
                    <a:pt x="505" y="126"/>
                  </a:lnTo>
                  <a:lnTo>
                    <a:pt x="532" y="142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83" y="175"/>
                  </a:lnTo>
                  <a:lnTo>
                    <a:pt x="607" y="194"/>
                  </a:lnTo>
                  <a:lnTo>
                    <a:pt x="630" y="213"/>
                  </a:lnTo>
                  <a:lnTo>
                    <a:pt x="654" y="235"/>
                  </a:lnTo>
                  <a:lnTo>
                    <a:pt x="675" y="257"/>
                  </a:lnTo>
                  <a:lnTo>
                    <a:pt x="695" y="283"/>
                  </a:lnTo>
                  <a:lnTo>
                    <a:pt x="716" y="307"/>
                  </a:lnTo>
                  <a:lnTo>
                    <a:pt x="735" y="334"/>
                  </a:lnTo>
                  <a:lnTo>
                    <a:pt x="753" y="361"/>
                  </a:lnTo>
                  <a:lnTo>
                    <a:pt x="770" y="388"/>
                  </a:lnTo>
                  <a:lnTo>
                    <a:pt x="786" y="418"/>
                  </a:lnTo>
                  <a:lnTo>
                    <a:pt x="800" y="446"/>
                  </a:lnTo>
                  <a:lnTo>
                    <a:pt x="814" y="476"/>
                  </a:lnTo>
                  <a:lnTo>
                    <a:pt x="827" y="507"/>
                  </a:lnTo>
                  <a:lnTo>
                    <a:pt x="840" y="538"/>
                  </a:lnTo>
                  <a:lnTo>
                    <a:pt x="851" y="568"/>
                  </a:lnTo>
                  <a:lnTo>
                    <a:pt x="860" y="600"/>
                  </a:lnTo>
                  <a:lnTo>
                    <a:pt x="870" y="632"/>
                  </a:lnTo>
                  <a:lnTo>
                    <a:pt x="878" y="665"/>
                  </a:lnTo>
                  <a:lnTo>
                    <a:pt x="884" y="697"/>
                  </a:lnTo>
                  <a:lnTo>
                    <a:pt x="891" y="729"/>
                  </a:lnTo>
                  <a:lnTo>
                    <a:pt x="895" y="760"/>
                  </a:lnTo>
                  <a:lnTo>
                    <a:pt x="899" y="792"/>
                  </a:lnTo>
                  <a:lnTo>
                    <a:pt x="902" y="824"/>
                  </a:lnTo>
                  <a:lnTo>
                    <a:pt x="903" y="856"/>
                  </a:lnTo>
                  <a:lnTo>
                    <a:pt x="903" y="886"/>
                  </a:lnTo>
                  <a:lnTo>
                    <a:pt x="903" y="916"/>
                  </a:lnTo>
                  <a:lnTo>
                    <a:pt x="902" y="946"/>
                  </a:lnTo>
                  <a:lnTo>
                    <a:pt x="899" y="975"/>
                  </a:lnTo>
                  <a:lnTo>
                    <a:pt x="894" y="1003"/>
                  </a:lnTo>
                  <a:lnTo>
                    <a:pt x="889" y="1030"/>
                  </a:lnTo>
                  <a:lnTo>
                    <a:pt x="883" y="1057"/>
                  </a:lnTo>
                  <a:lnTo>
                    <a:pt x="883" y="1057"/>
                  </a:lnTo>
                  <a:lnTo>
                    <a:pt x="873" y="1094"/>
                  </a:lnTo>
                  <a:lnTo>
                    <a:pt x="862" y="1129"/>
                  </a:lnTo>
                  <a:lnTo>
                    <a:pt x="840" y="1195"/>
                  </a:lnTo>
                  <a:lnTo>
                    <a:pt x="816" y="1259"/>
                  </a:lnTo>
                  <a:lnTo>
                    <a:pt x="792" y="1319"/>
                  </a:lnTo>
                  <a:lnTo>
                    <a:pt x="792" y="1319"/>
                  </a:lnTo>
                  <a:lnTo>
                    <a:pt x="772" y="1370"/>
                  </a:lnTo>
                  <a:lnTo>
                    <a:pt x="753" y="1419"/>
                  </a:lnTo>
                  <a:lnTo>
                    <a:pt x="737" y="1466"/>
                  </a:lnTo>
                  <a:lnTo>
                    <a:pt x="724" y="1514"/>
                  </a:lnTo>
                  <a:lnTo>
                    <a:pt x="718" y="1538"/>
                  </a:lnTo>
                  <a:lnTo>
                    <a:pt x="714" y="1560"/>
                  </a:lnTo>
                  <a:lnTo>
                    <a:pt x="711" y="1584"/>
                  </a:lnTo>
                  <a:lnTo>
                    <a:pt x="710" y="1606"/>
                  </a:lnTo>
                  <a:lnTo>
                    <a:pt x="710" y="1628"/>
                  </a:lnTo>
                  <a:lnTo>
                    <a:pt x="710" y="1652"/>
                  </a:lnTo>
                  <a:lnTo>
                    <a:pt x="713" y="1674"/>
                  </a:lnTo>
                  <a:lnTo>
                    <a:pt x="718" y="1697"/>
                  </a:lnTo>
                  <a:lnTo>
                    <a:pt x="718" y="1697"/>
                  </a:lnTo>
                  <a:lnTo>
                    <a:pt x="719" y="1698"/>
                  </a:lnTo>
                  <a:lnTo>
                    <a:pt x="721" y="1701"/>
                  </a:lnTo>
                  <a:lnTo>
                    <a:pt x="722" y="1701"/>
                  </a:lnTo>
                  <a:lnTo>
                    <a:pt x="726" y="1701"/>
                  </a:lnTo>
                  <a:lnTo>
                    <a:pt x="726" y="1701"/>
                  </a:lnTo>
                  <a:lnTo>
                    <a:pt x="729" y="1700"/>
                  </a:lnTo>
                  <a:lnTo>
                    <a:pt x="730" y="1698"/>
                  </a:lnTo>
                  <a:lnTo>
                    <a:pt x="730" y="1697"/>
                  </a:lnTo>
                  <a:lnTo>
                    <a:pt x="730" y="1693"/>
                  </a:lnTo>
                  <a:lnTo>
                    <a:pt x="730" y="1693"/>
                  </a:lnTo>
                  <a:lnTo>
                    <a:pt x="726" y="1671"/>
                  </a:lnTo>
                  <a:lnTo>
                    <a:pt x="722" y="1651"/>
                  </a:lnTo>
                  <a:lnTo>
                    <a:pt x="722" y="1628"/>
                  </a:lnTo>
                  <a:lnTo>
                    <a:pt x="722" y="1606"/>
                  </a:lnTo>
                  <a:lnTo>
                    <a:pt x="724" y="1585"/>
                  </a:lnTo>
                  <a:lnTo>
                    <a:pt x="727" y="1563"/>
                  </a:lnTo>
                  <a:lnTo>
                    <a:pt x="730" y="1541"/>
                  </a:lnTo>
                  <a:lnTo>
                    <a:pt x="735" y="1519"/>
                  </a:lnTo>
                  <a:lnTo>
                    <a:pt x="748" y="1473"/>
                  </a:lnTo>
                  <a:lnTo>
                    <a:pt x="765" y="1425"/>
                  </a:lnTo>
                  <a:lnTo>
                    <a:pt x="783" y="137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27" y="1263"/>
                  </a:lnTo>
                  <a:lnTo>
                    <a:pt x="851" y="1200"/>
                  </a:lnTo>
                  <a:lnTo>
                    <a:pt x="875" y="1132"/>
                  </a:lnTo>
                  <a:lnTo>
                    <a:pt x="886" y="1097"/>
                  </a:lnTo>
                  <a:lnTo>
                    <a:pt x="895" y="1060"/>
                  </a:lnTo>
                  <a:lnTo>
                    <a:pt x="895" y="1060"/>
                  </a:lnTo>
                  <a:lnTo>
                    <a:pt x="902" y="1033"/>
                  </a:lnTo>
                  <a:lnTo>
                    <a:pt x="906" y="1006"/>
                  </a:lnTo>
                  <a:lnTo>
                    <a:pt x="911" y="979"/>
                  </a:lnTo>
                  <a:lnTo>
                    <a:pt x="914" y="949"/>
                  </a:lnTo>
                  <a:lnTo>
                    <a:pt x="916" y="919"/>
                  </a:lnTo>
                  <a:lnTo>
                    <a:pt x="916" y="889"/>
                  </a:lnTo>
                  <a:lnTo>
                    <a:pt x="916" y="859"/>
                  </a:lnTo>
                  <a:lnTo>
                    <a:pt x="914" y="827"/>
                  </a:lnTo>
                  <a:lnTo>
                    <a:pt x="911" y="795"/>
                  </a:lnTo>
                  <a:lnTo>
                    <a:pt x="908" y="764"/>
                  </a:lnTo>
                  <a:lnTo>
                    <a:pt x="903" y="732"/>
                  </a:lnTo>
                  <a:lnTo>
                    <a:pt x="899" y="699"/>
                  </a:lnTo>
                  <a:lnTo>
                    <a:pt x="891" y="667"/>
                  </a:lnTo>
                  <a:lnTo>
                    <a:pt x="884" y="633"/>
                  </a:lnTo>
                  <a:lnTo>
                    <a:pt x="875" y="602"/>
                  </a:lnTo>
                  <a:lnTo>
                    <a:pt x="865" y="570"/>
                  </a:lnTo>
                  <a:lnTo>
                    <a:pt x="865" y="570"/>
                  </a:lnTo>
                  <a:lnTo>
                    <a:pt x="853" y="535"/>
                  </a:lnTo>
                  <a:lnTo>
                    <a:pt x="840" y="502"/>
                  </a:lnTo>
                  <a:lnTo>
                    <a:pt x="826" y="468"/>
                  </a:lnTo>
                  <a:lnTo>
                    <a:pt x="811" y="437"/>
                  </a:lnTo>
                  <a:lnTo>
                    <a:pt x="795" y="405"/>
                  </a:lnTo>
                  <a:lnTo>
                    <a:pt x="778" y="376"/>
                  </a:lnTo>
                  <a:lnTo>
                    <a:pt x="761" y="346"/>
                  </a:lnTo>
                  <a:lnTo>
                    <a:pt x="741" y="319"/>
                  </a:lnTo>
                  <a:lnTo>
                    <a:pt x="722" y="294"/>
                  </a:lnTo>
                  <a:lnTo>
                    <a:pt x="702" y="269"/>
                  </a:lnTo>
                  <a:lnTo>
                    <a:pt x="681" y="245"/>
                  </a:lnTo>
                  <a:lnTo>
                    <a:pt x="659" y="223"/>
                  </a:lnTo>
                  <a:lnTo>
                    <a:pt x="637" y="200"/>
                  </a:lnTo>
                  <a:lnTo>
                    <a:pt x="613" y="181"/>
                  </a:lnTo>
                  <a:lnTo>
                    <a:pt x="589" y="162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37" y="129"/>
                  </a:lnTo>
                  <a:lnTo>
                    <a:pt x="510" y="113"/>
                  </a:lnTo>
                  <a:lnTo>
                    <a:pt x="481" y="99"/>
                  </a:lnTo>
                  <a:lnTo>
                    <a:pt x="454" y="86"/>
                  </a:lnTo>
                  <a:lnTo>
                    <a:pt x="402" y="62"/>
                  </a:lnTo>
                  <a:lnTo>
                    <a:pt x="351" y="45"/>
                  </a:lnTo>
                  <a:lnTo>
                    <a:pt x="302" y="31"/>
                  </a:lnTo>
                  <a:lnTo>
                    <a:pt x="258" y="19"/>
                  </a:lnTo>
                  <a:lnTo>
                    <a:pt x="215" y="12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40" y="4"/>
                  </a:lnTo>
                  <a:lnTo>
                    <a:pt x="108" y="2"/>
                  </a:lnTo>
                  <a:lnTo>
                    <a:pt x="78" y="0"/>
                  </a:lnTo>
                  <a:lnTo>
                    <a:pt x="54" y="2"/>
                  </a:lnTo>
                  <a:lnTo>
                    <a:pt x="20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7" name="Freeform 277"/>
            <p:cNvSpPr/>
            <p:nvPr/>
          </p:nvSpPr>
          <p:spPr bwMode="auto">
            <a:xfrm>
              <a:off x="5300665" y="2837498"/>
              <a:ext cx="646113" cy="19145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0" y="100"/>
                </a:cxn>
                <a:cxn ang="0">
                  <a:pos x="7" y="108"/>
                </a:cxn>
                <a:cxn ang="0">
                  <a:pos x="13" y="116"/>
                </a:cxn>
                <a:cxn ang="0">
                  <a:pos x="23" y="123"/>
                </a:cxn>
                <a:cxn ang="0">
                  <a:pos x="32" y="126"/>
                </a:cxn>
                <a:cxn ang="0">
                  <a:pos x="32" y="126"/>
                </a:cxn>
                <a:cxn ang="0">
                  <a:pos x="51" y="131"/>
                </a:cxn>
                <a:cxn ang="0">
                  <a:pos x="70" y="132"/>
                </a:cxn>
                <a:cxn ang="0">
                  <a:pos x="91" y="134"/>
                </a:cxn>
                <a:cxn ang="0">
                  <a:pos x="110" y="132"/>
                </a:cxn>
                <a:cxn ang="0">
                  <a:pos x="151" y="129"/>
                </a:cxn>
                <a:cxn ang="0">
                  <a:pos x="189" y="124"/>
                </a:cxn>
                <a:cxn ang="0">
                  <a:pos x="189" y="124"/>
                </a:cxn>
                <a:cxn ang="0">
                  <a:pos x="229" y="118"/>
                </a:cxn>
                <a:cxn ang="0">
                  <a:pos x="267" y="108"/>
                </a:cxn>
                <a:cxn ang="0">
                  <a:pos x="305" y="96"/>
                </a:cxn>
                <a:cxn ang="0">
                  <a:pos x="341" y="80"/>
                </a:cxn>
                <a:cxn ang="0">
                  <a:pos x="341" y="80"/>
                </a:cxn>
                <a:cxn ang="0">
                  <a:pos x="365" y="67"/>
                </a:cxn>
                <a:cxn ang="0">
                  <a:pos x="378" y="59"/>
                </a:cxn>
                <a:cxn ang="0">
                  <a:pos x="387" y="51"/>
                </a:cxn>
                <a:cxn ang="0">
                  <a:pos x="397" y="42"/>
                </a:cxn>
                <a:cxn ang="0">
                  <a:pos x="403" y="31"/>
                </a:cxn>
                <a:cxn ang="0">
                  <a:pos x="405" y="24"/>
                </a:cxn>
                <a:cxn ang="0">
                  <a:pos x="407" y="16"/>
                </a:cxn>
                <a:cxn ang="0">
                  <a:pos x="407" y="10"/>
                </a:cxn>
                <a:cxn ang="0">
                  <a:pos x="405" y="2"/>
                </a:cxn>
                <a:cxn ang="0">
                  <a:pos x="405" y="2"/>
                </a:cxn>
                <a:cxn ang="0">
                  <a:pos x="405" y="0"/>
                </a:cxn>
                <a:cxn ang="0">
                  <a:pos x="405" y="0"/>
                </a:cxn>
                <a:cxn ang="0">
                  <a:pos x="384" y="16"/>
                </a:cxn>
                <a:cxn ang="0">
                  <a:pos x="364" y="31"/>
                </a:cxn>
                <a:cxn ang="0">
                  <a:pos x="341" y="43"/>
                </a:cxn>
                <a:cxn ang="0">
                  <a:pos x="318" y="56"/>
                </a:cxn>
                <a:cxn ang="0">
                  <a:pos x="294" y="65"/>
                </a:cxn>
                <a:cxn ang="0">
                  <a:pos x="268" y="75"/>
                </a:cxn>
                <a:cxn ang="0">
                  <a:pos x="242" y="81"/>
                </a:cxn>
                <a:cxn ang="0">
                  <a:pos x="215" y="88"/>
                </a:cxn>
                <a:cxn ang="0">
                  <a:pos x="188" y="92"/>
                </a:cxn>
                <a:cxn ang="0">
                  <a:pos x="161" y="97"/>
                </a:cxn>
                <a:cxn ang="0">
                  <a:pos x="134" y="99"/>
                </a:cxn>
                <a:cxn ang="0">
                  <a:pos x="107" y="102"/>
                </a:cxn>
                <a:cxn ang="0">
                  <a:pos x="53" y="102"/>
                </a:cxn>
                <a:cxn ang="0">
                  <a:pos x="0" y="100"/>
                </a:cxn>
                <a:cxn ang="0">
                  <a:pos x="0" y="100"/>
                </a:cxn>
              </a:cxnLst>
              <a:rect l="0" t="0" r="r" b="b"/>
              <a:pathLst>
                <a:path w="407" h="134">
                  <a:moveTo>
                    <a:pt x="0" y="100"/>
                  </a:moveTo>
                  <a:lnTo>
                    <a:pt x="0" y="100"/>
                  </a:lnTo>
                  <a:lnTo>
                    <a:pt x="7" y="108"/>
                  </a:lnTo>
                  <a:lnTo>
                    <a:pt x="13" y="116"/>
                  </a:lnTo>
                  <a:lnTo>
                    <a:pt x="23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51" y="131"/>
                  </a:lnTo>
                  <a:lnTo>
                    <a:pt x="70" y="132"/>
                  </a:lnTo>
                  <a:lnTo>
                    <a:pt x="91" y="134"/>
                  </a:lnTo>
                  <a:lnTo>
                    <a:pt x="110" y="132"/>
                  </a:lnTo>
                  <a:lnTo>
                    <a:pt x="151" y="129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229" y="118"/>
                  </a:lnTo>
                  <a:lnTo>
                    <a:pt x="267" y="108"/>
                  </a:lnTo>
                  <a:lnTo>
                    <a:pt x="305" y="96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65" y="67"/>
                  </a:lnTo>
                  <a:lnTo>
                    <a:pt x="378" y="59"/>
                  </a:lnTo>
                  <a:lnTo>
                    <a:pt x="387" y="51"/>
                  </a:lnTo>
                  <a:lnTo>
                    <a:pt x="397" y="42"/>
                  </a:lnTo>
                  <a:lnTo>
                    <a:pt x="403" y="31"/>
                  </a:lnTo>
                  <a:lnTo>
                    <a:pt x="405" y="24"/>
                  </a:lnTo>
                  <a:lnTo>
                    <a:pt x="407" y="16"/>
                  </a:lnTo>
                  <a:lnTo>
                    <a:pt x="407" y="10"/>
                  </a:lnTo>
                  <a:lnTo>
                    <a:pt x="405" y="2"/>
                  </a:lnTo>
                  <a:lnTo>
                    <a:pt x="405" y="2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384" y="16"/>
                  </a:lnTo>
                  <a:lnTo>
                    <a:pt x="364" y="31"/>
                  </a:lnTo>
                  <a:lnTo>
                    <a:pt x="341" y="43"/>
                  </a:lnTo>
                  <a:lnTo>
                    <a:pt x="318" y="56"/>
                  </a:lnTo>
                  <a:lnTo>
                    <a:pt x="294" y="65"/>
                  </a:lnTo>
                  <a:lnTo>
                    <a:pt x="268" y="75"/>
                  </a:lnTo>
                  <a:lnTo>
                    <a:pt x="242" y="81"/>
                  </a:lnTo>
                  <a:lnTo>
                    <a:pt x="215" y="88"/>
                  </a:lnTo>
                  <a:lnTo>
                    <a:pt x="188" y="92"/>
                  </a:lnTo>
                  <a:lnTo>
                    <a:pt x="161" y="97"/>
                  </a:lnTo>
                  <a:lnTo>
                    <a:pt x="134" y="99"/>
                  </a:lnTo>
                  <a:lnTo>
                    <a:pt x="107" y="102"/>
                  </a:lnTo>
                  <a:lnTo>
                    <a:pt x="53" y="102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8" name="Freeform 278"/>
            <p:cNvSpPr/>
            <p:nvPr/>
          </p:nvSpPr>
          <p:spPr bwMode="auto">
            <a:xfrm>
              <a:off x="5260977" y="2747487"/>
              <a:ext cx="682625" cy="235744"/>
            </a:xfrm>
            <a:custGeom>
              <a:avLst/>
              <a:gdLst/>
              <a:ahLst/>
              <a:cxnLst>
                <a:cxn ang="0">
                  <a:pos x="325" y="40"/>
                </a:cxn>
                <a:cxn ang="0">
                  <a:pos x="325" y="40"/>
                </a:cxn>
                <a:cxn ang="0">
                  <a:pos x="320" y="41"/>
                </a:cxn>
                <a:cxn ang="0">
                  <a:pos x="314" y="44"/>
                </a:cxn>
                <a:cxn ang="0">
                  <a:pos x="308" y="46"/>
                </a:cxn>
                <a:cxn ang="0">
                  <a:pos x="303" y="49"/>
                </a:cxn>
                <a:cxn ang="0">
                  <a:pos x="303" y="49"/>
                </a:cxn>
                <a:cxn ang="0">
                  <a:pos x="267" y="62"/>
                </a:cxn>
                <a:cxn ang="0">
                  <a:pos x="230" y="71"/>
                </a:cxn>
                <a:cxn ang="0">
                  <a:pos x="192" y="79"/>
                </a:cxn>
                <a:cxn ang="0">
                  <a:pos x="154" y="84"/>
                </a:cxn>
                <a:cxn ang="0">
                  <a:pos x="116" y="87"/>
                </a:cxn>
                <a:cxn ang="0">
                  <a:pos x="78" y="89"/>
                </a:cxn>
                <a:cxn ang="0">
                  <a:pos x="40" y="8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3"/>
                </a:cxn>
                <a:cxn ang="0">
                  <a:pos x="9" y="124"/>
                </a:cxn>
                <a:cxn ang="0">
                  <a:pos x="16" y="144"/>
                </a:cxn>
                <a:cxn ang="0">
                  <a:pos x="25" y="163"/>
                </a:cxn>
                <a:cxn ang="0">
                  <a:pos x="25" y="163"/>
                </a:cxn>
                <a:cxn ang="0">
                  <a:pos x="78" y="165"/>
                </a:cxn>
                <a:cxn ang="0">
                  <a:pos x="132" y="165"/>
                </a:cxn>
                <a:cxn ang="0">
                  <a:pos x="159" y="162"/>
                </a:cxn>
                <a:cxn ang="0">
                  <a:pos x="186" y="160"/>
                </a:cxn>
                <a:cxn ang="0">
                  <a:pos x="213" y="155"/>
                </a:cxn>
                <a:cxn ang="0">
                  <a:pos x="240" y="151"/>
                </a:cxn>
                <a:cxn ang="0">
                  <a:pos x="267" y="144"/>
                </a:cxn>
                <a:cxn ang="0">
                  <a:pos x="293" y="138"/>
                </a:cxn>
                <a:cxn ang="0">
                  <a:pos x="319" y="128"/>
                </a:cxn>
                <a:cxn ang="0">
                  <a:pos x="343" y="119"/>
                </a:cxn>
                <a:cxn ang="0">
                  <a:pos x="366" y="106"/>
                </a:cxn>
                <a:cxn ang="0">
                  <a:pos x="389" y="94"/>
                </a:cxn>
                <a:cxn ang="0">
                  <a:pos x="409" y="79"/>
                </a:cxn>
                <a:cxn ang="0">
                  <a:pos x="430" y="63"/>
                </a:cxn>
                <a:cxn ang="0">
                  <a:pos x="430" y="63"/>
                </a:cxn>
                <a:cxn ang="0">
                  <a:pos x="424" y="32"/>
                </a:cxn>
                <a:cxn ang="0">
                  <a:pos x="416" y="0"/>
                </a:cxn>
                <a:cxn ang="0">
                  <a:pos x="416" y="0"/>
                </a:cxn>
                <a:cxn ang="0">
                  <a:pos x="395" y="13"/>
                </a:cxn>
                <a:cxn ang="0">
                  <a:pos x="373" y="24"/>
                </a:cxn>
                <a:cxn ang="0">
                  <a:pos x="349" y="32"/>
                </a:cxn>
                <a:cxn ang="0">
                  <a:pos x="325" y="40"/>
                </a:cxn>
                <a:cxn ang="0">
                  <a:pos x="325" y="40"/>
                </a:cxn>
              </a:cxnLst>
              <a:rect l="0" t="0" r="r" b="b"/>
              <a:pathLst>
                <a:path w="430" h="165">
                  <a:moveTo>
                    <a:pt x="325" y="40"/>
                  </a:moveTo>
                  <a:lnTo>
                    <a:pt x="325" y="40"/>
                  </a:lnTo>
                  <a:lnTo>
                    <a:pt x="320" y="41"/>
                  </a:lnTo>
                  <a:lnTo>
                    <a:pt x="314" y="44"/>
                  </a:lnTo>
                  <a:lnTo>
                    <a:pt x="308" y="46"/>
                  </a:lnTo>
                  <a:lnTo>
                    <a:pt x="303" y="49"/>
                  </a:lnTo>
                  <a:lnTo>
                    <a:pt x="303" y="49"/>
                  </a:lnTo>
                  <a:lnTo>
                    <a:pt x="267" y="62"/>
                  </a:lnTo>
                  <a:lnTo>
                    <a:pt x="230" y="71"/>
                  </a:lnTo>
                  <a:lnTo>
                    <a:pt x="192" y="79"/>
                  </a:lnTo>
                  <a:lnTo>
                    <a:pt x="154" y="84"/>
                  </a:lnTo>
                  <a:lnTo>
                    <a:pt x="116" y="87"/>
                  </a:lnTo>
                  <a:lnTo>
                    <a:pt x="78" y="89"/>
                  </a:lnTo>
                  <a:lnTo>
                    <a:pt x="4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3"/>
                  </a:lnTo>
                  <a:lnTo>
                    <a:pt x="9" y="124"/>
                  </a:lnTo>
                  <a:lnTo>
                    <a:pt x="16" y="144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78" y="165"/>
                  </a:lnTo>
                  <a:lnTo>
                    <a:pt x="132" y="165"/>
                  </a:lnTo>
                  <a:lnTo>
                    <a:pt x="159" y="162"/>
                  </a:lnTo>
                  <a:lnTo>
                    <a:pt x="186" y="160"/>
                  </a:lnTo>
                  <a:lnTo>
                    <a:pt x="213" y="155"/>
                  </a:lnTo>
                  <a:lnTo>
                    <a:pt x="240" y="151"/>
                  </a:lnTo>
                  <a:lnTo>
                    <a:pt x="267" y="144"/>
                  </a:lnTo>
                  <a:lnTo>
                    <a:pt x="293" y="138"/>
                  </a:lnTo>
                  <a:lnTo>
                    <a:pt x="319" y="128"/>
                  </a:lnTo>
                  <a:lnTo>
                    <a:pt x="343" y="119"/>
                  </a:lnTo>
                  <a:lnTo>
                    <a:pt x="366" y="106"/>
                  </a:lnTo>
                  <a:lnTo>
                    <a:pt x="389" y="94"/>
                  </a:lnTo>
                  <a:lnTo>
                    <a:pt x="409" y="79"/>
                  </a:lnTo>
                  <a:lnTo>
                    <a:pt x="430" y="63"/>
                  </a:lnTo>
                  <a:lnTo>
                    <a:pt x="430" y="63"/>
                  </a:lnTo>
                  <a:lnTo>
                    <a:pt x="424" y="3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395" y="13"/>
                  </a:lnTo>
                  <a:lnTo>
                    <a:pt x="373" y="24"/>
                  </a:lnTo>
                  <a:lnTo>
                    <a:pt x="349" y="32"/>
                  </a:lnTo>
                  <a:lnTo>
                    <a:pt x="325" y="40"/>
                  </a:lnTo>
                  <a:lnTo>
                    <a:pt x="325" y="40"/>
                  </a:lnTo>
                  <a:close/>
                </a:path>
              </a:pathLst>
            </a:custGeom>
            <a:solidFill>
              <a:srgbClr val="FF49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9" name="Freeform 279"/>
            <p:cNvSpPr/>
            <p:nvPr/>
          </p:nvSpPr>
          <p:spPr bwMode="auto">
            <a:xfrm>
              <a:off x="5253040" y="2684622"/>
              <a:ext cx="668338" cy="19002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14" y="0"/>
                </a:cxn>
                <a:cxn ang="0">
                  <a:pos x="394" y="15"/>
                </a:cxn>
                <a:cxn ang="0">
                  <a:pos x="371" y="28"/>
                </a:cxn>
                <a:cxn ang="0">
                  <a:pos x="348" y="41"/>
                </a:cxn>
                <a:cxn ang="0">
                  <a:pos x="322" y="53"/>
                </a:cxn>
                <a:cxn ang="0">
                  <a:pos x="297" y="63"/>
                </a:cxn>
                <a:cxn ang="0">
                  <a:pos x="272" y="71"/>
                </a:cxn>
                <a:cxn ang="0">
                  <a:pos x="245" y="79"/>
                </a:cxn>
                <a:cxn ang="0">
                  <a:pos x="218" y="85"/>
                </a:cxn>
                <a:cxn ang="0">
                  <a:pos x="191" y="92"/>
                </a:cxn>
                <a:cxn ang="0">
                  <a:pos x="162" y="96"/>
                </a:cxn>
                <a:cxn ang="0">
                  <a:pos x="106" y="103"/>
                </a:cxn>
                <a:cxn ang="0">
                  <a:pos x="53" y="10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45" y="133"/>
                </a:cxn>
                <a:cxn ang="0">
                  <a:pos x="83" y="133"/>
                </a:cxn>
                <a:cxn ang="0">
                  <a:pos x="121" y="131"/>
                </a:cxn>
                <a:cxn ang="0">
                  <a:pos x="159" y="128"/>
                </a:cxn>
                <a:cxn ang="0">
                  <a:pos x="197" y="123"/>
                </a:cxn>
                <a:cxn ang="0">
                  <a:pos x="235" y="115"/>
                </a:cxn>
                <a:cxn ang="0">
                  <a:pos x="272" y="106"/>
                </a:cxn>
                <a:cxn ang="0">
                  <a:pos x="308" y="93"/>
                </a:cxn>
                <a:cxn ang="0">
                  <a:pos x="308" y="93"/>
                </a:cxn>
                <a:cxn ang="0">
                  <a:pos x="313" y="90"/>
                </a:cxn>
                <a:cxn ang="0">
                  <a:pos x="319" y="88"/>
                </a:cxn>
                <a:cxn ang="0">
                  <a:pos x="325" y="85"/>
                </a:cxn>
                <a:cxn ang="0">
                  <a:pos x="330" y="84"/>
                </a:cxn>
                <a:cxn ang="0">
                  <a:pos x="330" y="84"/>
                </a:cxn>
                <a:cxn ang="0">
                  <a:pos x="354" y="76"/>
                </a:cxn>
                <a:cxn ang="0">
                  <a:pos x="378" y="68"/>
                </a:cxn>
                <a:cxn ang="0">
                  <a:pos x="400" y="57"/>
                </a:cxn>
                <a:cxn ang="0">
                  <a:pos x="421" y="44"/>
                </a:cxn>
                <a:cxn ang="0">
                  <a:pos x="421" y="44"/>
                </a:cxn>
                <a:cxn ang="0">
                  <a:pos x="416" y="23"/>
                </a:cxn>
                <a:cxn ang="0">
                  <a:pos x="414" y="12"/>
                </a:cxn>
                <a:cxn ang="0">
                  <a:pos x="414" y="3"/>
                </a:cxn>
                <a:cxn ang="0">
                  <a:pos x="414" y="3"/>
                </a:cxn>
                <a:cxn ang="0">
                  <a:pos x="414" y="0"/>
                </a:cxn>
                <a:cxn ang="0">
                  <a:pos x="414" y="0"/>
                </a:cxn>
              </a:cxnLst>
              <a:rect l="0" t="0" r="r" b="b"/>
              <a:pathLst>
                <a:path w="421" h="133">
                  <a:moveTo>
                    <a:pt x="414" y="0"/>
                  </a:moveTo>
                  <a:lnTo>
                    <a:pt x="414" y="0"/>
                  </a:lnTo>
                  <a:lnTo>
                    <a:pt x="394" y="15"/>
                  </a:lnTo>
                  <a:lnTo>
                    <a:pt x="371" y="28"/>
                  </a:lnTo>
                  <a:lnTo>
                    <a:pt x="348" y="41"/>
                  </a:lnTo>
                  <a:lnTo>
                    <a:pt x="322" y="53"/>
                  </a:lnTo>
                  <a:lnTo>
                    <a:pt x="297" y="63"/>
                  </a:lnTo>
                  <a:lnTo>
                    <a:pt x="272" y="71"/>
                  </a:lnTo>
                  <a:lnTo>
                    <a:pt x="245" y="79"/>
                  </a:lnTo>
                  <a:lnTo>
                    <a:pt x="218" y="85"/>
                  </a:lnTo>
                  <a:lnTo>
                    <a:pt x="191" y="92"/>
                  </a:lnTo>
                  <a:lnTo>
                    <a:pt x="162" y="96"/>
                  </a:lnTo>
                  <a:lnTo>
                    <a:pt x="106" y="103"/>
                  </a:lnTo>
                  <a:lnTo>
                    <a:pt x="5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45" y="133"/>
                  </a:lnTo>
                  <a:lnTo>
                    <a:pt x="83" y="133"/>
                  </a:lnTo>
                  <a:lnTo>
                    <a:pt x="121" y="131"/>
                  </a:lnTo>
                  <a:lnTo>
                    <a:pt x="159" y="128"/>
                  </a:lnTo>
                  <a:lnTo>
                    <a:pt x="197" y="123"/>
                  </a:lnTo>
                  <a:lnTo>
                    <a:pt x="235" y="115"/>
                  </a:lnTo>
                  <a:lnTo>
                    <a:pt x="272" y="106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13" y="90"/>
                  </a:lnTo>
                  <a:lnTo>
                    <a:pt x="319" y="88"/>
                  </a:lnTo>
                  <a:lnTo>
                    <a:pt x="325" y="85"/>
                  </a:lnTo>
                  <a:lnTo>
                    <a:pt x="330" y="84"/>
                  </a:lnTo>
                  <a:lnTo>
                    <a:pt x="330" y="84"/>
                  </a:lnTo>
                  <a:lnTo>
                    <a:pt x="354" y="76"/>
                  </a:lnTo>
                  <a:lnTo>
                    <a:pt x="378" y="68"/>
                  </a:lnTo>
                  <a:lnTo>
                    <a:pt x="400" y="57"/>
                  </a:lnTo>
                  <a:lnTo>
                    <a:pt x="421" y="44"/>
                  </a:lnTo>
                  <a:lnTo>
                    <a:pt x="421" y="44"/>
                  </a:lnTo>
                  <a:lnTo>
                    <a:pt x="416" y="23"/>
                  </a:lnTo>
                  <a:lnTo>
                    <a:pt x="414" y="1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0" name="Freeform 280"/>
            <p:cNvSpPr/>
            <p:nvPr/>
          </p:nvSpPr>
          <p:spPr bwMode="auto">
            <a:xfrm>
              <a:off x="5321302" y="284749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1" name="Freeform 281"/>
            <p:cNvSpPr/>
            <p:nvPr/>
          </p:nvSpPr>
          <p:spPr bwMode="auto">
            <a:xfrm>
              <a:off x="5386390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" name="Freeform 282"/>
            <p:cNvSpPr/>
            <p:nvPr/>
          </p:nvSpPr>
          <p:spPr bwMode="auto">
            <a:xfrm>
              <a:off x="5505452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" name="Freeform 283"/>
            <p:cNvSpPr/>
            <p:nvPr/>
          </p:nvSpPr>
          <p:spPr bwMode="auto">
            <a:xfrm>
              <a:off x="5610227" y="2980373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" name="Freeform 284"/>
            <p:cNvSpPr/>
            <p:nvPr/>
          </p:nvSpPr>
          <p:spPr bwMode="auto">
            <a:xfrm>
              <a:off x="5716590" y="296037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" name="Freeform 285"/>
            <p:cNvSpPr/>
            <p:nvPr/>
          </p:nvSpPr>
          <p:spPr bwMode="auto">
            <a:xfrm>
              <a:off x="5811840" y="2920365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" name="Freeform 286"/>
            <p:cNvSpPr/>
            <p:nvPr/>
          </p:nvSpPr>
          <p:spPr bwMode="auto">
            <a:xfrm>
              <a:off x="5900740" y="288178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" name="Freeform 287"/>
            <p:cNvSpPr/>
            <p:nvPr/>
          </p:nvSpPr>
          <p:spPr bwMode="auto">
            <a:xfrm>
              <a:off x="5419727" y="2843213"/>
              <a:ext cx="20638" cy="2000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8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3" y="8"/>
                </a:cxn>
                <a:cxn ang="0">
                  <a:pos x="13" y="8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lnTo>
                    <a:pt x="13" y="8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" name="Freeform 288"/>
            <p:cNvSpPr/>
            <p:nvPr/>
          </p:nvSpPr>
          <p:spPr bwMode="auto">
            <a:xfrm>
              <a:off x="5526090" y="2831783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" name="Freeform 289"/>
            <p:cNvSpPr/>
            <p:nvPr/>
          </p:nvSpPr>
          <p:spPr bwMode="auto">
            <a:xfrm>
              <a:off x="5634040" y="2810352"/>
              <a:ext cx="19050" cy="18574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1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7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" name="Freeform 290"/>
            <p:cNvSpPr/>
            <p:nvPr/>
          </p:nvSpPr>
          <p:spPr bwMode="auto">
            <a:xfrm>
              <a:off x="5738815" y="277891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" name="Freeform 291"/>
            <p:cNvSpPr/>
            <p:nvPr/>
          </p:nvSpPr>
          <p:spPr bwMode="auto">
            <a:xfrm>
              <a:off x="5842002" y="274462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" name="Freeform 292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  <a:cxn ang="0">
                  <a:pos x="111" y="177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  <a:lnTo>
                    <a:pt x="111" y="177"/>
                  </a:lnTo>
                  <a:close/>
                </a:path>
              </a:pathLst>
            </a:custGeom>
            <a:solidFill>
              <a:srgbClr val="B3BB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" name="Freeform 293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" name="Freeform 294"/>
            <p:cNvSpPr/>
            <p:nvPr/>
          </p:nvSpPr>
          <p:spPr bwMode="auto">
            <a:xfrm>
              <a:off x="5794377" y="498634"/>
              <a:ext cx="368300" cy="475774"/>
            </a:xfrm>
            <a:custGeom>
              <a:avLst/>
              <a:gdLst/>
              <a:ahLst/>
              <a:cxnLst>
                <a:cxn ang="0">
                  <a:pos x="15" y="187"/>
                </a:cxn>
                <a:cxn ang="0">
                  <a:pos x="0" y="83"/>
                </a:cxn>
                <a:cxn ang="0">
                  <a:pos x="149" y="125"/>
                </a:cxn>
                <a:cxn ang="0">
                  <a:pos x="145" y="0"/>
                </a:cxn>
                <a:cxn ang="0">
                  <a:pos x="216" y="71"/>
                </a:cxn>
                <a:cxn ang="0">
                  <a:pos x="232" y="217"/>
                </a:cxn>
                <a:cxn ang="0">
                  <a:pos x="86" y="168"/>
                </a:cxn>
                <a:cxn ang="0">
                  <a:pos x="96" y="333"/>
                </a:cxn>
                <a:cxn ang="0">
                  <a:pos x="96" y="333"/>
                </a:cxn>
                <a:cxn ang="0">
                  <a:pos x="86" y="317"/>
                </a:cxn>
                <a:cxn ang="0">
                  <a:pos x="61" y="281"/>
                </a:cxn>
                <a:cxn ang="0">
                  <a:pos x="46" y="257"/>
                </a:cxn>
                <a:cxn ang="0">
                  <a:pos x="34" y="233"/>
                </a:cxn>
                <a:cxn ang="0">
                  <a:pos x="23" y="209"/>
                </a:cxn>
                <a:cxn ang="0">
                  <a:pos x="15" y="187"/>
                </a:cxn>
                <a:cxn ang="0">
                  <a:pos x="15" y="187"/>
                </a:cxn>
              </a:cxnLst>
              <a:rect l="0" t="0" r="r" b="b"/>
              <a:pathLst>
                <a:path w="232" h="333">
                  <a:moveTo>
                    <a:pt x="15" y="187"/>
                  </a:moveTo>
                  <a:lnTo>
                    <a:pt x="0" y="83"/>
                  </a:lnTo>
                  <a:lnTo>
                    <a:pt x="149" y="125"/>
                  </a:lnTo>
                  <a:lnTo>
                    <a:pt x="145" y="0"/>
                  </a:lnTo>
                  <a:lnTo>
                    <a:pt x="216" y="71"/>
                  </a:lnTo>
                  <a:lnTo>
                    <a:pt x="232" y="217"/>
                  </a:lnTo>
                  <a:lnTo>
                    <a:pt x="86" y="168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86" y="317"/>
                  </a:lnTo>
                  <a:lnTo>
                    <a:pt x="61" y="281"/>
                  </a:lnTo>
                  <a:lnTo>
                    <a:pt x="46" y="257"/>
                  </a:lnTo>
                  <a:lnTo>
                    <a:pt x="34" y="233"/>
                  </a:lnTo>
                  <a:lnTo>
                    <a:pt x="23" y="209"/>
                  </a:lnTo>
                  <a:lnTo>
                    <a:pt x="15" y="187"/>
                  </a:lnTo>
                  <a:lnTo>
                    <a:pt x="15" y="187"/>
                  </a:lnTo>
                  <a:close/>
                </a:path>
              </a:pathLst>
            </a:custGeom>
            <a:solidFill>
              <a:srgbClr val="FF9A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" name="Freeform 295"/>
            <p:cNvSpPr/>
            <p:nvPr/>
          </p:nvSpPr>
          <p:spPr bwMode="auto">
            <a:xfrm>
              <a:off x="6038852" y="842963"/>
              <a:ext cx="169863" cy="957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7"/>
                </a:cxn>
                <a:cxn ang="0">
                  <a:pos x="107" y="30"/>
                </a:cxn>
                <a:cxn ang="0">
                  <a:pos x="0" y="0"/>
                </a:cxn>
              </a:cxnLst>
              <a:rect l="0" t="0" r="r" b="b"/>
              <a:pathLst>
                <a:path w="107" h="67">
                  <a:moveTo>
                    <a:pt x="0" y="0"/>
                  </a:moveTo>
                  <a:lnTo>
                    <a:pt x="10" y="67"/>
                  </a:lnTo>
                  <a:lnTo>
                    <a:pt x="107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" name="Freeform 296"/>
            <p:cNvSpPr/>
            <p:nvPr/>
          </p:nvSpPr>
          <p:spPr bwMode="auto">
            <a:xfrm>
              <a:off x="6269040" y="725805"/>
              <a:ext cx="112713" cy="137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6"/>
                </a:cxn>
                <a:cxn ang="0">
                  <a:pos x="71" y="71"/>
                </a:cxn>
                <a:cxn ang="0">
                  <a:pos x="0" y="0"/>
                </a:cxn>
              </a:cxnLst>
              <a:rect l="0" t="0" r="r" b="b"/>
              <a:pathLst>
                <a:path w="71" h="96">
                  <a:moveTo>
                    <a:pt x="0" y="0"/>
                  </a:moveTo>
                  <a:lnTo>
                    <a:pt x="3" y="96"/>
                  </a:lnTo>
                  <a:lnTo>
                    <a:pt x="71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" name="Freeform 297"/>
            <p:cNvSpPr/>
            <p:nvPr/>
          </p:nvSpPr>
          <p:spPr bwMode="auto">
            <a:xfrm>
              <a:off x="6137277" y="1394460"/>
              <a:ext cx="33338" cy="27146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21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" name="Freeform 298"/>
            <p:cNvSpPr/>
            <p:nvPr/>
          </p:nvSpPr>
          <p:spPr bwMode="auto">
            <a:xfrm>
              <a:off x="6329365" y="1325880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6" y="18"/>
                </a:cxn>
                <a:cxn ang="0">
                  <a:pos x="3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9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" name="Freeform 299"/>
            <p:cNvSpPr/>
            <p:nvPr/>
          </p:nvSpPr>
          <p:spPr bwMode="auto">
            <a:xfrm>
              <a:off x="6283327" y="1421607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" name="Freeform 300"/>
            <p:cNvSpPr/>
            <p:nvPr/>
          </p:nvSpPr>
          <p:spPr bwMode="auto">
            <a:xfrm>
              <a:off x="6176965" y="1491615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6" y="16"/>
                </a:cxn>
                <a:cxn ang="0">
                  <a:pos x="13" y="17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7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" name="Freeform 301"/>
            <p:cNvSpPr/>
            <p:nvPr/>
          </p:nvSpPr>
          <p:spPr bwMode="auto">
            <a:xfrm>
              <a:off x="6459540" y="1441609"/>
              <a:ext cx="30163" cy="3000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11"/>
                </a:cxn>
                <a:cxn ang="0">
                  <a:pos x="19" y="14"/>
                </a:cxn>
                <a:cxn ang="0">
                  <a:pos x="18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3" y="18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9" y="11"/>
                </a:cxn>
              </a:cxnLst>
              <a:rect l="0" t="0" r="r" b="b"/>
              <a:pathLst>
                <a:path w="19" h="21">
                  <a:moveTo>
                    <a:pt x="19" y="11"/>
                  </a:moveTo>
                  <a:lnTo>
                    <a:pt x="19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" name="Freeform 302"/>
            <p:cNvSpPr/>
            <p:nvPr/>
          </p:nvSpPr>
          <p:spPr bwMode="auto">
            <a:xfrm>
              <a:off x="6475415" y="1285875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17"/>
                </a:cxn>
                <a:cxn ang="0">
                  <a:pos x="3" y="15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" name="Freeform 303"/>
            <p:cNvSpPr/>
            <p:nvPr/>
          </p:nvSpPr>
          <p:spPr bwMode="auto">
            <a:xfrm>
              <a:off x="6129340" y="1713072"/>
              <a:ext cx="322263" cy="20002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61"/>
                </a:cxn>
                <a:cxn ang="0">
                  <a:pos x="10" y="107"/>
                </a:cxn>
                <a:cxn ang="0">
                  <a:pos x="5" y="126"/>
                </a:cxn>
                <a:cxn ang="0">
                  <a:pos x="0" y="140"/>
                </a:cxn>
                <a:cxn ang="0">
                  <a:pos x="183" y="88"/>
                </a:cxn>
                <a:cxn ang="0">
                  <a:pos x="203" y="0"/>
                </a:cxn>
                <a:cxn ang="0">
                  <a:pos x="29" y="4"/>
                </a:cxn>
              </a:cxnLst>
              <a:rect l="0" t="0" r="r" b="b"/>
              <a:pathLst>
                <a:path w="203" h="140">
                  <a:moveTo>
                    <a:pt x="29" y="4"/>
                  </a:moveTo>
                  <a:lnTo>
                    <a:pt x="29" y="4"/>
                  </a:lnTo>
                  <a:lnTo>
                    <a:pt x="19" y="61"/>
                  </a:lnTo>
                  <a:lnTo>
                    <a:pt x="10" y="107"/>
                  </a:lnTo>
                  <a:lnTo>
                    <a:pt x="5" y="126"/>
                  </a:lnTo>
                  <a:lnTo>
                    <a:pt x="0" y="140"/>
                  </a:lnTo>
                  <a:lnTo>
                    <a:pt x="183" y="88"/>
                  </a:lnTo>
                  <a:lnTo>
                    <a:pt x="203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FF74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" name="Freeform 304"/>
            <p:cNvSpPr/>
            <p:nvPr/>
          </p:nvSpPr>
          <p:spPr bwMode="auto">
            <a:xfrm>
              <a:off x="6219827" y="1761649"/>
              <a:ext cx="158750" cy="7715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54"/>
                </a:cxn>
                <a:cxn ang="0">
                  <a:pos x="91" y="35"/>
                </a:cxn>
                <a:cxn ang="0">
                  <a:pos x="100" y="0"/>
                </a:cxn>
                <a:cxn ang="0">
                  <a:pos x="7" y="3"/>
                </a:cxn>
              </a:cxnLst>
              <a:rect l="0" t="0" r="r" b="b"/>
              <a:pathLst>
                <a:path w="100" h="54">
                  <a:moveTo>
                    <a:pt x="7" y="3"/>
                  </a:moveTo>
                  <a:lnTo>
                    <a:pt x="0" y="54"/>
                  </a:lnTo>
                  <a:lnTo>
                    <a:pt x="91" y="35"/>
                  </a:lnTo>
                  <a:lnTo>
                    <a:pt x="10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" name="Freeform 305"/>
            <p:cNvSpPr/>
            <p:nvPr/>
          </p:nvSpPr>
          <p:spPr bwMode="auto">
            <a:xfrm>
              <a:off x="5926140" y="1977390"/>
              <a:ext cx="249238" cy="29860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57" y="61"/>
                </a:cxn>
                <a:cxn ang="0">
                  <a:pos x="44" y="106"/>
                </a:cxn>
                <a:cxn ang="0">
                  <a:pos x="128" y="157"/>
                </a:cxn>
                <a:cxn ang="0">
                  <a:pos x="0" y="209"/>
                </a:cxn>
                <a:cxn ang="0">
                  <a:pos x="0" y="209"/>
                </a:cxn>
                <a:cxn ang="0">
                  <a:pos x="11" y="176"/>
                </a:cxn>
                <a:cxn ang="0">
                  <a:pos x="38" y="106"/>
                </a:cxn>
                <a:cxn ang="0">
                  <a:pos x="54" y="68"/>
                </a:cxn>
                <a:cxn ang="0">
                  <a:pos x="68" y="33"/>
                </a:cxn>
                <a:cxn ang="0">
                  <a:pos x="79" y="9"/>
                </a:cxn>
                <a:cxn ang="0">
                  <a:pos x="84" y="3"/>
                </a:cxn>
                <a:cxn ang="0">
                  <a:pos x="87" y="0"/>
                </a:cxn>
                <a:cxn ang="0">
                  <a:pos x="87" y="0"/>
                </a:cxn>
              </a:cxnLst>
              <a:rect l="0" t="0" r="r" b="b"/>
              <a:pathLst>
                <a:path w="157" h="209">
                  <a:moveTo>
                    <a:pt x="87" y="0"/>
                  </a:moveTo>
                  <a:lnTo>
                    <a:pt x="157" y="61"/>
                  </a:lnTo>
                  <a:lnTo>
                    <a:pt x="44" y="106"/>
                  </a:lnTo>
                  <a:lnTo>
                    <a:pt x="128" y="15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11" y="176"/>
                  </a:lnTo>
                  <a:lnTo>
                    <a:pt x="38" y="106"/>
                  </a:lnTo>
                  <a:lnTo>
                    <a:pt x="54" y="68"/>
                  </a:lnTo>
                  <a:lnTo>
                    <a:pt x="68" y="33"/>
                  </a:lnTo>
                  <a:lnTo>
                    <a:pt x="79" y="9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" name="Freeform 306"/>
            <p:cNvSpPr/>
            <p:nvPr/>
          </p:nvSpPr>
          <p:spPr bwMode="auto">
            <a:xfrm>
              <a:off x="6180140" y="1888808"/>
              <a:ext cx="265113" cy="3171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2" y="130"/>
                </a:cxn>
                <a:cxn ang="0">
                  <a:pos x="0" y="179"/>
                </a:cxn>
                <a:cxn ang="0">
                  <a:pos x="43" y="222"/>
                </a:cxn>
                <a:cxn ang="0">
                  <a:pos x="45" y="222"/>
                </a:cxn>
                <a:cxn ang="0">
                  <a:pos x="45" y="222"/>
                </a:cxn>
                <a:cxn ang="0">
                  <a:pos x="62" y="203"/>
                </a:cxn>
                <a:cxn ang="0">
                  <a:pos x="76" y="184"/>
                </a:cxn>
                <a:cxn ang="0">
                  <a:pos x="94" y="158"/>
                </a:cxn>
                <a:cxn ang="0">
                  <a:pos x="113" y="128"/>
                </a:cxn>
                <a:cxn ang="0">
                  <a:pos x="132" y="92"/>
                </a:cxn>
                <a:cxn ang="0">
                  <a:pos x="151" y="49"/>
                </a:cxn>
                <a:cxn ang="0">
                  <a:pos x="159" y="25"/>
                </a:cxn>
                <a:cxn ang="0">
                  <a:pos x="167" y="0"/>
                </a:cxn>
                <a:cxn ang="0">
                  <a:pos x="0" y="42"/>
                </a:cxn>
              </a:cxnLst>
              <a:rect l="0" t="0" r="r" b="b"/>
              <a:pathLst>
                <a:path w="167" h="222">
                  <a:moveTo>
                    <a:pt x="0" y="42"/>
                  </a:moveTo>
                  <a:lnTo>
                    <a:pt x="92" y="130"/>
                  </a:lnTo>
                  <a:lnTo>
                    <a:pt x="0" y="179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62" y="203"/>
                  </a:lnTo>
                  <a:lnTo>
                    <a:pt x="76" y="184"/>
                  </a:lnTo>
                  <a:lnTo>
                    <a:pt x="94" y="158"/>
                  </a:lnTo>
                  <a:lnTo>
                    <a:pt x="113" y="128"/>
                  </a:lnTo>
                  <a:lnTo>
                    <a:pt x="132" y="92"/>
                  </a:lnTo>
                  <a:lnTo>
                    <a:pt x="151" y="49"/>
                  </a:lnTo>
                  <a:lnTo>
                    <a:pt x="159" y="25"/>
                  </a:lnTo>
                  <a:lnTo>
                    <a:pt x="16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7" name="Freeform 307"/>
            <p:cNvSpPr/>
            <p:nvPr/>
          </p:nvSpPr>
          <p:spPr bwMode="auto">
            <a:xfrm>
              <a:off x="6316665" y="1928813"/>
              <a:ext cx="111125" cy="857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7" y="30"/>
                </a:cxn>
                <a:cxn ang="0">
                  <a:pos x="70" y="0"/>
                </a:cxn>
                <a:cxn ang="0">
                  <a:pos x="0" y="19"/>
                </a:cxn>
              </a:cxnLst>
              <a:rect l="0" t="0" r="r" b="b"/>
              <a:pathLst>
                <a:path w="70" h="60">
                  <a:moveTo>
                    <a:pt x="0" y="19"/>
                  </a:moveTo>
                  <a:lnTo>
                    <a:pt x="43" y="60"/>
                  </a:lnTo>
                  <a:lnTo>
                    <a:pt x="43" y="60"/>
                  </a:lnTo>
                  <a:lnTo>
                    <a:pt x="57" y="30"/>
                  </a:lnTo>
                  <a:lnTo>
                    <a:pt x="7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" name="Freeform 308"/>
            <p:cNvSpPr/>
            <p:nvPr/>
          </p:nvSpPr>
          <p:spPr bwMode="auto">
            <a:xfrm>
              <a:off x="6137277" y="197739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" name="Freeform 309"/>
            <p:cNvSpPr/>
            <p:nvPr/>
          </p:nvSpPr>
          <p:spPr bwMode="auto">
            <a:xfrm>
              <a:off x="6202365" y="2021682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" name="Freeform 310"/>
            <p:cNvSpPr/>
            <p:nvPr/>
          </p:nvSpPr>
          <p:spPr bwMode="auto">
            <a:xfrm>
              <a:off x="6376990" y="196738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" name="Freeform 311"/>
            <p:cNvSpPr/>
            <p:nvPr/>
          </p:nvSpPr>
          <p:spPr bwMode="auto">
            <a:xfrm>
              <a:off x="6248402" y="2064544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" name="Freeform 312"/>
            <p:cNvSpPr/>
            <p:nvPr/>
          </p:nvSpPr>
          <p:spPr bwMode="auto">
            <a:xfrm>
              <a:off x="6154740" y="2101692"/>
              <a:ext cx="20638" cy="2000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" name="Freeform 313"/>
            <p:cNvSpPr/>
            <p:nvPr/>
          </p:nvSpPr>
          <p:spPr bwMode="auto">
            <a:xfrm>
              <a:off x="6076952" y="2130267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" name="Freeform 314"/>
            <p:cNvSpPr/>
            <p:nvPr/>
          </p:nvSpPr>
          <p:spPr bwMode="auto">
            <a:xfrm>
              <a:off x="6145215" y="2175987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" name="Freeform 315"/>
            <p:cNvSpPr/>
            <p:nvPr/>
          </p:nvSpPr>
          <p:spPr bwMode="auto">
            <a:xfrm>
              <a:off x="6196015" y="2221707"/>
              <a:ext cx="19050" cy="1857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" name="Freeform 316"/>
            <p:cNvSpPr/>
            <p:nvPr/>
          </p:nvSpPr>
          <p:spPr bwMode="auto">
            <a:xfrm>
              <a:off x="6099177" y="2245995"/>
              <a:ext cx="23813" cy="18574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lnTo>
                    <a:pt x="15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" name="Freeform 317"/>
            <p:cNvSpPr/>
            <p:nvPr/>
          </p:nvSpPr>
          <p:spPr bwMode="auto">
            <a:xfrm>
              <a:off x="6000752" y="2271713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" name="Freeform 318"/>
            <p:cNvSpPr/>
            <p:nvPr/>
          </p:nvSpPr>
          <p:spPr bwMode="auto">
            <a:xfrm>
              <a:off x="5665790" y="2700338"/>
              <a:ext cx="23813" cy="1714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6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5" y="6"/>
                </a:cxn>
                <a:cxn ang="0">
                  <a:pos x="15" y="6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15" y="6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" name="Freeform 319"/>
            <p:cNvSpPr/>
            <p:nvPr/>
          </p:nvSpPr>
          <p:spPr bwMode="auto">
            <a:xfrm>
              <a:off x="5762627" y="2611755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" name="Freeform 320"/>
            <p:cNvSpPr/>
            <p:nvPr/>
          </p:nvSpPr>
          <p:spPr bwMode="auto">
            <a:xfrm>
              <a:off x="5737227" y="2677478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" name="Freeform 321"/>
            <p:cNvSpPr/>
            <p:nvPr/>
          </p:nvSpPr>
          <p:spPr bwMode="auto">
            <a:xfrm>
              <a:off x="5695952" y="275463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2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" name="Freeform 322"/>
            <p:cNvSpPr/>
            <p:nvPr/>
          </p:nvSpPr>
          <p:spPr bwMode="auto">
            <a:xfrm>
              <a:off x="5767390" y="273319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" name="Freeform 323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  <a:lnTo>
                    <a:pt x="377" y="238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" name="Freeform 324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" name="Freeform 325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  <a:cxn ang="0">
                  <a:pos x="131" y="490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  <a:lnTo>
                    <a:pt x="131" y="49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" name="Freeform 326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" name="Freeform 327"/>
            <p:cNvSpPr/>
            <p:nvPr/>
          </p:nvSpPr>
          <p:spPr bwMode="auto">
            <a:xfrm>
              <a:off x="5364165" y="3227547"/>
              <a:ext cx="455613" cy="362903"/>
            </a:xfrm>
            <a:custGeom>
              <a:avLst/>
              <a:gdLst/>
              <a:ahLst/>
              <a:cxnLst>
                <a:cxn ang="0">
                  <a:pos x="67" y="249"/>
                </a:cxn>
                <a:cxn ang="0">
                  <a:pos x="67" y="249"/>
                </a:cxn>
                <a:cxn ang="0">
                  <a:pos x="44" y="222"/>
                </a:cxn>
                <a:cxn ang="0">
                  <a:pos x="25" y="194"/>
                </a:cxn>
                <a:cxn ang="0">
                  <a:pos x="17" y="178"/>
                </a:cxn>
                <a:cxn ang="0">
                  <a:pos x="11" y="164"/>
                </a:cxn>
                <a:cxn ang="0">
                  <a:pos x="5" y="146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13"/>
                </a:cxn>
                <a:cxn ang="0">
                  <a:pos x="0" y="99"/>
                </a:cxn>
                <a:cxn ang="0">
                  <a:pos x="3" y="83"/>
                </a:cxn>
                <a:cxn ang="0">
                  <a:pos x="8" y="69"/>
                </a:cxn>
                <a:cxn ang="0">
                  <a:pos x="14" y="56"/>
                </a:cxn>
                <a:cxn ang="0">
                  <a:pos x="24" y="45"/>
                </a:cxn>
                <a:cxn ang="0">
                  <a:pos x="35" y="34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59" y="15"/>
                </a:cxn>
                <a:cxn ang="0">
                  <a:pos x="71" y="8"/>
                </a:cxn>
                <a:cxn ang="0">
                  <a:pos x="84" y="3"/>
                </a:cxn>
                <a:cxn ang="0">
                  <a:pos x="98" y="2"/>
                </a:cxn>
                <a:cxn ang="0">
                  <a:pos x="98" y="2"/>
                </a:cxn>
                <a:cxn ang="0">
                  <a:pos x="111" y="0"/>
                </a:cxn>
                <a:cxn ang="0">
                  <a:pos x="124" y="2"/>
                </a:cxn>
                <a:cxn ang="0">
                  <a:pos x="135" y="3"/>
                </a:cxn>
                <a:cxn ang="0">
                  <a:pos x="148" y="8"/>
                </a:cxn>
                <a:cxn ang="0">
                  <a:pos x="159" y="11"/>
                </a:cxn>
                <a:cxn ang="0">
                  <a:pos x="171" y="18"/>
                </a:cxn>
                <a:cxn ang="0">
                  <a:pos x="192" y="30"/>
                </a:cxn>
                <a:cxn ang="0">
                  <a:pos x="213" y="45"/>
                </a:cxn>
                <a:cxn ang="0">
                  <a:pos x="232" y="64"/>
                </a:cxn>
                <a:cxn ang="0">
                  <a:pos x="248" y="81"/>
                </a:cxn>
                <a:cxn ang="0">
                  <a:pos x="260" y="102"/>
                </a:cxn>
                <a:cxn ang="0">
                  <a:pos x="260" y="102"/>
                </a:cxn>
                <a:cxn ang="0">
                  <a:pos x="274" y="127"/>
                </a:cxn>
                <a:cxn ang="0">
                  <a:pos x="287" y="153"/>
                </a:cxn>
                <a:cxn ang="0">
                  <a:pos x="287" y="153"/>
                </a:cxn>
                <a:cxn ang="0">
                  <a:pos x="278" y="167"/>
                </a:cxn>
                <a:cxn ang="0">
                  <a:pos x="268" y="180"/>
                </a:cxn>
                <a:cxn ang="0">
                  <a:pos x="259" y="191"/>
                </a:cxn>
                <a:cxn ang="0">
                  <a:pos x="246" y="202"/>
                </a:cxn>
                <a:cxn ang="0">
                  <a:pos x="233" y="211"/>
                </a:cxn>
                <a:cxn ang="0">
                  <a:pos x="221" y="221"/>
                </a:cxn>
                <a:cxn ang="0">
                  <a:pos x="206" y="229"/>
                </a:cxn>
                <a:cxn ang="0">
                  <a:pos x="190" y="237"/>
                </a:cxn>
                <a:cxn ang="0">
                  <a:pos x="176" y="241"/>
                </a:cxn>
                <a:cxn ang="0">
                  <a:pos x="160" y="246"/>
                </a:cxn>
                <a:cxn ang="0">
                  <a:pos x="144" y="251"/>
                </a:cxn>
                <a:cxn ang="0">
                  <a:pos x="129" y="253"/>
                </a:cxn>
                <a:cxn ang="0">
                  <a:pos x="113" y="254"/>
                </a:cxn>
                <a:cxn ang="0">
                  <a:pos x="97" y="254"/>
                </a:cxn>
                <a:cxn ang="0">
                  <a:pos x="83" y="253"/>
                </a:cxn>
                <a:cxn ang="0">
                  <a:pos x="67" y="249"/>
                </a:cxn>
                <a:cxn ang="0">
                  <a:pos x="67" y="249"/>
                </a:cxn>
              </a:cxnLst>
              <a:rect l="0" t="0" r="r" b="b"/>
              <a:pathLst>
                <a:path w="287" h="254">
                  <a:moveTo>
                    <a:pt x="67" y="249"/>
                  </a:moveTo>
                  <a:lnTo>
                    <a:pt x="67" y="249"/>
                  </a:lnTo>
                  <a:lnTo>
                    <a:pt x="44" y="222"/>
                  </a:lnTo>
                  <a:lnTo>
                    <a:pt x="25" y="194"/>
                  </a:lnTo>
                  <a:lnTo>
                    <a:pt x="17" y="178"/>
                  </a:lnTo>
                  <a:lnTo>
                    <a:pt x="11" y="164"/>
                  </a:lnTo>
                  <a:lnTo>
                    <a:pt x="5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13"/>
                  </a:lnTo>
                  <a:lnTo>
                    <a:pt x="0" y="99"/>
                  </a:lnTo>
                  <a:lnTo>
                    <a:pt x="3" y="83"/>
                  </a:lnTo>
                  <a:lnTo>
                    <a:pt x="8" y="69"/>
                  </a:lnTo>
                  <a:lnTo>
                    <a:pt x="14" y="56"/>
                  </a:lnTo>
                  <a:lnTo>
                    <a:pt x="24" y="45"/>
                  </a:lnTo>
                  <a:lnTo>
                    <a:pt x="35" y="3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9" y="15"/>
                  </a:lnTo>
                  <a:lnTo>
                    <a:pt x="71" y="8"/>
                  </a:lnTo>
                  <a:lnTo>
                    <a:pt x="84" y="3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11" y="0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8" y="8"/>
                  </a:lnTo>
                  <a:lnTo>
                    <a:pt x="159" y="11"/>
                  </a:lnTo>
                  <a:lnTo>
                    <a:pt x="171" y="18"/>
                  </a:lnTo>
                  <a:lnTo>
                    <a:pt x="192" y="30"/>
                  </a:lnTo>
                  <a:lnTo>
                    <a:pt x="213" y="45"/>
                  </a:lnTo>
                  <a:lnTo>
                    <a:pt x="232" y="64"/>
                  </a:lnTo>
                  <a:lnTo>
                    <a:pt x="248" y="81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74" y="127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78" y="167"/>
                  </a:lnTo>
                  <a:lnTo>
                    <a:pt x="268" y="180"/>
                  </a:lnTo>
                  <a:lnTo>
                    <a:pt x="259" y="191"/>
                  </a:lnTo>
                  <a:lnTo>
                    <a:pt x="246" y="202"/>
                  </a:lnTo>
                  <a:lnTo>
                    <a:pt x="233" y="211"/>
                  </a:lnTo>
                  <a:lnTo>
                    <a:pt x="221" y="221"/>
                  </a:lnTo>
                  <a:lnTo>
                    <a:pt x="206" y="229"/>
                  </a:lnTo>
                  <a:lnTo>
                    <a:pt x="190" y="237"/>
                  </a:lnTo>
                  <a:lnTo>
                    <a:pt x="176" y="241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29" y="253"/>
                  </a:lnTo>
                  <a:lnTo>
                    <a:pt x="113" y="254"/>
                  </a:lnTo>
                  <a:lnTo>
                    <a:pt x="97" y="254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67" y="249"/>
                  </a:lnTo>
                  <a:close/>
                </a:path>
              </a:pathLst>
            </a:custGeom>
            <a:solidFill>
              <a:srgbClr val="DECF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" name="Freeform 328"/>
            <p:cNvSpPr/>
            <p:nvPr/>
          </p:nvSpPr>
          <p:spPr bwMode="auto">
            <a:xfrm>
              <a:off x="5470527" y="3446145"/>
              <a:ext cx="403225" cy="58435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30" y="101"/>
                </a:cxn>
                <a:cxn ang="0">
                  <a:pos x="62" y="100"/>
                </a:cxn>
                <a:cxn ang="0">
                  <a:pos x="93" y="93"/>
                </a:cxn>
                <a:cxn ang="0">
                  <a:pos x="123" y="84"/>
                </a:cxn>
                <a:cxn ang="0">
                  <a:pos x="154" y="68"/>
                </a:cxn>
                <a:cxn ang="0">
                  <a:pos x="179" y="49"/>
                </a:cxn>
                <a:cxn ang="0">
                  <a:pos x="201" y="27"/>
                </a:cxn>
                <a:cxn ang="0">
                  <a:pos x="220" y="0"/>
                </a:cxn>
                <a:cxn ang="0">
                  <a:pos x="227" y="20"/>
                </a:cxn>
                <a:cxn ang="0">
                  <a:pos x="244" y="84"/>
                </a:cxn>
                <a:cxn ang="0">
                  <a:pos x="250" y="117"/>
                </a:cxn>
                <a:cxn ang="0">
                  <a:pos x="254" y="185"/>
                </a:cxn>
                <a:cxn ang="0">
                  <a:pos x="252" y="219"/>
                </a:cxn>
                <a:cxn ang="0">
                  <a:pos x="250" y="288"/>
                </a:cxn>
                <a:cxn ang="0">
                  <a:pos x="254" y="358"/>
                </a:cxn>
                <a:cxn ang="0">
                  <a:pos x="254" y="369"/>
                </a:cxn>
                <a:cxn ang="0">
                  <a:pos x="254" y="387"/>
                </a:cxn>
                <a:cxn ang="0">
                  <a:pos x="246" y="393"/>
                </a:cxn>
                <a:cxn ang="0">
                  <a:pos x="239" y="392"/>
                </a:cxn>
                <a:cxn ang="0">
                  <a:pos x="233" y="385"/>
                </a:cxn>
                <a:cxn ang="0">
                  <a:pos x="215" y="347"/>
                </a:cxn>
                <a:cxn ang="0">
                  <a:pos x="209" y="338"/>
                </a:cxn>
                <a:cxn ang="0">
                  <a:pos x="193" y="322"/>
                </a:cxn>
                <a:cxn ang="0">
                  <a:pos x="177" y="315"/>
                </a:cxn>
                <a:cxn ang="0">
                  <a:pos x="157" y="315"/>
                </a:cxn>
                <a:cxn ang="0">
                  <a:pos x="144" y="319"/>
                </a:cxn>
                <a:cxn ang="0">
                  <a:pos x="130" y="325"/>
                </a:cxn>
                <a:cxn ang="0">
                  <a:pos x="122" y="334"/>
                </a:cxn>
                <a:cxn ang="0">
                  <a:pos x="119" y="349"/>
                </a:cxn>
                <a:cxn ang="0">
                  <a:pos x="120" y="363"/>
                </a:cxn>
                <a:cxn ang="0">
                  <a:pos x="122" y="393"/>
                </a:cxn>
                <a:cxn ang="0">
                  <a:pos x="119" y="406"/>
                </a:cxn>
                <a:cxn ang="0">
                  <a:pos x="114" y="409"/>
                </a:cxn>
                <a:cxn ang="0">
                  <a:pos x="108" y="407"/>
                </a:cxn>
                <a:cxn ang="0">
                  <a:pos x="100" y="401"/>
                </a:cxn>
                <a:cxn ang="0">
                  <a:pos x="88" y="379"/>
                </a:cxn>
                <a:cxn ang="0">
                  <a:pos x="81" y="350"/>
                </a:cxn>
                <a:cxn ang="0">
                  <a:pos x="77" y="325"/>
                </a:cxn>
                <a:cxn ang="0">
                  <a:pos x="77" y="317"/>
                </a:cxn>
                <a:cxn ang="0">
                  <a:pos x="76" y="250"/>
                </a:cxn>
                <a:cxn ang="0">
                  <a:pos x="69" y="217"/>
                </a:cxn>
                <a:cxn ang="0">
                  <a:pos x="60" y="187"/>
                </a:cxn>
                <a:cxn ang="0">
                  <a:pos x="47" y="163"/>
                </a:cxn>
                <a:cxn ang="0">
                  <a:pos x="17" y="119"/>
                </a:cxn>
                <a:cxn ang="0">
                  <a:pos x="0" y="96"/>
                </a:cxn>
              </a:cxnLst>
              <a:rect l="0" t="0" r="r" b="b"/>
              <a:pathLst>
                <a:path w="254" h="409">
                  <a:moveTo>
                    <a:pt x="0" y="96"/>
                  </a:moveTo>
                  <a:lnTo>
                    <a:pt x="0" y="96"/>
                  </a:lnTo>
                  <a:lnTo>
                    <a:pt x="16" y="100"/>
                  </a:lnTo>
                  <a:lnTo>
                    <a:pt x="30" y="101"/>
                  </a:lnTo>
                  <a:lnTo>
                    <a:pt x="46" y="101"/>
                  </a:lnTo>
                  <a:lnTo>
                    <a:pt x="62" y="100"/>
                  </a:lnTo>
                  <a:lnTo>
                    <a:pt x="77" y="98"/>
                  </a:lnTo>
                  <a:lnTo>
                    <a:pt x="93" y="93"/>
                  </a:lnTo>
                  <a:lnTo>
                    <a:pt x="109" y="88"/>
                  </a:lnTo>
                  <a:lnTo>
                    <a:pt x="123" y="84"/>
                  </a:lnTo>
                  <a:lnTo>
                    <a:pt x="139" y="76"/>
                  </a:lnTo>
                  <a:lnTo>
                    <a:pt x="154" y="68"/>
                  </a:lnTo>
                  <a:lnTo>
                    <a:pt x="166" y="58"/>
                  </a:lnTo>
                  <a:lnTo>
                    <a:pt x="179" y="49"/>
                  </a:lnTo>
                  <a:lnTo>
                    <a:pt x="192" y="38"/>
                  </a:lnTo>
                  <a:lnTo>
                    <a:pt x="201" y="27"/>
                  </a:lnTo>
                  <a:lnTo>
                    <a:pt x="211" y="14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27" y="20"/>
                  </a:lnTo>
                  <a:lnTo>
                    <a:pt x="233" y="41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50" y="117"/>
                  </a:lnTo>
                  <a:lnTo>
                    <a:pt x="254" y="150"/>
                  </a:lnTo>
                  <a:lnTo>
                    <a:pt x="254" y="185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55"/>
                  </a:lnTo>
                  <a:lnTo>
                    <a:pt x="250" y="288"/>
                  </a:lnTo>
                  <a:lnTo>
                    <a:pt x="250" y="323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4" y="369"/>
                  </a:lnTo>
                  <a:lnTo>
                    <a:pt x="254" y="382"/>
                  </a:lnTo>
                  <a:lnTo>
                    <a:pt x="254" y="387"/>
                  </a:lnTo>
                  <a:lnTo>
                    <a:pt x="250" y="392"/>
                  </a:lnTo>
                  <a:lnTo>
                    <a:pt x="246" y="393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6" y="390"/>
                  </a:lnTo>
                  <a:lnTo>
                    <a:pt x="233" y="385"/>
                  </a:lnTo>
                  <a:lnTo>
                    <a:pt x="227" y="371"/>
                  </a:lnTo>
                  <a:lnTo>
                    <a:pt x="215" y="347"/>
                  </a:lnTo>
                  <a:lnTo>
                    <a:pt x="215" y="347"/>
                  </a:lnTo>
                  <a:lnTo>
                    <a:pt x="209" y="338"/>
                  </a:lnTo>
                  <a:lnTo>
                    <a:pt x="201" y="328"/>
                  </a:lnTo>
                  <a:lnTo>
                    <a:pt x="193" y="322"/>
                  </a:lnTo>
                  <a:lnTo>
                    <a:pt x="185" y="317"/>
                  </a:lnTo>
                  <a:lnTo>
                    <a:pt x="177" y="315"/>
                  </a:lnTo>
                  <a:lnTo>
                    <a:pt x="166" y="314"/>
                  </a:lnTo>
                  <a:lnTo>
                    <a:pt x="157" y="315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36" y="322"/>
                  </a:lnTo>
                  <a:lnTo>
                    <a:pt x="130" y="325"/>
                  </a:lnTo>
                  <a:lnTo>
                    <a:pt x="125" y="330"/>
                  </a:lnTo>
                  <a:lnTo>
                    <a:pt x="122" y="334"/>
                  </a:lnTo>
                  <a:lnTo>
                    <a:pt x="120" y="341"/>
                  </a:lnTo>
                  <a:lnTo>
                    <a:pt x="119" y="349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2" y="377"/>
                  </a:lnTo>
                  <a:lnTo>
                    <a:pt x="122" y="393"/>
                  </a:lnTo>
                  <a:lnTo>
                    <a:pt x="120" y="401"/>
                  </a:lnTo>
                  <a:lnTo>
                    <a:pt x="119" y="406"/>
                  </a:lnTo>
                  <a:lnTo>
                    <a:pt x="115" y="407"/>
                  </a:lnTo>
                  <a:lnTo>
                    <a:pt x="114" y="409"/>
                  </a:lnTo>
                  <a:lnTo>
                    <a:pt x="111" y="409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0" y="401"/>
                  </a:lnTo>
                  <a:lnTo>
                    <a:pt x="93" y="390"/>
                  </a:lnTo>
                  <a:lnTo>
                    <a:pt x="88" y="379"/>
                  </a:lnTo>
                  <a:lnTo>
                    <a:pt x="84" y="365"/>
                  </a:lnTo>
                  <a:lnTo>
                    <a:pt x="81" y="350"/>
                  </a:lnTo>
                  <a:lnTo>
                    <a:pt x="79" y="338"/>
                  </a:lnTo>
                  <a:lnTo>
                    <a:pt x="77" y="325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9" y="284"/>
                  </a:lnTo>
                  <a:lnTo>
                    <a:pt x="76" y="250"/>
                  </a:lnTo>
                  <a:lnTo>
                    <a:pt x="73" y="234"/>
                  </a:lnTo>
                  <a:lnTo>
                    <a:pt x="69" y="217"/>
                  </a:lnTo>
                  <a:lnTo>
                    <a:pt x="65" y="201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47" y="163"/>
                  </a:lnTo>
                  <a:lnTo>
                    <a:pt x="33" y="141"/>
                  </a:lnTo>
                  <a:lnTo>
                    <a:pt x="17" y="11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" name="Freeform 329"/>
            <p:cNvSpPr/>
            <p:nvPr/>
          </p:nvSpPr>
          <p:spPr bwMode="auto">
            <a:xfrm>
              <a:off x="5557840" y="3334703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3" y="11"/>
                </a:cxn>
                <a:cxn ang="0">
                  <a:pos x="14" y="8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" name="Freeform 330"/>
            <p:cNvSpPr/>
            <p:nvPr/>
          </p:nvSpPr>
          <p:spPr bwMode="auto">
            <a:xfrm>
              <a:off x="5397502" y="3416142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" name="Freeform 331"/>
            <p:cNvSpPr/>
            <p:nvPr/>
          </p:nvSpPr>
          <p:spPr bwMode="auto">
            <a:xfrm>
              <a:off x="5454652" y="3380423"/>
              <a:ext cx="80963" cy="98584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46" y="69"/>
                </a:cxn>
                <a:cxn ang="0">
                  <a:pos x="41" y="69"/>
                </a:cxn>
                <a:cxn ang="0">
                  <a:pos x="37" y="68"/>
                </a:cxn>
                <a:cxn ang="0">
                  <a:pos x="27" y="60"/>
                </a:cxn>
                <a:cxn ang="0">
                  <a:pos x="18" y="49"/>
                </a:cxn>
                <a:cxn ang="0">
                  <a:pos x="10" y="35"/>
                </a:cxn>
                <a:cxn ang="0">
                  <a:pos x="3" y="2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3"/>
                </a:cxn>
                <a:cxn ang="0">
                  <a:pos x="26" y="11"/>
                </a:cxn>
                <a:cxn ang="0">
                  <a:pos x="33" y="22"/>
                </a:cxn>
                <a:cxn ang="0">
                  <a:pos x="41" y="33"/>
                </a:cxn>
                <a:cxn ang="0">
                  <a:pos x="48" y="46"/>
                </a:cxn>
                <a:cxn ang="0">
                  <a:pos x="51" y="57"/>
                </a:cxn>
                <a:cxn ang="0">
                  <a:pos x="51" y="62"/>
                </a:cxn>
                <a:cxn ang="0">
                  <a:pos x="51" y="65"/>
                </a:cxn>
                <a:cxn ang="0">
                  <a:pos x="49" y="68"/>
                </a:cxn>
                <a:cxn ang="0">
                  <a:pos x="46" y="69"/>
                </a:cxn>
                <a:cxn ang="0">
                  <a:pos x="46" y="69"/>
                </a:cxn>
              </a:cxnLst>
              <a:rect l="0" t="0" r="r" b="b"/>
              <a:pathLst>
                <a:path w="51" h="69">
                  <a:moveTo>
                    <a:pt x="46" y="69"/>
                  </a:moveTo>
                  <a:lnTo>
                    <a:pt x="46" y="69"/>
                  </a:lnTo>
                  <a:lnTo>
                    <a:pt x="41" y="69"/>
                  </a:lnTo>
                  <a:lnTo>
                    <a:pt x="37" y="68"/>
                  </a:lnTo>
                  <a:lnTo>
                    <a:pt x="27" y="60"/>
                  </a:lnTo>
                  <a:lnTo>
                    <a:pt x="18" y="49"/>
                  </a:lnTo>
                  <a:lnTo>
                    <a:pt x="10" y="35"/>
                  </a:lnTo>
                  <a:lnTo>
                    <a:pt x="3" y="22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3"/>
                  </a:lnTo>
                  <a:lnTo>
                    <a:pt x="26" y="11"/>
                  </a:lnTo>
                  <a:lnTo>
                    <a:pt x="33" y="22"/>
                  </a:lnTo>
                  <a:lnTo>
                    <a:pt x="41" y="33"/>
                  </a:lnTo>
                  <a:lnTo>
                    <a:pt x="48" y="46"/>
                  </a:lnTo>
                  <a:lnTo>
                    <a:pt x="51" y="57"/>
                  </a:lnTo>
                  <a:lnTo>
                    <a:pt x="51" y="62"/>
                  </a:lnTo>
                  <a:lnTo>
                    <a:pt x="51" y="65"/>
                  </a:lnTo>
                  <a:lnTo>
                    <a:pt x="49" y="68"/>
                  </a:lnTo>
                  <a:lnTo>
                    <a:pt x="46" y="69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" name="Freeform 332"/>
            <p:cNvSpPr/>
            <p:nvPr/>
          </p:nvSpPr>
          <p:spPr bwMode="auto">
            <a:xfrm>
              <a:off x="5610227" y="3338989"/>
              <a:ext cx="79375" cy="5715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7" y="38"/>
                </a:cxn>
                <a:cxn ang="0">
                  <a:pos x="13" y="40"/>
                </a:cxn>
                <a:cxn ang="0">
                  <a:pos x="21" y="40"/>
                </a:cxn>
                <a:cxn ang="0">
                  <a:pos x="29" y="37"/>
                </a:cxn>
                <a:cxn ang="0">
                  <a:pos x="35" y="32"/>
                </a:cxn>
                <a:cxn ang="0">
                  <a:pos x="42" y="27"/>
                </a:cxn>
                <a:cxn ang="0">
                  <a:pos x="48" y="21"/>
                </a:cxn>
                <a:cxn ang="0">
                  <a:pos x="50" y="13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6" y="2"/>
                </a:cxn>
                <a:cxn ang="0">
                  <a:pos x="16" y="8"/>
                </a:cxn>
                <a:cxn ang="0">
                  <a:pos x="7" y="16"/>
                </a:cxn>
                <a:cxn ang="0">
                  <a:pos x="2" y="24"/>
                </a:cxn>
                <a:cxn ang="0">
                  <a:pos x="0" y="27"/>
                </a:cxn>
                <a:cxn ang="0">
                  <a:pos x="2" y="32"/>
                </a:cxn>
                <a:cxn ang="0">
                  <a:pos x="4" y="35"/>
                </a:cxn>
                <a:cxn ang="0">
                  <a:pos x="7" y="38"/>
                </a:cxn>
                <a:cxn ang="0">
                  <a:pos x="7" y="38"/>
                </a:cxn>
              </a:cxnLst>
              <a:rect l="0" t="0" r="r" b="b"/>
              <a:pathLst>
                <a:path w="50" h="40">
                  <a:moveTo>
                    <a:pt x="7" y="38"/>
                  </a:moveTo>
                  <a:lnTo>
                    <a:pt x="7" y="38"/>
                  </a:lnTo>
                  <a:lnTo>
                    <a:pt x="13" y="40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8" y="21"/>
                  </a:lnTo>
                  <a:lnTo>
                    <a:pt x="50" y="13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" name="Freeform 333"/>
            <p:cNvSpPr/>
            <p:nvPr/>
          </p:nvSpPr>
          <p:spPr bwMode="auto">
            <a:xfrm>
              <a:off x="5410202" y="3457575"/>
              <a:ext cx="77788" cy="58579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6" y="39"/>
                </a:cxn>
                <a:cxn ang="0">
                  <a:pos x="12" y="41"/>
                </a:cxn>
                <a:cxn ang="0">
                  <a:pos x="20" y="39"/>
                </a:cxn>
                <a:cxn ang="0">
                  <a:pos x="28" y="38"/>
                </a:cxn>
                <a:cxn ang="0">
                  <a:pos x="34" y="33"/>
                </a:cxn>
                <a:cxn ang="0">
                  <a:pos x="41" y="27"/>
                </a:cxn>
                <a:cxn ang="0">
                  <a:pos x="46" y="20"/>
                </a:cxn>
                <a:cxn ang="0">
                  <a:pos x="49" y="14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7" y="3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5" y="3"/>
                </a:cxn>
                <a:cxn ang="0">
                  <a:pos x="15" y="8"/>
                </a:cxn>
                <a:cxn ang="0">
                  <a:pos x="6" y="15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6" y="39"/>
                </a:cxn>
                <a:cxn ang="0">
                  <a:pos x="6" y="39"/>
                </a:cxn>
              </a:cxnLst>
              <a:rect l="0" t="0" r="r" b="b"/>
              <a:pathLst>
                <a:path w="49" h="41">
                  <a:moveTo>
                    <a:pt x="6" y="39"/>
                  </a:moveTo>
                  <a:lnTo>
                    <a:pt x="6" y="39"/>
                  </a:lnTo>
                  <a:lnTo>
                    <a:pt x="12" y="41"/>
                  </a:lnTo>
                  <a:lnTo>
                    <a:pt x="20" y="39"/>
                  </a:lnTo>
                  <a:lnTo>
                    <a:pt x="28" y="38"/>
                  </a:lnTo>
                  <a:lnTo>
                    <a:pt x="34" y="33"/>
                  </a:lnTo>
                  <a:lnTo>
                    <a:pt x="41" y="27"/>
                  </a:lnTo>
                  <a:lnTo>
                    <a:pt x="46" y="20"/>
                  </a:lnTo>
                  <a:lnTo>
                    <a:pt x="49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7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5" y="3"/>
                  </a:lnTo>
                  <a:lnTo>
                    <a:pt x="15" y="8"/>
                  </a:lnTo>
                  <a:lnTo>
                    <a:pt x="6" y="15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" name="Freeform 334"/>
            <p:cNvSpPr/>
            <p:nvPr/>
          </p:nvSpPr>
          <p:spPr bwMode="auto">
            <a:xfrm>
              <a:off x="5449890" y="3373279"/>
              <a:ext cx="206375" cy="155734"/>
            </a:xfrm>
            <a:custGeom>
              <a:avLst/>
              <a:gdLst/>
              <a:ahLst/>
              <a:cxnLst>
                <a:cxn ang="0">
                  <a:pos x="113" y="5"/>
                </a:cxn>
                <a:cxn ang="0">
                  <a:pos x="113" y="5"/>
                </a:cxn>
                <a:cxn ang="0">
                  <a:pos x="116" y="9"/>
                </a:cxn>
                <a:cxn ang="0">
                  <a:pos x="119" y="16"/>
                </a:cxn>
                <a:cxn ang="0">
                  <a:pos x="122" y="30"/>
                </a:cxn>
                <a:cxn ang="0">
                  <a:pos x="124" y="46"/>
                </a:cxn>
                <a:cxn ang="0">
                  <a:pos x="124" y="59"/>
                </a:cxn>
                <a:cxn ang="0">
                  <a:pos x="124" y="59"/>
                </a:cxn>
                <a:cxn ang="0">
                  <a:pos x="121" y="65"/>
                </a:cxn>
                <a:cxn ang="0">
                  <a:pos x="117" y="71"/>
                </a:cxn>
                <a:cxn ang="0">
                  <a:pos x="109" y="82"/>
                </a:cxn>
                <a:cxn ang="0">
                  <a:pos x="101" y="90"/>
                </a:cxn>
                <a:cxn ang="0">
                  <a:pos x="94" y="95"/>
                </a:cxn>
                <a:cxn ang="0">
                  <a:pos x="94" y="95"/>
                </a:cxn>
                <a:cxn ang="0">
                  <a:pos x="79" y="100"/>
                </a:cxn>
                <a:cxn ang="0">
                  <a:pos x="67" y="103"/>
                </a:cxn>
                <a:cxn ang="0">
                  <a:pos x="54" y="101"/>
                </a:cxn>
                <a:cxn ang="0">
                  <a:pos x="43" y="98"/>
                </a:cxn>
                <a:cxn ang="0">
                  <a:pos x="32" y="93"/>
                </a:cxn>
                <a:cxn ang="0">
                  <a:pos x="22" y="86"/>
                </a:cxn>
                <a:cxn ang="0">
                  <a:pos x="14" y="78"/>
                </a:cxn>
                <a:cxn ang="0">
                  <a:pos x="5" y="6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9" y="82"/>
                </a:cxn>
                <a:cxn ang="0">
                  <a:pos x="19" y="90"/>
                </a:cxn>
                <a:cxn ang="0">
                  <a:pos x="29" y="98"/>
                </a:cxn>
                <a:cxn ang="0">
                  <a:pos x="41" y="105"/>
                </a:cxn>
                <a:cxn ang="0">
                  <a:pos x="52" y="108"/>
                </a:cxn>
                <a:cxn ang="0">
                  <a:pos x="67" y="109"/>
                </a:cxn>
                <a:cxn ang="0">
                  <a:pos x="81" y="106"/>
                </a:cxn>
                <a:cxn ang="0">
                  <a:pos x="95" y="100"/>
                </a:cxn>
                <a:cxn ang="0">
                  <a:pos x="95" y="100"/>
                </a:cxn>
                <a:cxn ang="0">
                  <a:pos x="105" y="95"/>
                </a:cxn>
                <a:cxn ang="0">
                  <a:pos x="114" y="86"/>
                </a:cxn>
                <a:cxn ang="0">
                  <a:pos x="119" y="81"/>
                </a:cxn>
                <a:cxn ang="0">
                  <a:pos x="124" y="74"/>
                </a:cxn>
                <a:cxn ang="0">
                  <a:pos x="127" y="68"/>
                </a:cxn>
                <a:cxn ang="0">
                  <a:pos x="130" y="60"/>
                </a:cxn>
                <a:cxn ang="0">
                  <a:pos x="130" y="60"/>
                </a:cxn>
                <a:cxn ang="0">
                  <a:pos x="130" y="46"/>
                </a:cxn>
                <a:cxn ang="0">
                  <a:pos x="128" y="28"/>
                </a:cxn>
                <a:cxn ang="0">
                  <a:pos x="125" y="13"/>
                </a:cxn>
                <a:cxn ang="0">
                  <a:pos x="122" y="6"/>
                </a:cxn>
                <a:cxn ang="0">
                  <a:pos x="119" y="0"/>
                </a:cxn>
                <a:cxn ang="0">
                  <a:pos x="113" y="5"/>
                </a:cxn>
              </a:cxnLst>
              <a:rect l="0" t="0" r="r" b="b"/>
              <a:pathLst>
                <a:path w="130" h="109">
                  <a:moveTo>
                    <a:pt x="113" y="5"/>
                  </a:moveTo>
                  <a:lnTo>
                    <a:pt x="113" y="5"/>
                  </a:lnTo>
                  <a:lnTo>
                    <a:pt x="116" y="9"/>
                  </a:lnTo>
                  <a:lnTo>
                    <a:pt x="119" y="16"/>
                  </a:lnTo>
                  <a:lnTo>
                    <a:pt x="122" y="30"/>
                  </a:lnTo>
                  <a:lnTo>
                    <a:pt x="124" y="46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1" y="65"/>
                  </a:lnTo>
                  <a:lnTo>
                    <a:pt x="117" y="71"/>
                  </a:lnTo>
                  <a:lnTo>
                    <a:pt x="109" y="82"/>
                  </a:lnTo>
                  <a:lnTo>
                    <a:pt x="101" y="90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79" y="100"/>
                  </a:lnTo>
                  <a:lnTo>
                    <a:pt x="67" y="103"/>
                  </a:lnTo>
                  <a:lnTo>
                    <a:pt x="54" y="101"/>
                  </a:lnTo>
                  <a:lnTo>
                    <a:pt x="43" y="98"/>
                  </a:lnTo>
                  <a:lnTo>
                    <a:pt x="32" y="93"/>
                  </a:lnTo>
                  <a:lnTo>
                    <a:pt x="22" y="86"/>
                  </a:lnTo>
                  <a:lnTo>
                    <a:pt x="14" y="78"/>
                  </a:lnTo>
                  <a:lnTo>
                    <a:pt x="5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9" y="82"/>
                  </a:lnTo>
                  <a:lnTo>
                    <a:pt x="19" y="90"/>
                  </a:lnTo>
                  <a:lnTo>
                    <a:pt x="29" y="98"/>
                  </a:lnTo>
                  <a:lnTo>
                    <a:pt x="41" y="105"/>
                  </a:lnTo>
                  <a:lnTo>
                    <a:pt x="52" y="108"/>
                  </a:lnTo>
                  <a:lnTo>
                    <a:pt x="67" y="109"/>
                  </a:lnTo>
                  <a:lnTo>
                    <a:pt x="81" y="10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5" y="95"/>
                  </a:lnTo>
                  <a:lnTo>
                    <a:pt x="114" y="86"/>
                  </a:lnTo>
                  <a:lnTo>
                    <a:pt x="119" y="81"/>
                  </a:lnTo>
                  <a:lnTo>
                    <a:pt x="124" y="74"/>
                  </a:lnTo>
                  <a:lnTo>
                    <a:pt x="127" y="68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46"/>
                  </a:lnTo>
                  <a:lnTo>
                    <a:pt x="128" y="28"/>
                  </a:lnTo>
                  <a:lnTo>
                    <a:pt x="125" y="13"/>
                  </a:lnTo>
                  <a:lnTo>
                    <a:pt x="122" y="6"/>
                  </a:lnTo>
                  <a:lnTo>
                    <a:pt x="119" y="0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" name="Freeform 335"/>
            <p:cNvSpPr/>
            <p:nvPr/>
          </p:nvSpPr>
          <p:spPr bwMode="auto">
            <a:xfrm>
              <a:off x="5768977" y="3543300"/>
              <a:ext cx="76200" cy="67151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33"/>
                </a:cxn>
                <a:cxn ang="0">
                  <a:pos x="5" y="38"/>
                </a:cxn>
                <a:cxn ang="0">
                  <a:pos x="12" y="44"/>
                </a:cxn>
                <a:cxn ang="0">
                  <a:pos x="19" y="47"/>
                </a:cxn>
                <a:cxn ang="0">
                  <a:pos x="24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4" y="46"/>
                </a:cxn>
                <a:cxn ang="0">
                  <a:pos x="39" y="43"/>
                </a:cxn>
                <a:cxn ang="0">
                  <a:pos x="45" y="36"/>
                </a:cxn>
                <a:cxn ang="0">
                  <a:pos x="48" y="28"/>
                </a:cxn>
                <a:cxn ang="0">
                  <a:pos x="48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6" y="14"/>
                </a:cxn>
                <a:cxn ang="0">
                  <a:pos x="45" y="9"/>
                </a:cxn>
                <a:cxn ang="0">
                  <a:pos x="39" y="3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"/>
                </a:cxn>
                <a:cxn ang="0">
                  <a:pos x="12" y="5"/>
                </a:cxn>
                <a:cxn ang="0">
                  <a:pos x="5" y="11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48" h="47">
                  <a:moveTo>
                    <a:pt x="2" y="28"/>
                  </a:moveTo>
                  <a:lnTo>
                    <a:pt x="2" y="28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12" y="44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9" y="43"/>
                  </a:lnTo>
                  <a:lnTo>
                    <a:pt x="45" y="36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14"/>
                  </a:lnTo>
                  <a:lnTo>
                    <a:pt x="45" y="9"/>
                  </a:lnTo>
                  <a:lnTo>
                    <a:pt x="39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5" y="11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" name="Freeform 336"/>
            <p:cNvSpPr/>
            <p:nvPr/>
          </p:nvSpPr>
          <p:spPr bwMode="auto">
            <a:xfrm>
              <a:off x="5557840" y="3581877"/>
              <a:ext cx="71438" cy="4572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13"/>
                </a:cxn>
                <a:cxn ang="0">
                  <a:pos x="41" y="20"/>
                </a:cxn>
                <a:cxn ang="0">
                  <a:pos x="37" y="27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19" y="32"/>
                </a:cxn>
                <a:cxn ang="0">
                  <a:pos x="10" y="28"/>
                </a:cxn>
                <a:cxn ang="0">
                  <a:pos x="5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2" y="3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5" h="32">
                  <a:moveTo>
                    <a:pt x="43" y="0"/>
                  </a:moveTo>
                  <a:lnTo>
                    <a:pt x="43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13"/>
                  </a:lnTo>
                  <a:lnTo>
                    <a:pt x="41" y="20"/>
                  </a:lnTo>
                  <a:lnTo>
                    <a:pt x="37" y="2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0" y="28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2" y="3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" name="Freeform 337"/>
            <p:cNvSpPr/>
            <p:nvPr/>
          </p:nvSpPr>
          <p:spPr bwMode="auto">
            <a:xfrm>
              <a:off x="5557840" y="3687604"/>
              <a:ext cx="52388" cy="542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4"/>
                </a:cxn>
                <a:cxn ang="0">
                  <a:pos x="30" y="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3" y="23"/>
                </a:cxn>
                <a:cxn ang="0">
                  <a:pos x="30" y="31"/>
                </a:cxn>
                <a:cxn ang="0">
                  <a:pos x="26" y="35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8" y="2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0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23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23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" name="Freeform 338"/>
            <p:cNvSpPr/>
            <p:nvPr/>
          </p:nvSpPr>
          <p:spPr bwMode="auto">
            <a:xfrm>
              <a:off x="5734052" y="3791903"/>
              <a:ext cx="80963" cy="7286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1" y="46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6" y="40"/>
                </a:cxn>
                <a:cxn ang="0">
                  <a:pos x="49" y="31"/>
                </a:cxn>
                <a:cxn ang="0">
                  <a:pos x="51" y="26"/>
                </a:cxn>
                <a:cxn ang="0">
                  <a:pos x="49" y="21"/>
                </a:cxn>
                <a:cxn ang="0">
                  <a:pos x="49" y="21"/>
                </a:cxn>
                <a:cxn ang="0">
                  <a:pos x="48" y="16"/>
                </a:cxn>
                <a:cxn ang="0">
                  <a:pos x="46" y="11"/>
                </a:cxn>
                <a:cxn ang="0">
                  <a:pos x="38" y="5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1" y="5"/>
                </a:cxn>
                <a:cxn ang="0">
                  <a:pos x="3" y="11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51" h="51">
                  <a:moveTo>
                    <a:pt x="0" y="31"/>
                  </a:move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1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49" y="31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8" y="16"/>
                  </a:lnTo>
                  <a:lnTo>
                    <a:pt x="46" y="11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3" y="1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" name="Freeform 339"/>
            <p:cNvSpPr/>
            <p:nvPr/>
          </p:nvSpPr>
          <p:spPr bwMode="auto">
            <a:xfrm>
              <a:off x="5681665" y="3693319"/>
              <a:ext cx="52388" cy="4429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3" y="25"/>
                </a:cxn>
                <a:cxn ang="0">
                  <a:pos x="8" y="30"/>
                </a:cxn>
                <a:cxn ang="0">
                  <a:pos x="14" y="31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7" y="30"/>
                </a:cxn>
                <a:cxn ang="0">
                  <a:pos x="32" y="25"/>
                </a:cxn>
                <a:cxn ang="0">
                  <a:pos x="33" y="19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6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8" y="30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" name="Freeform 340"/>
            <p:cNvSpPr/>
            <p:nvPr/>
          </p:nvSpPr>
          <p:spPr bwMode="auto">
            <a:xfrm>
              <a:off x="5595940" y="3901917"/>
              <a:ext cx="22225" cy="4000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13" y="6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4" h="28">
                  <a:moveTo>
                    <a:pt x="14" y="11"/>
                  </a:moveTo>
                  <a:lnTo>
                    <a:pt x="14" y="11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" name="Freeform 341"/>
            <p:cNvSpPr/>
            <p:nvPr/>
          </p:nvSpPr>
          <p:spPr bwMode="auto">
            <a:xfrm>
              <a:off x="5845177" y="3774758"/>
              <a:ext cx="25400" cy="4000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14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0" y="28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6" h="28">
                  <a:moveTo>
                    <a:pt x="0" y="17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" name="Freeform 342"/>
            <p:cNvSpPr/>
            <p:nvPr/>
          </p:nvSpPr>
          <p:spPr bwMode="auto">
            <a:xfrm>
              <a:off x="5695952" y="3570447"/>
              <a:ext cx="30163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9" h="19">
                  <a:moveTo>
                    <a:pt x="0" y="11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" name="Freeform 343"/>
            <p:cNvSpPr/>
            <p:nvPr/>
          </p:nvSpPr>
          <p:spPr bwMode="auto">
            <a:xfrm>
              <a:off x="5497515" y="3604737"/>
              <a:ext cx="28575" cy="2428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11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" name="Freeform 344"/>
            <p:cNvSpPr/>
            <p:nvPr/>
          </p:nvSpPr>
          <p:spPr bwMode="auto">
            <a:xfrm>
              <a:off x="5789615" y="3463290"/>
              <a:ext cx="30163" cy="271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" name="Freeform 345"/>
            <p:cNvSpPr/>
            <p:nvPr/>
          </p:nvSpPr>
          <p:spPr bwMode="auto">
            <a:xfrm>
              <a:off x="5610227" y="3817620"/>
              <a:ext cx="31750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7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0" y="11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" name="Freeform 346"/>
            <p:cNvSpPr/>
            <p:nvPr/>
          </p:nvSpPr>
          <p:spPr bwMode="auto">
            <a:xfrm>
              <a:off x="5805490" y="3671888"/>
              <a:ext cx="30163" cy="271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4" y="18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" name="Freeform 347"/>
            <p:cNvSpPr/>
            <p:nvPr/>
          </p:nvSpPr>
          <p:spPr bwMode="auto">
            <a:xfrm>
              <a:off x="5641977" y="3973354"/>
              <a:ext cx="22225" cy="27146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6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" name="Freeform 348"/>
            <p:cNvSpPr/>
            <p:nvPr/>
          </p:nvSpPr>
          <p:spPr bwMode="auto">
            <a:xfrm>
              <a:off x="5805490" y="3896202"/>
              <a:ext cx="26988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6" y="19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1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7" h="19">
                  <a:moveTo>
                    <a:pt x="0" y="11"/>
                  </a:move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" name="Freeform 349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  <a:cxn ang="0">
                  <a:pos x="51" y="217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  <a:lnTo>
                    <a:pt x="51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" name="Freeform 350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" name="Freeform 351"/>
            <p:cNvSpPr/>
            <p:nvPr/>
          </p:nvSpPr>
          <p:spPr bwMode="auto">
            <a:xfrm>
              <a:off x="6108754" y="1276227"/>
              <a:ext cx="982663" cy="510064"/>
            </a:xfrm>
            <a:custGeom>
              <a:avLst/>
              <a:gdLst/>
              <a:ahLst/>
              <a:cxnLst>
                <a:cxn ang="0">
                  <a:pos x="206" y="355"/>
                </a:cxn>
                <a:cxn ang="0">
                  <a:pos x="178" y="339"/>
                </a:cxn>
                <a:cxn ang="0">
                  <a:pos x="160" y="315"/>
                </a:cxn>
                <a:cxn ang="0">
                  <a:pos x="151" y="285"/>
                </a:cxn>
                <a:cxn ang="0">
                  <a:pos x="157" y="222"/>
                </a:cxn>
                <a:cxn ang="0">
                  <a:pos x="135" y="231"/>
                </a:cxn>
                <a:cxn ang="0">
                  <a:pos x="92" y="236"/>
                </a:cxn>
                <a:cxn ang="0">
                  <a:pos x="46" y="230"/>
                </a:cxn>
                <a:cxn ang="0">
                  <a:pos x="11" y="211"/>
                </a:cxn>
                <a:cxn ang="0">
                  <a:pos x="0" y="179"/>
                </a:cxn>
                <a:cxn ang="0">
                  <a:pos x="11" y="149"/>
                </a:cxn>
                <a:cxn ang="0">
                  <a:pos x="30" y="130"/>
                </a:cxn>
                <a:cxn ang="0">
                  <a:pos x="78" y="114"/>
                </a:cxn>
                <a:cxn ang="0">
                  <a:pos x="138" y="117"/>
                </a:cxn>
                <a:cxn ang="0">
                  <a:pos x="154" y="125"/>
                </a:cxn>
                <a:cxn ang="0">
                  <a:pos x="164" y="46"/>
                </a:cxn>
                <a:cxn ang="0">
                  <a:pos x="178" y="20"/>
                </a:cxn>
                <a:cxn ang="0">
                  <a:pos x="202" y="4"/>
                </a:cxn>
                <a:cxn ang="0">
                  <a:pos x="241" y="0"/>
                </a:cxn>
                <a:cxn ang="0">
                  <a:pos x="262" y="3"/>
                </a:cxn>
                <a:cxn ang="0">
                  <a:pos x="297" y="19"/>
                </a:cxn>
                <a:cxn ang="0">
                  <a:pos x="335" y="62"/>
                </a:cxn>
                <a:cxn ang="0">
                  <a:pos x="352" y="92"/>
                </a:cxn>
                <a:cxn ang="0">
                  <a:pos x="370" y="46"/>
                </a:cxn>
                <a:cxn ang="0">
                  <a:pos x="410" y="16"/>
                </a:cxn>
                <a:cxn ang="0">
                  <a:pos x="432" y="12"/>
                </a:cxn>
                <a:cxn ang="0">
                  <a:pos x="448" y="16"/>
                </a:cxn>
                <a:cxn ang="0">
                  <a:pos x="465" y="28"/>
                </a:cxn>
                <a:cxn ang="0">
                  <a:pos x="483" y="66"/>
                </a:cxn>
                <a:cxn ang="0">
                  <a:pos x="489" y="109"/>
                </a:cxn>
                <a:cxn ang="0">
                  <a:pos x="519" y="90"/>
                </a:cxn>
                <a:cxn ang="0">
                  <a:pos x="549" y="84"/>
                </a:cxn>
                <a:cxn ang="0">
                  <a:pos x="578" y="90"/>
                </a:cxn>
                <a:cxn ang="0">
                  <a:pos x="600" y="108"/>
                </a:cxn>
                <a:cxn ang="0">
                  <a:pos x="616" y="136"/>
                </a:cxn>
                <a:cxn ang="0">
                  <a:pos x="619" y="162"/>
                </a:cxn>
                <a:cxn ang="0">
                  <a:pos x="613" y="190"/>
                </a:cxn>
                <a:cxn ang="0">
                  <a:pos x="594" y="209"/>
                </a:cxn>
                <a:cxn ang="0">
                  <a:pos x="568" y="220"/>
                </a:cxn>
                <a:cxn ang="0">
                  <a:pos x="505" y="227"/>
                </a:cxn>
                <a:cxn ang="0">
                  <a:pos x="514" y="246"/>
                </a:cxn>
                <a:cxn ang="0">
                  <a:pos x="519" y="274"/>
                </a:cxn>
                <a:cxn ang="0">
                  <a:pos x="516" y="303"/>
                </a:cxn>
                <a:cxn ang="0">
                  <a:pos x="500" y="325"/>
                </a:cxn>
                <a:cxn ang="0">
                  <a:pos x="476" y="341"/>
                </a:cxn>
                <a:cxn ang="0">
                  <a:pos x="454" y="347"/>
                </a:cxn>
                <a:cxn ang="0">
                  <a:pos x="419" y="347"/>
                </a:cxn>
                <a:cxn ang="0">
                  <a:pos x="392" y="336"/>
                </a:cxn>
                <a:cxn ang="0">
                  <a:pos x="352" y="296"/>
                </a:cxn>
                <a:cxn ang="0">
                  <a:pos x="324" y="266"/>
                </a:cxn>
                <a:cxn ang="0">
                  <a:pos x="300" y="315"/>
                </a:cxn>
                <a:cxn ang="0">
                  <a:pos x="252" y="350"/>
                </a:cxn>
                <a:cxn ang="0">
                  <a:pos x="227" y="357"/>
                </a:cxn>
              </a:cxnLst>
              <a:rect l="0" t="0" r="r" b="b"/>
              <a:pathLst>
                <a:path w="619" h="357">
                  <a:moveTo>
                    <a:pt x="218" y="357"/>
                  </a:moveTo>
                  <a:lnTo>
                    <a:pt x="218" y="357"/>
                  </a:lnTo>
                  <a:lnTo>
                    <a:pt x="206" y="355"/>
                  </a:lnTo>
                  <a:lnTo>
                    <a:pt x="195" y="350"/>
                  </a:lnTo>
                  <a:lnTo>
                    <a:pt x="186" y="346"/>
                  </a:lnTo>
                  <a:lnTo>
                    <a:pt x="178" y="339"/>
                  </a:lnTo>
                  <a:lnTo>
                    <a:pt x="172" y="333"/>
                  </a:lnTo>
                  <a:lnTo>
                    <a:pt x="165" y="323"/>
                  </a:lnTo>
                  <a:lnTo>
                    <a:pt x="160" y="315"/>
                  </a:lnTo>
                  <a:lnTo>
                    <a:pt x="156" y="306"/>
                  </a:lnTo>
                  <a:lnTo>
                    <a:pt x="154" y="295"/>
                  </a:lnTo>
                  <a:lnTo>
                    <a:pt x="151" y="285"/>
                  </a:lnTo>
                  <a:lnTo>
                    <a:pt x="151" y="263"/>
                  </a:lnTo>
                  <a:lnTo>
                    <a:pt x="153" y="242"/>
                  </a:lnTo>
                  <a:lnTo>
                    <a:pt x="157" y="222"/>
                  </a:lnTo>
                  <a:lnTo>
                    <a:pt x="157" y="222"/>
                  </a:lnTo>
                  <a:lnTo>
                    <a:pt x="148" y="227"/>
                  </a:lnTo>
                  <a:lnTo>
                    <a:pt x="135" y="231"/>
                  </a:lnTo>
                  <a:lnTo>
                    <a:pt x="121" y="235"/>
                  </a:lnTo>
                  <a:lnTo>
                    <a:pt x="107" y="236"/>
                  </a:lnTo>
                  <a:lnTo>
                    <a:pt x="92" y="236"/>
                  </a:lnTo>
                  <a:lnTo>
                    <a:pt x="76" y="235"/>
                  </a:lnTo>
                  <a:lnTo>
                    <a:pt x="60" y="233"/>
                  </a:lnTo>
                  <a:lnTo>
                    <a:pt x="46" y="230"/>
                  </a:lnTo>
                  <a:lnTo>
                    <a:pt x="34" y="225"/>
                  </a:lnTo>
                  <a:lnTo>
                    <a:pt x="21" y="219"/>
                  </a:lnTo>
                  <a:lnTo>
                    <a:pt x="11" y="211"/>
                  </a:lnTo>
                  <a:lnTo>
                    <a:pt x="5" y="201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3" y="165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3"/>
                  </a:lnTo>
                  <a:lnTo>
                    <a:pt x="22" y="136"/>
                  </a:lnTo>
                  <a:lnTo>
                    <a:pt x="30" y="130"/>
                  </a:lnTo>
                  <a:lnTo>
                    <a:pt x="38" y="125"/>
                  </a:lnTo>
                  <a:lnTo>
                    <a:pt x="57" y="119"/>
                  </a:lnTo>
                  <a:lnTo>
                    <a:pt x="78" y="114"/>
                  </a:lnTo>
                  <a:lnTo>
                    <a:pt x="99" y="112"/>
                  </a:lnTo>
                  <a:lnTo>
                    <a:pt x="119" y="114"/>
                  </a:lnTo>
                  <a:lnTo>
                    <a:pt x="138" y="117"/>
                  </a:lnTo>
                  <a:lnTo>
                    <a:pt x="146" y="120"/>
                  </a:lnTo>
                  <a:lnTo>
                    <a:pt x="154" y="125"/>
                  </a:lnTo>
                  <a:lnTo>
                    <a:pt x="154" y="125"/>
                  </a:lnTo>
                  <a:lnTo>
                    <a:pt x="157" y="77"/>
                  </a:lnTo>
                  <a:lnTo>
                    <a:pt x="160" y="55"/>
                  </a:lnTo>
                  <a:lnTo>
                    <a:pt x="164" y="46"/>
                  </a:lnTo>
                  <a:lnTo>
                    <a:pt x="167" y="36"/>
                  </a:lnTo>
                  <a:lnTo>
                    <a:pt x="172" y="28"/>
                  </a:lnTo>
                  <a:lnTo>
                    <a:pt x="178" y="20"/>
                  </a:lnTo>
                  <a:lnTo>
                    <a:pt x="184" y="14"/>
                  </a:lnTo>
                  <a:lnTo>
                    <a:pt x="192" y="8"/>
                  </a:lnTo>
                  <a:lnTo>
                    <a:pt x="202" y="4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72" y="6"/>
                  </a:lnTo>
                  <a:lnTo>
                    <a:pt x="279" y="9"/>
                  </a:lnTo>
                  <a:lnTo>
                    <a:pt x="297" y="19"/>
                  </a:lnTo>
                  <a:lnTo>
                    <a:pt x="311" y="31"/>
                  </a:lnTo>
                  <a:lnTo>
                    <a:pt x="324" y="46"/>
                  </a:lnTo>
                  <a:lnTo>
                    <a:pt x="335" y="62"/>
                  </a:lnTo>
                  <a:lnTo>
                    <a:pt x="345" y="77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6" y="76"/>
                  </a:lnTo>
                  <a:lnTo>
                    <a:pt x="362" y="60"/>
                  </a:lnTo>
                  <a:lnTo>
                    <a:pt x="370" y="46"/>
                  </a:lnTo>
                  <a:lnTo>
                    <a:pt x="381" y="33"/>
                  </a:lnTo>
                  <a:lnTo>
                    <a:pt x="395" y="24"/>
                  </a:lnTo>
                  <a:lnTo>
                    <a:pt x="410" y="16"/>
                  </a:lnTo>
                  <a:lnTo>
                    <a:pt x="416" y="14"/>
                  </a:lnTo>
                  <a:lnTo>
                    <a:pt x="424" y="12"/>
                  </a:lnTo>
                  <a:lnTo>
                    <a:pt x="432" y="12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8" y="16"/>
                  </a:lnTo>
                  <a:lnTo>
                    <a:pt x="454" y="20"/>
                  </a:lnTo>
                  <a:lnTo>
                    <a:pt x="460" y="24"/>
                  </a:lnTo>
                  <a:lnTo>
                    <a:pt x="465" y="28"/>
                  </a:lnTo>
                  <a:lnTo>
                    <a:pt x="473" y="39"/>
                  </a:lnTo>
                  <a:lnTo>
                    <a:pt x="479" y="52"/>
                  </a:lnTo>
                  <a:lnTo>
                    <a:pt x="483" y="66"/>
                  </a:lnTo>
                  <a:lnTo>
                    <a:pt x="486" y="81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8" y="101"/>
                  </a:lnTo>
                  <a:lnTo>
                    <a:pt x="508" y="95"/>
                  </a:lnTo>
                  <a:lnTo>
                    <a:pt x="519" y="90"/>
                  </a:lnTo>
                  <a:lnTo>
                    <a:pt x="529" y="87"/>
                  </a:lnTo>
                  <a:lnTo>
                    <a:pt x="540" y="85"/>
                  </a:lnTo>
                  <a:lnTo>
                    <a:pt x="549" y="84"/>
                  </a:lnTo>
                  <a:lnTo>
                    <a:pt x="559" y="85"/>
                  </a:lnTo>
                  <a:lnTo>
                    <a:pt x="568" y="87"/>
                  </a:lnTo>
                  <a:lnTo>
                    <a:pt x="578" y="90"/>
                  </a:lnTo>
                  <a:lnTo>
                    <a:pt x="586" y="95"/>
                  </a:lnTo>
                  <a:lnTo>
                    <a:pt x="594" y="100"/>
                  </a:lnTo>
                  <a:lnTo>
                    <a:pt x="600" y="108"/>
                  </a:lnTo>
                  <a:lnTo>
                    <a:pt x="606" y="116"/>
                  </a:lnTo>
                  <a:lnTo>
                    <a:pt x="611" y="125"/>
                  </a:lnTo>
                  <a:lnTo>
                    <a:pt x="616" y="136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9" y="162"/>
                  </a:lnTo>
                  <a:lnTo>
                    <a:pt x="617" y="173"/>
                  </a:lnTo>
                  <a:lnTo>
                    <a:pt x="616" y="182"/>
                  </a:lnTo>
                  <a:lnTo>
                    <a:pt x="613" y="190"/>
                  </a:lnTo>
                  <a:lnTo>
                    <a:pt x="608" y="198"/>
                  </a:lnTo>
                  <a:lnTo>
                    <a:pt x="602" y="204"/>
                  </a:lnTo>
                  <a:lnTo>
                    <a:pt x="594" y="209"/>
                  </a:lnTo>
                  <a:lnTo>
                    <a:pt x="586" y="214"/>
                  </a:lnTo>
                  <a:lnTo>
                    <a:pt x="578" y="217"/>
                  </a:lnTo>
                  <a:lnTo>
                    <a:pt x="568" y="220"/>
                  </a:lnTo>
                  <a:lnTo>
                    <a:pt x="548" y="225"/>
                  </a:lnTo>
                  <a:lnTo>
                    <a:pt x="525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10" y="236"/>
                  </a:lnTo>
                  <a:lnTo>
                    <a:pt x="514" y="246"/>
                  </a:lnTo>
                  <a:lnTo>
                    <a:pt x="517" y="255"/>
                  </a:lnTo>
                  <a:lnTo>
                    <a:pt x="519" y="265"/>
                  </a:lnTo>
                  <a:lnTo>
                    <a:pt x="519" y="274"/>
                  </a:lnTo>
                  <a:lnTo>
                    <a:pt x="519" y="284"/>
                  </a:lnTo>
                  <a:lnTo>
                    <a:pt x="517" y="293"/>
                  </a:lnTo>
                  <a:lnTo>
                    <a:pt x="516" y="303"/>
                  </a:lnTo>
                  <a:lnTo>
                    <a:pt x="511" y="311"/>
                  </a:lnTo>
                  <a:lnTo>
                    <a:pt x="506" y="319"/>
                  </a:lnTo>
                  <a:lnTo>
                    <a:pt x="500" y="325"/>
                  </a:lnTo>
                  <a:lnTo>
                    <a:pt x="494" y="331"/>
                  </a:lnTo>
                  <a:lnTo>
                    <a:pt x="486" y="338"/>
                  </a:lnTo>
                  <a:lnTo>
                    <a:pt x="476" y="341"/>
                  </a:lnTo>
                  <a:lnTo>
                    <a:pt x="465" y="344"/>
                  </a:lnTo>
                  <a:lnTo>
                    <a:pt x="454" y="347"/>
                  </a:lnTo>
                  <a:lnTo>
                    <a:pt x="454" y="347"/>
                  </a:lnTo>
                  <a:lnTo>
                    <a:pt x="441" y="349"/>
                  </a:lnTo>
                  <a:lnTo>
                    <a:pt x="430" y="347"/>
                  </a:lnTo>
                  <a:lnTo>
                    <a:pt x="419" y="347"/>
                  </a:lnTo>
                  <a:lnTo>
                    <a:pt x="410" y="344"/>
                  </a:lnTo>
                  <a:lnTo>
                    <a:pt x="400" y="341"/>
                  </a:lnTo>
                  <a:lnTo>
                    <a:pt x="392" y="336"/>
                  </a:lnTo>
                  <a:lnTo>
                    <a:pt x="378" y="325"/>
                  </a:lnTo>
                  <a:lnTo>
                    <a:pt x="365" y="312"/>
                  </a:lnTo>
                  <a:lnTo>
                    <a:pt x="352" y="296"/>
                  </a:lnTo>
                  <a:lnTo>
                    <a:pt x="340" y="282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19" y="284"/>
                  </a:lnTo>
                  <a:lnTo>
                    <a:pt x="311" y="300"/>
                  </a:lnTo>
                  <a:lnTo>
                    <a:pt x="300" y="315"/>
                  </a:lnTo>
                  <a:lnTo>
                    <a:pt x="286" y="330"/>
                  </a:lnTo>
                  <a:lnTo>
                    <a:pt x="270" y="342"/>
                  </a:lnTo>
                  <a:lnTo>
                    <a:pt x="252" y="350"/>
                  </a:lnTo>
                  <a:lnTo>
                    <a:pt x="245" y="354"/>
                  </a:lnTo>
                  <a:lnTo>
                    <a:pt x="235" y="357"/>
                  </a:lnTo>
                  <a:lnTo>
                    <a:pt x="227" y="357"/>
                  </a:lnTo>
                  <a:lnTo>
                    <a:pt x="218" y="357"/>
                  </a:lnTo>
                  <a:lnTo>
                    <a:pt x="218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" name="Freeform 352"/>
            <p:cNvSpPr/>
            <p:nvPr/>
          </p:nvSpPr>
          <p:spPr bwMode="auto">
            <a:xfrm>
              <a:off x="5951540" y="3667602"/>
              <a:ext cx="261938" cy="57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5" y="35"/>
                </a:cxn>
                <a:cxn ang="0">
                  <a:pos x="44" y="37"/>
                </a:cxn>
                <a:cxn ang="0">
                  <a:pos x="82" y="40"/>
                </a:cxn>
                <a:cxn ang="0">
                  <a:pos x="122" y="40"/>
                </a:cxn>
                <a:cxn ang="0">
                  <a:pos x="162" y="35"/>
                </a:cxn>
                <a:cxn ang="0">
                  <a:pos x="162" y="35"/>
                </a:cxn>
                <a:cxn ang="0">
                  <a:pos x="165" y="6"/>
                </a:cxn>
                <a:cxn ang="0">
                  <a:pos x="165" y="6"/>
                </a:cxn>
                <a:cxn ang="0">
                  <a:pos x="123" y="8"/>
                </a:cxn>
                <a:cxn ang="0">
                  <a:pos x="82" y="6"/>
                </a:cxn>
                <a:cxn ang="0">
                  <a:pos x="4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5" h="40">
                  <a:moveTo>
                    <a:pt x="0" y="0"/>
                  </a:moveTo>
                  <a:lnTo>
                    <a:pt x="0" y="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5" y="35"/>
                  </a:lnTo>
                  <a:lnTo>
                    <a:pt x="44" y="37"/>
                  </a:lnTo>
                  <a:lnTo>
                    <a:pt x="82" y="40"/>
                  </a:lnTo>
                  <a:lnTo>
                    <a:pt x="122" y="40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23" y="8"/>
                  </a:lnTo>
                  <a:lnTo>
                    <a:pt x="82" y="6"/>
                  </a:lnTo>
                  <a:lnTo>
                    <a:pt x="4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" name="Freeform 353"/>
            <p:cNvSpPr/>
            <p:nvPr/>
          </p:nvSpPr>
          <p:spPr bwMode="auto">
            <a:xfrm>
              <a:off x="5940427" y="3577590"/>
              <a:ext cx="292100" cy="67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6" y="36"/>
                </a:cxn>
                <a:cxn ang="0">
                  <a:pos x="89" y="42"/>
                </a:cxn>
                <a:cxn ang="0">
                  <a:pos x="134" y="47"/>
                </a:cxn>
                <a:cxn ang="0">
                  <a:pos x="176" y="47"/>
                </a:cxn>
                <a:cxn ang="0">
                  <a:pos x="176" y="47"/>
                </a:cxn>
                <a:cxn ang="0">
                  <a:pos x="184" y="20"/>
                </a:cxn>
                <a:cxn ang="0">
                  <a:pos x="184" y="20"/>
                </a:cxn>
                <a:cxn ang="0">
                  <a:pos x="161" y="20"/>
                </a:cxn>
                <a:cxn ang="0">
                  <a:pos x="138" y="20"/>
                </a:cxn>
                <a:cxn ang="0">
                  <a:pos x="92" y="16"/>
                </a:cxn>
                <a:cxn ang="0">
                  <a:pos x="46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4" h="47">
                  <a:moveTo>
                    <a:pt x="0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6" y="36"/>
                  </a:lnTo>
                  <a:lnTo>
                    <a:pt x="89" y="42"/>
                  </a:lnTo>
                  <a:lnTo>
                    <a:pt x="134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61" y="20"/>
                  </a:lnTo>
                  <a:lnTo>
                    <a:pt x="138" y="20"/>
                  </a:lnTo>
                  <a:lnTo>
                    <a:pt x="92" y="16"/>
                  </a:lnTo>
                  <a:lnTo>
                    <a:pt x="4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" name="Freeform 354"/>
            <p:cNvSpPr/>
            <p:nvPr/>
          </p:nvSpPr>
          <p:spPr bwMode="auto">
            <a:xfrm>
              <a:off x="5938840" y="3446145"/>
              <a:ext cx="354013" cy="81439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3"/>
                </a:cxn>
                <a:cxn ang="0">
                  <a:pos x="25" y="33"/>
                </a:cxn>
                <a:cxn ang="0">
                  <a:pos x="51" y="41"/>
                </a:cxn>
                <a:cxn ang="0">
                  <a:pos x="76" y="46"/>
                </a:cxn>
                <a:cxn ang="0">
                  <a:pos x="101" y="50"/>
                </a:cxn>
                <a:cxn ang="0">
                  <a:pos x="128" y="54"/>
                </a:cxn>
                <a:cxn ang="0">
                  <a:pos x="155" y="55"/>
                </a:cxn>
                <a:cxn ang="0">
                  <a:pos x="182" y="57"/>
                </a:cxn>
                <a:cxn ang="0">
                  <a:pos x="209" y="57"/>
                </a:cxn>
                <a:cxn ang="0">
                  <a:pos x="209" y="57"/>
                </a:cxn>
                <a:cxn ang="0">
                  <a:pos x="219" y="39"/>
                </a:cxn>
                <a:cxn ang="0">
                  <a:pos x="219" y="39"/>
                </a:cxn>
                <a:cxn ang="0">
                  <a:pos x="223" y="31"/>
                </a:cxn>
                <a:cxn ang="0">
                  <a:pos x="223" y="31"/>
                </a:cxn>
                <a:cxn ang="0">
                  <a:pos x="168" y="25"/>
                </a:cxn>
                <a:cxn ang="0">
                  <a:pos x="112" y="1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3" h="57">
                  <a:moveTo>
                    <a:pt x="0" y="23"/>
                  </a:moveTo>
                  <a:lnTo>
                    <a:pt x="0" y="23"/>
                  </a:lnTo>
                  <a:lnTo>
                    <a:pt x="25" y="33"/>
                  </a:lnTo>
                  <a:lnTo>
                    <a:pt x="51" y="41"/>
                  </a:lnTo>
                  <a:lnTo>
                    <a:pt x="76" y="46"/>
                  </a:lnTo>
                  <a:lnTo>
                    <a:pt x="101" y="50"/>
                  </a:lnTo>
                  <a:lnTo>
                    <a:pt x="128" y="54"/>
                  </a:lnTo>
                  <a:lnTo>
                    <a:pt x="155" y="55"/>
                  </a:lnTo>
                  <a:lnTo>
                    <a:pt x="182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9" y="39"/>
                  </a:lnTo>
                  <a:lnTo>
                    <a:pt x="219" y="39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168" y="25"/>
                  </a:lnTo>
                  <a:lnTo>
                    <a:pt x="112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" name="Freeform 355"/>
            <p:cNvSpPr/>
            <p:nvPr/>
          </p:nvSpPr>
          <p:spPr bwMode="auto">
            <a:xfrm>
              <a:off x="5940427" y="3388995"/>
              <a:ext cx="376238" cy="1014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11" y="57"/>
                </a:cxn>
                <a:cxn ang="0">
                  <a:pos x="167" y="65"/>
                </a:cxn>
                <a:cxn ang="0">
                  <a:pos x="222" y="71"/>
                </a:cxn>
                <a:cxn ang="0">
                  <a:pos x="222" y="71"/>
                </a:cxn>
                <a:cxn ang="0">
                  <a:pos x="237" y="44"/>
                </a:cxn>
                <a:cxn ang="0">
                  <a:pos x="237" y="44"/>
                </a:cxn>
                <a:cxn ang="0">
                  <a:pos x="178" y="40"/>
                </a:cxn>
                <a:cxn ang="0">
                  <a:pos x="148" y="36"/>
                </a:cxn>
                <a:cxn ang="0">
                  <a:pos x="118" y="33"/>
                </a:cxn>
                <a:cxn ang="0">
                  <a:pos x="89" y="27"/>
                </a:cxn>
                <a:cxn ang="0">
                  <a:pos x="61" y="21"/>
                </a:cxn>
                <a:cxn ang="0">
                  <a:pos x="32" y="1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21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37" h="71">
                  <a:moveTo>
                    <a:pt x="0" y="40"/>
                  </a:moveTo>
                  <a:lnTo>
                    <a:pt x="0" y="40"/>
                  </a:lnTo>
                  <a:lnTo>
                    <a:pt x="111" y="57"/>
                  </a:lnTo>
                  <a:lnTo>
                    <a:pt x="167" y="65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37" y="44"/>
                  </a:lnTo>
                  <a:lnTo>
                    <a:pt x="237" y="44"/>
                  </a:lnTo>
                  <a:lnTo>
                    <a:pt x="178" y="40"/>
                  </a:lnTo>
                  <a:lnTo>
                    <a:pt x="148" y="36"/>
                  </a:lnTo>
                  <a:lnTo>
                    <a:pt x="118" y="33"/>
                  </a:lnTo>
                  <a:lnTo>
                    <a:pt x="89" y="27"/>
                  </a:lnTo>
                  <a:lnTo>
                    <a:pt x="61" y="21"/>
                  </a:lnTo>
                  <a:lnTo>
                    <a:pt x="32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0" name="Freeform 356"/>
            <p:cNvSpPr/>
            <p:nvPr/>
          </p:nvSpPr>
          <p:spPr bwMode="auto">
            <a:xfrm>
              <a:off x="5961065" y="3300413"/>
              <a:ext cx="385763" cy="120015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3" y="1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7" y="45"/>
                </a:cxn>
                <a:cxn ang="0">
                  <a:pos x="56" y="54"/>
                </a:cxn>
                <a:cxn ang="0">
                  <a:pos x="84" y="62"/>
                </a:cxn>
                <a:cxn ang="0">
                  <a:pos x="114" y="68"/>
                </a:cxn>
                <a:cxn ang="0">
                  <a:pos x="143" y="75"/>
                </a:cxn>
                <a:cxn ang="0">
                  <a:pos x="173" y="78"/>
                </a:cxn>
                <a:cxn ang="0">
                  <a:pos x="233" y="84"/>
                </a:cxn>
                <a:cxn ang="0">
                  <a:pos x="233" y="84"/>
                </a:cxn>
                <a:cxn ang="0">
                  <a:pos x="241" y="59"/>
                </a:cxn>
                <a:cxn ang="0">
                  <a:pos x="241" y="59"/>
                </a:cxn>
                <a:cxn ang="0">
                  <a:pos x="243" y="54"/>
                </a:cxn>
                <a:cxn ang="0">
                  <a:pos x="243" y="54"/>
                </a:cxn>
                <a:cxn ang="0">
                  <a:pos x="213" y="52"/>
                </a:cxn>
                <a:cxn ang="0">
                  <a:pos x="183" y="49"/>
                </a:cxn>
                <a:cxn ang="0">
                  <a:pos x="152" y="46"/>
                </a:cxn>
                <a:cxn ang="0">
                  <a:pos x="124" y="40"/>
                </a:cxn>
                <a:cxn ang="0">
                  <a:pos x="94" y="33"/>
                </a:cxn>
                <a:cxn ang="0">
                  <a:pos x="67" y="24"/>
                </a:cxn>
                <a:cxn ang="0">
                  <a:pos x="38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243" h="84">
                  <a:moveTo>
                    <a:pt x="3" y="19"/>
                  </a:move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7" y="45"/>
                  </a:lnTo>
                  <a:lnTo>
                    <a:pt x="56" y="54"/>
                  </a:lnTo>
                  <a:lnTo>
                    <a:pt x="84" y="62"/>
                  </a:lnTo>
                  <a:lnTo>
                    <a:pt x="114" y="68"/>
                  </a:lnTo>
                  <a:lnTo>
                    <a:pt x="143" y="75"/>
                  </a:lnTo>
                  <a:lnTo>
                    <a:pt x="173" y="78"/>
                  </a:lnTo>
                  <a:lnTo>
                    <a:pt x="233" y="84"/>
                  </a:lnTo>
                  <a:lnTo>
                    <a:pt x="233" y="8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13" y="52"/>
                  </a:lnTo>
                  <a:lnTo>
                    <a:pt x="183" y="49"/>
                  </a:lnTo>
                  <a:lnTo>
                    <a:pt x="152" y="46"/>
                  </a:lnTo>
                  <a:lnTo>
                    <a:pt x="124" y="40"/>
                  </a:lnTo>
                  <a:lnTo>
                    <a:pt x="94" y="33"/>
                  </a:lnTo>
                  <a:lnTo>
                    <a:pt x="67" y="24"/>
                  </a:lnTo>
                  <a:lnTo>
                    <a:pt x="38" y="1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1" name="Freeform 357"/>
            <p:cNvSpPr/>
            <p:nvPr/>
          </p:nvSpPr>
          <p:spPr bwMode="auto">
            <a:xfrm>
              <a:off x="5978527" y="3270409"/>
              <a:ext cx="369888" cy="10715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27" y="35"/>
                </a:cxn>
                <a:cxn ang="0">
                  <a:pos x="56" y="45"/>
                </a:cxn>
                <a:cxn ang="0">
                  <a:pos x="83" y="54"/>
                </a:cxn>
                <a:cxn ang="0">
                  <a:pos x="113" y="61"/>
                </a:cxn>
                <a:cxn ang="0">
                  <a:pos x="141" y="67"/>
                </a:cxn>
                <a:cxn ang="0">
                  <a:pos x="172" y="70"/>
                </a:cxn>
                <a:cxn ang="0">
                  <a:pos x="202" y="73"/>
                </a:cxn>
                <a:cxn ang="0">
                  <a:pos x="232" y="75"/>
                </a:cxn>
                <a:cxn ang="0">
                  <a:pos x="232" y="75"/>
                </a:cxn>
                <a:cxn ang="0">
                  <a:pos x="233" y="59"/>
                </a:cxn>
                <a:cxn ang="0">
                  <a:pos x="233" y="59"/>
                </a:cxn>
                <a:cxn ang="0">
                  <a:pos x="205" y="54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21" y="37"/>
                </a:cxn>
                <a:cxn ang="0">
                  <a:pos x="92" y="29"/>
                </a:cxn>
                <a:cxn ang="0">
                  <a:pos x="65" y="2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233" h="75">
                  <a:moveTo>
                    <a:pt x="0" y="21"/>
                  </a:moveTo>
                  <a:lnTo>
                    <a:pt x="0" y="21"/>
                  </a:lnTo>
                  <a:lnTo>
                    <a:pt x="27" y="35"/>
                  </a:lnTo>
                  <a:lnTo>
                    <a:pt x="56" y="45"/>
                  </a:lnTo>
                  <a:lnTo>
                    <a:pt x="83" y="54"/>
                  </a:lnTo>
                  <a:lnTo>
                    <a:pt x="113" y="61"/>
                  </a:lnTo>
                  <a:lnTo>
                    <a:pt x="141" y="67"/>
                  </a:lnTo>
                  <a:lnTo>
                    <a:pt x="172" y="70"/>
                  </a:lnTo>
                  <a:lnTo>
                    <a:pt x="20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05" y="54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21" y="37"/>
                  </a:lnTo>
                  <a:lnTo>
                    <a:pt x="92" y="29"/>
                  </a:lnTo>
                  <a:lnTo>
                    <a:pt x="65" y="2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2" name="Freeform 358"/>
            <p:cNvSpPr/>
            <p:nvPr/>
          </p:nvSpPr>
          <p:spPr bwMode="auto">
            <a:xfrm>
              <a:off x="6064252" y="3173254"/>
              <a:ext cx="284163" cy="1071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21" y="30"/>
                </a:cxn>
                <a:cxn ang="0">
                  <a:pos x="43" y="38"/>
                </a:cxn>
                <a:cxn ang="0">
                  <a:pos x="87" y="54"/>
                </a:cxn>
                <a:cxn ang="0">
                  <a:pos x="133" y="65"/>
                </a:cxn>
                <a:cxn ang="0">
                  <a:pos x="179" y="75"/>
                </a:cxn>
                <a:cxn ang="0">
                  <a:pos x="179" y="75"/>
                </a:cxn>
                <a:cxn ang="0">
                  <a:pos x="175" y="59"/>
                </a:cxn>
                <a:cxn ang="0">
                  <a:pos x="168" y="45"/>
                </a:cxn>
                <a:cxn ang="0">
                  <a:pos x="168" y="45"/>
                </a:cxn>
                <a:cxn ang="0">
                  <a:pos x="132" y="37"/>
                </a:cxn>
                <a:cxn ang="0">
                  <a:pos x="98" y="27"/>
                </a:cxn>
                <a:cxn ang="0">
                  <a:pos x="64" y="1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4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9" h="75">
                  <a:moveTo>
                    <a:pt x="0" y="19"/>
                  </a:moveTo>
                  <a:lnTo>
                    <a:pt x="0" y="19"/>
                  </a:lnTo>
                  <a:lnTo>
                    <a:pt x="21" y="30"/>
                  </a:lnTo>
                  <a:lnTo>
                    <a:pt x="43" y="38"/>
                  </a:lnTo>
                  <a:lnTo>
                    <a:pt x="87" y="54"/>
                  </a:lnTo>
                  <a:lnTo>
                    <a:pt x="133" y="6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5" y="59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32" y="37"/>
                  </a:lnTo>
                  <a:lnTo>
                    <a:pt x="98" y="27"/>
                  </a:lnTo>
                  <a:lnTo>
                    <a:pt x="64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4" y="1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3" name="Freeform 359"/>
            <p:cNvSpPr/>
            <p:nvPr/>
          </p:nvSpPr>
          <p:spPr bwMode="auto">
            <a:xfrm>
              <a:off x="6111877" y="3161824"/>
              <a:ext cx="219075" cy="75724"/>
            </a:xfrm>
            <a:custGeom>
              <a:avLst/>
              <a:gdLst/>
              <a:ahLst/>
              <a:cxnLst>
                <a:cxn ang="0">
                  <a:pos x="89" y="10"/>
                </a:cxn>
                <a:cxn ang="0">
                  <a:pos x="89" y="10"/>
                </a:cxn>
                <a:cxn ang="0">
                  <a:pos x="78" y="5"/>
                </a:cxn>
                <a:cxn ang="0">
                  <a:pos x="65" y="2"/>
                </a:cxn>
                <a:cxn ang="0">
                  <a:pos x="54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21" y="2"/>
                </a:cxn>
                <a:cxn ang="0">
                  <a:pos x="11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4" y="23"/>
                </a:cxn>
                <a:cxn ang="0">
                  <a:pos x="68" y="35"/>
                </a:cxn>
                <a:cxn ang="0">
                  <a:pos x="102" y="45"/>
                </a:cxn>
                <a:cxn ang="0">
                  <a:pos x="138" y="53"/>
                </a:cxn>
                <a:cxn ang="0">
                  <a:pos x="138" y="53"/>
                </a:cxn>
                <a:cxn ang="0">
                  <a:pos x="129" y="40"/>
                </a:cxn>
                <a:cxn ang="0">
                  <a:pos x="118" y="29"/>
                </a:cxn>
                <a:cxn ang="0">
                  <a:pos x="105" y="18"/>
                </a:cxn>
                <a:cxn ang="0">
                  <a:pos x="89" y="10"/>
                </a:cxn>
                <a:cxn ang="0">
                  <a:pos x="89" y="10"/>
                </a:cxn>
              </a:cxnLst>
              <a:rect l="0" t="0" r="r" b="b"/>
              <a:pathLst>
                <a:path w="138" h="53">
                  <a:moveTo>
                    <a:pt x="89" y="10"/>
                  </a:moveTo>
                  <a:lnTo>
                    <a:pt x="89" y="10"/>
                  </a:lnTo>
                  <a:lnTo>
                    <a:pt x="78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3"/>
                  </a:lnTo>
                  <a:lnTo>
                    <a:pt x="68" y="35"/>
                  </a:lnTo>
                  <a:lnTo>
                    <a:pt x="102" y="45"/>
                  </a:lnTo>
                  <a:lnTo>
                    <a:pt x="138" y="53"/>
                  </a:lnTo>
                  <a:lnTo>
                    <a:pt x="138" y="53"/>
                  </a:lnTo>
                  <a:lnTo>
                    <a:pt x="129" y="40"/>
                  </a:lnTo>
                  <a:lnTo>
                    <a:pt x="118" y="29"/>
                  </a:lnTo>
                  <a:lnTo>
                    <a:pt x="105" y="18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4" name="Freeform 360"/>
            <p:cNvSpPr/>
            <p:nvPr/>
          </p:nvSpPr>
          <p:spPr bwMode="auto">
            <a:xfrm>
              <a:off x="6024565" y="3200400"/>
              <a:ext cx="327025" cy="1085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4" y="37"/>
                </a:cxn>
                <a:cxn ang="0">
                  <a:pos x="49" y="48"/>
                </a:cxn>
                <a:cxn ang="0">
                  <a:pos x="74" y="56"/>
                </a:cxn>
                <a:cxn ang="0">
                  <a:pos x="100" y="62"/>
                </a:cxn>
                <a:cxn ang="0">
                  <a:pos x="125" y="67"/>
                </a:cxn>
                <a:cxn ang="0">
                  <a:pos x="152" y="72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04" y="56"/>
                </a:cxn>
                <a:cxn ang="0">
                  <a:pos x="204" y="56"/>
                </a:cxn>
                <a:cxn ang="0">
                  <a:pos x="158" y="46"/>
                </a:cxn>
                <a:cxn ang="0">
                  <a:pos x="112" y="35"/>
                </a:cxn>
                <a:cxn ang="0">
                  <a:pos x="68" y="19"/>
                </a:cxn>
                <a:cxn ang="0">
                  <a:pos x="46" y="1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06" h="76">
                  <a:moveTo>
                    <a:pt x="25" y="0"/>
                  </a:moveTo>
                  <a:lnTo>
                    <a:pt x="25" y="0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37"/>
                  </a:lnTo>
                  <a:lnTo>
                    <a:pt x="49" y="48"/>
                  </a:lnTo>
                  <a:lnTo>
                    <a:pt x="74" y="56"/>
                  </a:lnTo>
                  <a:lnTo>
                    <a:pt x="100" y="62"/>
                  </a:lnTo>
                  <a:lnTo>
                    <a:pt x="125" y="67"/>
                  </a:lnTo>
                  <a:lnTo>
                    <a:pt x="152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158" y="46"/>
                  </a:lnTo>
                  <a:lnTo>
                    <a:pt x="112" y="35"/>
                  </a:lnTo>
                  <a:lnTo>
                    <a:pt x="68" y="19"/>
                  </a:lnTo>
                  <a:lnTo>
                    <a:pt x="46" y="1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" name="Freeform 361"/>
            <p:cNvSpPr/>
            <p:nvPr/>
          </p:nvSpPr>
          <p:spPr bwMode="auto">
            <a:xfrm>
              <a:off x="5995990" y="3237548"/>
              <a:ext cx="355600" cy="1171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8" y="1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4" y="44"/>
                </a:cxn>
                <a:cxn ang="0">
                  <a:pos x="81" y="52"/>
                </a:cxn>
                <a:cxn ang="0">
                  <a:pos x="110" y="60"/>
                </a:cxn>
                <a:cxn ang="0">
                  <a:pos x="137" y="68"/>
                </a:cxn>
                <a:cxn ang="0">
                  <a:pos x="165" y="73"/>
                </a:cxn>
                <a:cxn ang="0">
                  <a:pos x="194" y="77"/>
                </a:cxn>
                <a:cxn ang="0">
                  <a:pos x="222" y="82"/>
                </a:cxn>
                <a:cxn ang="0">
                  <a:pos x="222" y="82"/>
                </a:cxn>
                <a:cxn ang="0">
                  <a:pos x="224" y="66"/>
                </a:cxn>
                <a:cxn ang="0">
                  <a:pos x="224" y="50"/>
                </a:cxn>
                <a:cxn ang="0">
                  <a:pos x="224" y="50"/>
                </a:cxn>
                <a:cxn ang="0">
                  <a:pos x="170" y="46"/>
                </a:cxn>
                <a:cxn ang="0">
                  <a:pos x="143" y="41"/>
                </a:cxn>
                <a:cxn ang="0">
                  <a:pos x="118" y="36"/>
                </a:cxn>
                <a:cxn ang="0">
                  <a:pos x="92" y="30"/>
                </a:cxn>
                <a:cxn ang="0">
                  <a:pos x="67" y="22"/>
                </a:cxn>
                <a:cxn ang="0">
                  <a:pos x="42" y="1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4" h="82">
                  <a:moveTo>
                    <a:pt x="18" y="0"/>
                  </a:moveTo>
                  <a:lnTo>
                    <a:pt x="18" y="0"/>
                  </a:lnTo>
                  <a:lnTo>
                    <a:pt x="8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4" y="44"/>
                  </a:lnTo>
                  <a:lnTo>
                    <a:pt x="81" y="52"/>
                  </a:lnTo>
                  <a:lnTo>
                    <a:pt x="110" y="60"/>
                  </a:lnTo>
                  <a:lnTo>
                    <a:pt x="137" y="68"/>
                  </a:lnTo>
                  <a:lnTo>
                    <a:pt x="165" y="73"/>
                  </a:lnTo>
                  <a:lnTo>
                    <a:pt x="194" y="77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4" y="66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170" y="46"/>
                  </a:lnTo>
                  <a:lnTo>
                    <a:pt x="143" y="41"/>
                  </a:lnTo>
                  <a:lnTo>
                    <a:pt x="118" y="36"/>
                  </a:lnTo>
                  <a:lnTo>
                    <a:pt x="92" y="30"/>
                  </a:lnTo>
                  <a:lnTo>
                    <a:pt x="67" y="22"/>
                  </a:lnTo>
                  <a:lnTo>
                    <a:pt x="42" y="1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" name="Freeform 362"/>
            <p:cNvSpPr/>
            <p:nvPr/>
          </p:nvSpPr>
          <p:spPr bwMode="auto">
            <a:xfrm>
              <a:off x="5948365" y="3346133"/>
              <a:ext cx="382588" cy="10572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7" y="41"/>
                </a:cxn>
                <a:cxn ang="0">
                  <a:pos x="56" y="51"/>
                </a:cxn>
                <a:cxn ang="0">
                  <a:pos x="84" y="57"/>
                </a:cxn>
                <a:cxn ang="0">
                  <a:pos x="113" y="63"/>
                </a:cxn>
                <a:cxn ang="0">
                  <a:pos x="143" y="66"/>
                </a:cxn>
                <a:cxn ang="0">
                  <a:pos x="173" y="70"/>
                </a:cxn>
                <a:cxn ang="0">
                  <a:pos x="232" y="74"/>
                </a:cxn>
                <a:cxn ang="0">
                  <a:pos x="232" y="74"/>
                </a:cxn>
                <a:cxn ang="0">
                  <a:pos x="238" y="60"/>
                </a:cxn>
                <a:cxn ang="0">
                  <a:pos x="238" y="60"/>
                </a:cxn>
                <a:cxn ang="0">
                  <a:pos x="241" y="52"/>
                </a:cxn>
                <a:cxn ang="0">
                  <a:pos x="241" y="52"/>
                </a:cxn>
                <a:cxn ang="0">
                  <a:pos x="181" y="46"/>
                </a:cxn>
                <a:cxn ang="0">
                  <a:pos x="151" y="43"/>
                </a:cxn>
                <a:cxn ang="0">
                  <a:pos x="122" y="36"/>
                </a:cxn>
                <a:cxn ang="0">
                  <a:pos x="92" y="30"/>
                </a:cxn>
                <a:cxn ang="0">
                  <a:pos x="64" y="22"/>
                </a:cxn>
                <a:cxn ang="0">
                  <a:pos x="35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41" h="74">
                  <a:moveTo>
                    <a:pt x="0" y="30"/>
                  </a:moveTo>
                  <a:lnTo>
                    <a:pt x="0" y="30"/>
                  </a:lnTo>
                  <a:lnTo>
                    <a:pt x="27" y="41"/>
                  </a:lnTo>
                  <a:lnTo>
                    <a:pt x="56" y="51"/>
                  </a:lnTo>
                  <a:lnTo>
                    <a:pt x="84" y="57"/>
                  </a:lnTo>
                  <a:lnTo>
                    <a:pt x="113" y="63"/>
                  </a:lnTo>
                  <a:lnTo>
                    <a:pt x="143" y="66"/>
                  </a:lnTo>
                  <a:lnTo>
                    <a:pt x="173" y="70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8" y="60"/>
                  </a:lnTo>
                  <a:lnTo>
                    <a:pt x="238" y="6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181" y="46"/>
                  </a:lnTo>
                  <a:lnTo>
                    <a:pt x="151" y="43"/>
                  </a:lnTo>
                  <a:lnTo>
                    <a:pt x="122" y="36"/>
                  </a:lnTo>
                  <a:lnTo>
                    <a:pt x="92" y="30"/>
                  </a:lnTo>
                  <a:lnTo>
                    <a:pt x="64" y="22"/>
                  </a:lnTo>
                  <a:lnTo>
                    <a:pt x="35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" name="Freeform 363"/>
            <p:cNvSpPr/>
            <p:nvPr/>
          </p:nvSpPr>
          <p:spPr bwMode="auto">
            <a:xfrm>
              <a:off x="5938840" y="3479007"/>
              <a:ext cx="331788" cy="842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25" y="45"/>
                </a:cxn>
                <a:cxn ang="0">
                  <a:pos x="51" y="50"/>
                </a:cxn>
                <a:cxn ang="0">
                  <a:pos x="74" y="54"/>
                </a:cxn>
                <a:cxn ang="0">
                  <a:pos x="100" y="58"/>
                </a:cxn>
                <a:cxn ang="0">
                  <a:pos x="124" y="59"/>
                </a:cxn>
                <a:cxn ang="0">
                  <a:pos x="149" y="59"/>
                </a:cxn>
                <a:cxn ang="0">
                  <a:pos x="198" y="59"/>
                </a:cxn>
                <a:cxn ang="0">
                  <a:pos x="198" y="59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82" y="34"/>
                </a:cxn>
                <a:cxn ang="0">
                  <a:pos x="155" y="32"/>
                </a:cxn>
                <a:cxn ang="0">
                  <a:pos x="128" y="31"/>
                </a:cxn>
                <a:cxn ang="0">
                  <a:pos x="101" y="27"/>
                </a:cxn>
                <a:cxn ang="0">
                  <a:pos x="76" y="23"/>
                </a:cxn>
                <a:cxn ang="0">
                  <a:pos x="51" y="18"/>
                </a:cxn>
                <a:cxn ang="0">
                  <a:pos x="25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9" h="5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5" y="45"/>
                  </a:lnTo>
                  <a:lnTo>
                    <a:pt x="51" y="50"/>
                  </a:lnTo>
                  <a:lnTo>
                    <a:pt x="74" y="54"/>
                  </a:lnTo>
                  <a:lnTo>
                    <a:pt x="100" y="58"/>
                  </a:lnTo>
                  <a:lnTo>
                    <a:pt x="124" y="59"/>
                  </a:lnTo>
                  <a:lnTo>
                    <a:pt x="149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182" y="34"/>
                  </a:lnTo>
                  <a:lnTo>
                    <a:pt x="155" y="32"/>
                  </a:lnTo>
                  <a:lnTo>
                    <a:pt x="128" y="31"/>
                  </a:lnTo>
                  <a:lnTo>
                    <a:pt x="101" y="27"/>
                  </a:lnTo>
                  <a:lnTo>
                    <a:pt x="76" y="23"/>
                  </a:lnTo>
                  <a:lnTo>
                    <a:pt x="51" y="18"/>
                  </a:lnTo>
                  <a:lnTo>
                    <a:pt x="25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" name="Freeform 364"/>
            <p:cNvSpPr/>
            <p:nvPr/>
          </p:nvSpPr>
          <p:spPr bwMode="auto">
            <a:xfrm>
              <a:off x="5938840" y="3534728"/>
              <a:ext cx="314325" cy="714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47" y="38"/>
                </a:cxn>
                <a:cxn ang="0">
                  <a:pos x="93" y="46"/>
                </a:cxn>
                <a:cxn ang="0">
                  <a:pos x="139" y="50"/>
                </a:cxn>
                <a:cxn ang="0">
                  <a:pos x="162" y="50"/>
                </a:cxn>
                <a:cxn ang="0">
                  <a:pos x="185" y="50"/>
                </a:cxn>
                <a:cxn ang="0">
                  <a:pos x="185" y="5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49" y="20"/>
                </a:cxn>
                <a:cxn ang="0">
                  <a:pos x="124" y="20"/>
                </a:cxn>
                <a:cxn ang="0">
                  <a:pos x="100" y="19"/>
                </a:cxn>
                <a:cxn ang="0">
                  <a:pos x="74" y="15"/>
                </a:cxn>
                <a:cxn ang="0">
                  <a:pos x="51" y="11"/>
                </a:cxn>
                <a:cxn ang="0">
                  <a:pos x="25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98" h="5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47" y="38"/>
                  </a:lnTo>
                  <a:lnTo>
                    <a:pt x="93" y="46"/>
                  </a:lnTo>
                  <a:lnTo>
                    <a:pt x="139" y="50"/>
                  </a:lnTo>
                  <a:lnTo>
                    <a:pt x="162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49" y="20"/>
                  </a:lnTo>
                  <a:lnTo>
                    <a:pt x="124" y="20"/>
                  </a:lnTo>
                  <a:lnTo>
                    <a:pt x="100" y="19"/>
                  </a:lnTo>
                  <a:lnTo>
                    <a:pt x="74" y="15"/>
                  </a:lnTo>
                  <a:lnTo>
                    <a:pt x="51" y="11"/>
                  </a:lnTo>
                  <a:lnTo>
                    <a:pt x="25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" name="Freeform 365"/>
            <p:cNvSpPr/>
            <p:nvPr/>
          </p:nvSpPr>
          <p:spPr bwMode="auto">
            <a:xfrm>
              <a:off x="5946777" y="3617595"/>
              <a:ext cx="273050" cy="614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5"/>
                </a:cxn>
                <a:cxn ang="0">
                  <a:pos x="3" y="35"/>
                </a:cxn>
                <a:cxn ang="0">
                  <a:pos x="44" y="38"/>
                </a:cxn>
                <a:cxn ang="0">
                  <a:pos x="85" y="41"/>
                </a:cxn>
                <a:cxn ang="0">
                  <a:pos x="126" y="43"/>
                </a:cxn>
                <a:cxn ang="0">
                  <a:pos x="168" y="41"/>
                </a:cxn>
                <a:cxn ang="0">
                  <a:pos x="168" y="41"/>
                </a:cxn>
                <a:cxn ang="0">
                  <a:pos x="172" y="19"/>
                </a:cxn>
                <a:cxn ang="0">
                  <a:pos x="172" y="19"/>
                </a:cxn>
                <a:cxn ang="0">
                  <a:pos x="130" y="19"/>
                </a:cxn>
                <a:cxn ang="0">
                  <a:pos x="85" y="14"/>
                </a:cxn>
                <a:cxn ang="0">
                  <a:pos x="42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2" h="43">
                  <a:moveTo>
                    <a:pt x="0" y="0"/>
                  </a:moveTo>
                  <a:lnTo>
                    <a:pt x="0" y="0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4" y="38"/>
                  </a:lnTo>
                  <a:lnTo>
                    <a:pt x="85" y="41"/>
                  </a:lnTo>
                  <a:lnTo>
                    <a:pt x="126" y="43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30" y="19"/>
                  </a:lnTo>
                  <a:lnTo>
                    <a:pt x="85" y="14"/>
                  </a:lnTo>
                  <a:lnTo>
                    <a:pt x="4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" name="Freeform 366"/>
            <p:cNvSpPr/>
            <p:nvPr/>
          </p:nvSpPr>
          <p:spPr bwMode="auto">
            <a:xfrm>
              <a:off x="5961065" y="3713322"/>
              <a:ext cx="247650" cy="357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41" y="25"/>
                </a:cxn>
                <a:cxn ang="0">
                  <a:pos x="79" y="25"/>
                </a:cxn>
                <a:cxn ang="0">
                  <a:pos x="117" y="24"/>
                </a:cxn>
                <a:cxn ang="0">
                  <a:pos x="156" y="19"/>
                </a:cxn>
                <a:cxn ang="0">
                  <a:pos x="156" y="19"/>
                </a:cxn>
                <a:cxn ang="0">
                  <a:pos x="156" y="3"/>
                </a:cxn>
                <a:cxn ang="0">
                  <a:pos x="156" y="3"/>
                </a:cxn>
                <a:cxn ang="0">
                  <a:pos x="116" y="8"/>
                </a:cxn>
                <a:cxn ang="0">
                  <a:pos x="76" y="8"/>
                </a:cxn>
                <a:cxn ang="0">
                  <a:pos x="38" y="5"/>
                </a:cxn>
                <a:cxn ang="0">
                  <a:pos x="19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25">
                  <a:moveTo>
                    <a:pt x="0" y="0"/>
                  </a:moveTo>
                  <a:lnTo>
                    <a:pt x="0" y="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1" y="25"/>
                  </a:lnTo>
                  <a:lnTo>
                    <a:pt x="79" y="25"/>
                  </a:lnTo>
                  <a:lnTo>
                    <a:pt x="117" y="24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16" y="8"/>
                  </a:lnTo>
                  <a:lnTo>
                    <a:pt x="76" y="8"/>
                  </a:lnTo>
                  <a:lnTo>
                    <a:pt x="38" y="5"/>
                  </a:lnTo>
                  <a:lnTo>
                    <a:pt x="19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" name="Freeform 367"/>
            <p:cNvSpPr/>
            <p:nvPr/>
          </p:nvSpPr>
          <p:spPr bwMode="auto">
            <a:xfrm>
              <a:off x="5965827" y="3740468"/>
              <a:ext cx="242888" cy="147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14" y="5"/>
                </a:cxn>
                <a:cxn ang="0">
                  <a:pos x="76" y="6"/>
                </a:cxn>
                <a:cxn ang="0">
                  <a:pos x="38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7" y="33"/>
                </a:cxn>
                <a:cxn ang="0">
                  <a:pos x="13" y="63"/>
                </a:cxn>
                <a:cxn ang="0">
                  <a:pos x="18" y="78"/>
                </a:cxn>
                <a:cxn ang="0">
                  <a:pos x="24" y="90"/>
                </a:cxn>
                <a:cxn ang="0">
                  <a:pos x="27" y="95"/>
                </a:cxn>
                <a:cxn ang="0">
                  <a:pos x="30" y="100"/>
                </a:cxn>
                <a:cxn ang="0">
                  <a:pos x="35" y="101"/>
                </a:cxn>
                <a:cxn ang="0">
                  <a:pos x="40" y="103"/>
                </a:cxn>
                <a:cxn ang="0">
                  <a:pos x="40" y="103"/>
                </a:cxn>
                <a:cxn ang="0">
                  <a:pos x="46" y="95"/>
                </a:cxn>
                <a:cxn ang="0">
                  <a:pos x="51" y="86"/>
                </a:cxn>
                <a:cxn ang="0">
                  <a:pos x="53" y="76"/>
                </a:cxn>
                <a:cxn ang="0">
                  <a:pos x="53" y="67"/>
                </a:cxn>
                <a:cxn ang="0">
                  <a:pos x="54" y="46"/>
                </a:cxn>
                <a:cxn ang="0">
                  <a:pos x="57" y="36"/>
                </a:cxn>
                <a:cxn ang="0">
                  <a:pos x="61" y="27"/>
                </a:cxn>
                <a:cxn ang="0">
                  <a:pos x="61" y="27"/>
                </a:cxn>
                <a:cxn ang="0">
                  <a:pos x="65" y="22"/>
                </a:cxn>
                <a:cxn ang="0">
                  <a:pos x="70" y="17"/>
                </a:cxn>
                <a:cxn ang="0">
                  <a:pos x="78" y="16"/>
                </a:cxn>
                <a:cxn ang="0">
                  <a:pos x="84" y="14"/>
                </a:cxn>
                <a:cxn ang="0">
                  <a:pos x="92" y="14"/>
                </a:cxn>
                <a:cxn ang="0">
                  <a:pos x="99" y="17"/>
                </a:cxn>
                <a:cxn ang="0">
                  <a:pos x="105" y="21"/>
                </a:cxn>
                <a:cxn ang="0">
                  <a:pos x="110" y="27"/>
                </a:cxn>
                <a:cxn ang="0">
                  <a:pos x="110" y="27"/>
                </a:cxn>
                <a:cxn ang="0">
                  <a:pos x="114" y="36"/>
                </a:cxn>
                <a:cxn ang="0">
                  <a:pos x="118" y="47"/>
                </a:cxn>
                <a:cxn ang="0">
                  <a:pos x="121" y="59"/>
                </a:cxn>
                <a:cxn ang="0">
                  <a:pos x="126" y="68"/>
                </a:cxn>
                <a:cxn ang="0">
                  <a:pos x="126" y="68"/>
                </a:cxn>
                <a:cxn ang="0">
                  <a:pos x="133" y="81"/>
                </a:cxn>
                <a:cxn ang="0">
                  <a:pos x="137" y="82"/>
                </a:cxn>
                <a:cxn ang="0">
                  <a:pos x="140" y="84"/>
                </a:cxn>
                <a:cxn ang="0">
                  <a:pos x="143" y="84"/>
                </a:cxn>
                <a:cxn ang="0">
                  <a:pos x="146" y="82"/>
                </a:cxn>
                <a:cxn ang="0">
                  <a:pos x="149" y="78"/>
                </a:cxn>
                <a:cxn ang="0">
                  <a:pos x="151" y="68"/>
                </a:cxn>
                <a:cxn ang="0">
                  <a:pos x="153" y="59"/>
                </a:cxn>
                <a:cxn ang="0">
                  <a:pos x="153" y="36"/>
                </a:cxn>
                <a:cxn ang="0">
                  <a:pos x="153" y="36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153" h="103">
                  <a:moveTo>
                    <a:pt x="153" y="0"/>
                  </a:moveTo>
                  <a:lnTo>
                    <a:pt x="153" y="0"/>
                  </a:lnTo>
                  <a:lnTo>
                    <a:pt x="114" y="5"/>
                  </a:lnTo>
                  <a:lnTo>
                    <a:pt x="76" y="6"/>
                  </a:lnTo>
                  <a:lnTo>
                    <a:pt x="38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33"/>
                  </a:lnTo>
                  <a:lnTo>
                    <a:pt x="13" y="63"/>
                  </a:lnTo>
                  <a:lnTo>
                    <a:pt x="18" y="78"/>
                  </a:lnTo>
                  <a:lnTo>
                    <a:pt x="24" y="90"/>
                  </a:lnTo>
                  <a:lnTo>
                    <a:pt x="27" y="95"/>
                  </a:lnTo>
                  <a:lnTo>
                    <a:pt x="30" y="100"/>
                  </a:lnTo>
                  <a:lnTo>
                    <a:pt x="35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6" y="95"/>
                  </a:lnTo>
                  <a:lnTo>
                    <a:pt x="51" y="86"/>
                  </a:lnTo>
                  <a:lnTo>
                    <a:pt x="53" y="76"/>
                  </a:lnTo>
                  <a:lnTo>
                    <a:pt x="53" y="67"/>
                  </a:lnTo>
                  <a:lnTo>
                    <a:pt x="54" y="46"/>
                  </a:lnTo>
                  <a:lnTo>
                    <a:pt x="57" y="3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5" y="22"/>
                  </a:lnTo>
                  <a:lnTo>
                    <a:pt x="70" y="17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92" y="14"/>
                  </a:lnTo>
                  <a:lnTo>
                    <a:pt x="99" y="17"/>
                  </a:lnTo>
                  <a:lnTo>
                    <a:pt x="10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4" y="36"/>
                  </a:lnTo>
                  <a:lnTo>
                    <a:pt x="118" y="47"/>
                  </a:lnTo>
                  <a:lnTo>
                    <a:pt x="121" y="5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33" y="81"/>
                  </a:lnTo>
                  <a:lnTo>
                    <a:pt x="137" y="82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6" y="82"/>
                  </a:lnTo>
                  <a:lnTo>
                    <a:pt x="149" y="78"/>
                  </a:lnTo>
                  <a:lnTo>
                    <a:pt x="151" y="68"/>
                  </a:lnTo>
                  <a:lnTo>
                    <a:pt x="153" y="59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" name="Freeform 368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  <a:cxn ang="0">
                  <a:pos x="0" y="91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B36A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" name="Freeform 369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" name="Freeform 370"/>
            <p:cNvSpPr/>
            <p:nvPr/>
          </p:nvSpPr>
          <p:spPr bwMode="auto">
            <a:xfrm>
              <a:off x="5467352" y="3609023"/>
              <a:ext cx="833438" cy="360045"/>
            </a:xfrm>
            <a:custGeom>
              <a:avLst/>
              <a:gdLst/>
              <a:ahLst/>
              <a:cxnLst>
                <a:cxn ang="0">
                  <a:pos x="525" y="128"/>
                </a:cxn>
                <a:cxn ang="0">
                  <a:pos x="509" y="74"/>
                </a:cxn>
                <a:cxn ang="0">
                  <a:pos x="495" y="33"/>
                </a:cxn>
                <a:cxn ang="0">
                  <a:pos x="482" y="6"/>
                </a:cxn>
                <a:cxn ang="0">
                  <a:pos x="481" y="0"/>
                </a:cxn>
                <a:cxn ang="0">
                  <a:pos x="468" y="20"/>
                </a:cxn>
                <a:cxn ang="0">
                  <a:pos x="451" y="36"/>
                </a:cxn>
                <a:cxn ang="0">
                  <a:pos x="408" y="59"/>
                </a:cxn>
                <a:cxn ang="0">
                  <a:pos x="382" y="70"/>
                </a:cxn>
                <a:cxn ang="0">
                  <a:pos x="327" y="86"/>
                </a:cxn>
                <a:cxn ang="0">
                  <a:pos x="300" y="93"/>
                </a:cxn>
                <a:cxn ang="0">
                  <a:pos x="157" y="122"/>
                </a:cxn>
                <a:cxn ang="0">
                  <a:pos x="117" y="127"/>
                </a:cxn>
                <a:cxn ang="0">
                  <a:pos x="76" y="128"/>
                </a:cxn>
                <a:cxn ang="0">
                  <a:pos x="38" y="128"/>
                </a:cxn>
                <a:cxn ang="0">
                  <a:pos x="21" y="124"/>
                </a:cxn>
                <a:cxn ang="0">
                  <a:pos x="3" y="120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19" y="189"/>
                </a:cxn>
                <a:cxn ang="0">
                  <a:pos x="29" y="220"/>
                </a:cxn>
                <a:cxn ang="0">
                  <a:pos x="38" y="235"/>
                </a:cxn>
                <a:cxn ang="0">
                  <a:pos x="49" y="244"/>
                </a:cxn>
                <a:cxn ang="0">
                  <a:pos x="62" y="247"/>
                </a:cxn>
                <a:cxn ang="0">
                  <a:pos x="108" y="252"/>
                </a:cxn>
                <a:cxn ang="0">
                  <a:pos x="173" y="252"/>
                </a:cxn>
                <a:cxn ang="0">
                  <a:pos x="249" y="244"/>
                </a:cxn>
                <a:cxn ang="0">
                  <a:pos x="290" y="238"/>
                </a:cxn>
                <a:cxn ang="0">
                  <a:pos x="371" y="216"/>
                </a:cxn>
                <a:cxn ang="0">
                  <a:pos x="446" y="187"/>
                </a:cxn>
                <a:cxn ang="0">
                  <a:pos x="501" y="155"/>
                </a:cxn>
                <a:cxn ang="0">
                  <a:pos x="517" y="141"/>
                </a:cxn>
                <a:cxn ang="0">
                  <a:pos x="525" y="128"/>
                </a:cxn>
              </a:cxnLst>
              <a:rect l="0" t="0" r="r" b="b"/>
              <a:pathLst>
                <a:path w="525" h="252">
                  <a:moveTo>
                    <a:pt x="525" y="128"/>
                  </a:moveTo>
                  <a:lnTo>
                    <a:pt x="525" y="128"/>
                  </a:lnTo>
                  <a:lnTo>
                    <a:pt x="509" y="74"/>
                  </a:lnTo>
                  <a:lnTo>
                    <a:pt x="509" y="74"/>
                  </a:lnTo>
                  <a:lnTo>
                    <a:pt x="495" y="33"/>
                  </a:lnTo>
                  <a:lnTo>
                    <a:pt x="495" y="33"/>
                  </a:lnTo>
                  <a:lnTo>
                    <a:pt x="487" y="16"/>
                  </a:lnTo>
                  <a:lnTo>
                    <a:pt x="482" y="6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6" y="11"/>
                  </a:lnTo>
                  <a:lnTo>
                    <a:pt x="468" y="20"/>
                  </a:lnTo>
                  <a:lnTo>
                    <a:pt x="460" y="28"/>
                  </a:lnTo>
                  <a:lnTo>
                    <a:pt x="451" y="36"/>
                  </a:lnTo>
                  <a:lnTo>
                    <a:pt x="430" y="4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382" y="70"/>
                  </a:lnTo>
                  <a:lnTo>
                    <a:pt x="355" y="79"/>
                  </a:lnTo>
                  <a:lnTo>
                    <a:pt x="327" y="86"/>
                  </a:lnTo>
                  <a:lnTo>
                    <a:pt x="300" y="93"/>
                  </a:lnTo>
                  <a:lnTo>
                    <a:pt x="300" y="93"/>
                  </a:lnTo>
                  <a:lnTo>
                    <a:pt x="229" y="108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17" y="127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57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21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3" y="135"/>
                  </a:lnTo>
                  <a:lnTo>
                    <a:pt x="6" y="152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4" y="203"/>
                  </a:lnTo>
                  <a:lnTo>
                    <a:pt x="29" y="220"/>
                  </a:lnTo>
                  <a:lnTo>
                    <a:pt x="33" y="228"/>
                  </a:lnTo>
                  <a:lnTo>
                    <a:pt x="38" y="235"/>
                  </a:lnTo>
                  <a:lnTo>
                    <a:pt x="43" y="241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62" y="247"/>
                  </a:lnTo>
                  <a:lnTo>
                    <a:pt x="83" y="251"/>
                  </a:lnTo>
                  <a:lnTo>
                    <a:pt x="108" y="252"/>
                  </a:lnTo>
                  <a:lnTo>
                    <a:pt x="138" y="252"/>
                  </a:lnTo>
                  <a:lnTo>
                    <a:pt x="173" y="252"/>
                  </a:lnTo>
                  <a:lnTo>
                    <a:pt x="209" y="249"/>
                  </a:lnTo>
                  <a:lnTo>
                    <a:pt x="249" y="244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332" y="228"/>
                  </a:lnTo>
                  <a:lnTo>
                    <a:pt x="371" y="216"/>
                  </a:lnTo>
                  <a:lnTo>
                    <a:pt x="411" y="201"/>
                  </a:lnTo>
                  <a:lnTo>
                    <a:pt x="446" y="187"/>
                  </a:lnTo>
                  <a:lnTo>
                    <a:pt x="476" y="171"/>
                  </a:lnTo>
                  <a:lnTo>
                    <a:pt x="501" y="155"/>
                  </a:lnTo>
                  <a:lnTo>
                    <a:pt x="511" y="147"/>
                  </a:lnTo>
                  <a:lnTo>
                    <a:pt x="517" y="141"/>
                  </a:lnTo>
                  <a:lnTo>
                    <a:pt x="522" y="135"/>
                  </a:lnTo>
                  <a:lnTo>
                    <a:pt x="525" y="128"/>
                  </a:lnTo>
                  <a:lnTo>
                    <a:pt x="525" y="128"/>
                  </a:lnTo>
                  <a:close/>
                </a:path>
              </a:pathLst>
            </a:custGeom>
            <a:solidFill>
              <a:srgbClr val="CF88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" name="Freeform 371"/>
            <p:cNvSpPr/>
            <p:nvPr/>
          </p:nvSpPr>
          <p:spPr bwMode="auto">
            <a:xfrm>
              <a:off x="6089652" y="3237548"/>
              <a:ext cx="236538" cy="271463"/>
            </a:xfrm>
            <a:custGeom>
              <a:avLst/>
              <a:gdLst/>
              <a:ahLst/>
              <a:cxnLst>
                <a:cxn ang="0">
                  <a:pos x="2" y="85"/>
                </a:cxn>
                <a:cxn ang="0">
                  <a:pos x="2" y="85"/>
                </a:cxn>
                <a:cxn ang="0">
                  <a:pos x="0" y="104"/>
                </a:cxn>
                <a:cxn ang="0">
                  <a:pos x="2" y="123"/>
                </a:cxn>
                <a:cxn ang="0">
                  <a:pos x="3" y="133"/>
                </a:cxn>
                <a:cxn ang="0">
                  <a:pos x="6" y="142"/>
                </a:cxn>
                <a:cxn ang="0">
                  <a:pos x="9" y="150"/>
                </a:cxn>
                <a:cxn ang="0">
                  <a:pos x="14" y="158"/>
                </a:cxn>
                <a:cxn ang="0">
                  <a:pos x="14" y="158"/>
                </a:cxn>
                <a:cxn ang="0">
                  <a:pos x="25" y="171"/>
                </a:cxn>
                <a:cxn ang="0">
                  <a:pos x="32" y="177"/>
                </a:cxn>
                <a:cxn ang="0">
                  <a:pos x="40" y="182"/>
                </a:cxn>
                <a:cxn ang="0">
                  <a:pos x="48" y="185"/>
                </a:cxn>
                <a:cxn ang="0">
                  <a:pos x="55" y="188"/>
                </a:cxn>
                <a:cxn ang="0">
                  <a:pos x="63" y="190"/>
                </a:cxn>
                <a:cxn ang="0">
                  <a:pos x="71" y="190"/>
                </a:cxn>
                <a:cxn ang="0">
                  <a:pos x="71" y="190"/>
                </a:cxn>
                <a:cxn ang="0">
                  <a:pos x="81" y="188"/>
                </a:cxn>
                <a:cxn ang="0">
                  <a:pos x="89" y="185"/>
                </a:cxn>
                <a:cxn ang="0">
                  <a:pos x="95" y="182"/>
                </a:cxn>
                <a:cxn ang="0">
                  <a:pos x="103" y="177"/>
                </a:cxn>
                <a:cxn ang="0">
                  <a:pos x="114" y="165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32" y="136"/>
                </a:cxn>
                <a:cxn ang="0">
                  <a:pos x="140" y="119"/>
                </a:cxn>
                <a:cxn ang="0">
                  <a:pos x="146" y="101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49" y="71"/>
                </a:cxn>
                <a:cxn ang="0">
                  <a:pos x="149" y="58"/>
                </a:cxn>
                <a:cxn ang="0">
                  <a:pos x="144" y="44"/>
                </a:cxn>
                <a:cxn ang="0">
                  <a:pos x="140" y="31"/>
                </a:cxn>
                <a:cxn ang="0">
                  <a:pos x="132" y="22"/>
                </a:cxn>
                <a:cxn ang="0">
                  <a:pos x="122" y="12"/>
                </a:cxn>
                <a:cxn ang="0">
                  <a:pos x="111" y="6"/>
                </a:cxn>
                <a:cxn ang="0">
                  <a:pos x="98" y="1"/>
                </a:cxn>
                <a:cxn ang="0">
                  <a:pos x="98" y="1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70" y="1"/>
                </a:cxn>
                <a:cxn ang="0">
                  <a:pos x="62" y="3"/>
                </a:cxn>
                <a:cxn ang="0">
                  <a:pos x="54" y="6"/>
                </a:cxn>
                <a:cxn ang="0">
                  <a:pos x="48" y="11"/>
                </a:cxn>
                <a:cxn ang="0">
                  <a:pos x="33" y="20"/>
                </a:cxn>
                <a:cxn ang="0">
                  <a:pos x="22" y="35"/>
                </a:cxn>
                <a:cxn ang="0">
                  <a:pos x="13" y="50"/>
                </a:cxn>
                <a:cxn ang="0">
                  <a:pos x="6" y="66"/>
                </a:cxn>
                <a:cxn ang="0">
                  <a:pos x="2" y="85"/>
                </a:cxn>
                <a:cxn ang="0">
                  <a:pos x="2" y="85"/>
                </a:cxn>
              </a:cxnLst>
              <a:rect l="0" t="0" r="r" b="b"/>
              <a:pathLst>
                <a:path w="149" h="190">
                  <a:moveTo>
                    <a:pt x="2" y="85"/>
                  </a:moveTo>
                  <a:lnTo>
                    <a:pt x="2" y="85"/>
                  </a:lnTo>
                  <a:lnTo>
                    <a:pt x="0" y="104"/>
                  </a:lnTo>
                  <a:lnTo>
                    <a:pt x="2" y="123"/>
                  </a:lnTo>
                  <a:lnTo>
                    <a:pt x="3" y="133"/>
                  </a:lnTo>
                  <a:lnTo>
                    <a:pt x="6" y="142"/>
                  </a:lnTo>
                  <a:lnTo>
                    <a:pt x="9" y="15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25" y="171"/>
                  </a:lnTo>
                  <a:lnTo>
                    <a:pt x="32" y="177"/>
                  </a:lnTo>
                  <a:lnTo>
                    <a:pt x="40" y="182"/>
                  </a:lnTo>
                  <a:lnTo>
                    <a:pt x="48" y="185"/>
                  </a:lnTo>
                  <a:lnTo>
                    <a:pt x="55" y="188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81" y="188"/>
                  </a:lnTo>
                  <a:lnTo>
                    <a:pt x="89" y="185"/>
                  </a:lnTo>
                  <a:lnTo>
                    <a:pt x="95" y="182"/>
                  </a:lnTo>
                  <a:lnTo>
                    <a:pt x="103" y="177"/>
                  </a:lnTo>
                  <a:lnTo>
                    <a:pt x="114" y="16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2" y="136"/>
                  </a:lnTo>
                  <a:lnTo>
                    <a:pt x="140" y="119"/>
                  </a:lnTo>
                  <a:lnTo>
                    <a:pt x="146" y="10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49" y="71"/>
                  </a:lnTo>
                  <a:lnTo>
                    <a:pt x="149" y="58"/>
                  </a:lnTo>
                  <a:lnTo>
                    <a:pt x="144" y="44"/>
                  </a:lnTo>
                  <a:lnTo>
                    <a:pt x="140" y="31"/>
                  </a:lnTo>
                  <a:lnTo>
                    <a:pt x="132" y="22"/>
                  </a:lnTo>
                  <a:lnTo>
                    <a:pt x="122" y="12"/>
                  </a:lnTo>
                  <a:lnTo>
                    <a:pt x="111" y="6"/>
                  </a:lnTo>
                  <a:lnTo>
                    <a:pt x="98" y="1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8" y="11"/>
                  </a:lnTo>
                  <a:lnTo>
                    <a:pt x="33" y="20"/>
                  </a:lnTo>
                  <a:lnTo>
                    <a:pt x="22" y="35"/>
                  </a:lnTo>
                  <a:lnTo>
                    <a:pt x="13" y="50"/>
                  </a:lnTo>
                  <a:lnTo>
                    <a:pt x="6" y="66"/>
                  </a:lnTo>
                  <a:lnTo>
                    <a:pt x="2" y="85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F5ED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" name="Freeform 372"/>
            <p:cNvSpPr/>
            <p:nvPr/>
          </p:nvSpPr>
          <p:spPr bwMode="auto">
            <a:xfrm>
              <a:off x="6162677" y="3318987"/>
              <a:ext cx="14288" cy="1714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5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" name="Freeform 373"/>
            <p:cNvSpPr/>
            <p:nvPr/>
          </p:nvSpPr>
          <p:spPr bwMode="auto">
            <a:xfrm>
              <a:off x="6300790" y="3373279"/>
              <a:ext cx="17463" cy="18574"/>
            </a:xfrm>
            <a:custGeom>
              <a:avLst/>
              <a:gdLst/>
              <a:ahLst/>
              <a:cxnLst>
                <a:cxn ang="0">
                  <a:pos x="7" y="13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1" y="9"/>
                </a:cxn>
                <a:cxn ang="0">
                  <a:pos x="11" y="5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7" y="13"/>
                </a:cxn>
                <a:cxn ang="0">
                  <a:pos x="7" y="13"/>
                </a:cxn>
              </a:cxnLst>
              <a:rect l="0" t="0" r="r" b="b"/>
              <a:pathLst>
                <a:path w="11" h="13">
                  <a:moveTo>
                    <a:pt x="7" y="13"/>
                  </a:moveTo>
                  <a:lnTo>
                    <a:pt x="7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" name="Freeform 374"/>
            <p:cNvSpPr/>
            <p:nvPr/>
          </p:nvSpPr>
          <p:spPr bwMode="auto">
            <a:xfrm>
              <a:off x="6226177" y="3331845"/>
              <a:ext cx="49213" cy="65723"/>
            </a:xfrm>
            <a:custGeom>
              <a:avLst/>
              <a:gdLst/>
              <a:ahLst/>
              <a:cxnLst>
                <a:cxn ang="0">
                  <a:pos x="1" y="29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4" y="42"/>
                </a:cxn>
                <a:cxn ang="0">
                  <a:pos x="6" y="45"/>
                </a:cxn>
                <a:cxn ang="0">
                  <a:pos x="9" y="45"/>
                </a:cxn>
                <a:cxn ang="0">
                  <a:pos x="14" y="4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3"/>
                </a:cxn>
                <a:cxn ang="0">
                  <a:pos x="23" y="38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7" y="5"/>
                </a:cxn>
                <a:cxn ang="0">
                  <a:pos x="6" y="18"/>
                </a:cxn>
                <a:cxn ang="0">
                  <a:pos x="1" y="29"/>
                </a:cxn>
                <a:cxn ang="0">
                  <a:pos x="1" y="29"/>
                </a:cxn>
              </a:cxnLst>
              <a:rect l="0" t="0" r="r" b="b"/>
              <a:pathLst>
                <a:path w="31" h="46">
                  <a:moveTo>
                    <a:pt x="1" y="29"/>
                  </a:move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4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3"/>
                  </a:lnTo>
                  <a:lnTo>
                    <a:pt x="23" y="38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6" y="18"/>
                  </a:lnTo>
                  <a:lnTo>
                    <a:pt x="1" y="29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6581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" name="Freeform 375"/>
            <p:cNvSpPr/>
            <p:nvPr/>
          </p:nvSpPr>
          <p:spPr bwMode="auto">
            <a:xfrm>
              <a:off x="6153152" y="3361849"/>
              <a:ext cx="12541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11" y="46"/>
                </a:cxn>
                <a:cxn ang="0">
                  <a:pos x="17" y="51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35" y="60"/>
                </a:cxn>
                <a:cxn ang="0">
                  <a:pos x="44" y="60"/>
                </a:cxn>
                <a:cxn ang="0">
                  <a:pos x="54" y="60"/>
                </a:cxn>
                <a:cxn ang="0">
                  <a:pos x="63" y="57"/>
                </a:cxn>
                <a:cxn ang="0">
                  <a:pos x="63" y="57"/>
                </a:cxn>
                <a:cxn ang="0">
                  <a:pos x="69" y="54"/>
                </a:cxn>
                <a:cxn ang="0">
                  <a:pos x="74" y="49"/>
                </a:cxn>
                <a:cxn ang="0">
                  <a:pos x="77" y="44"/>
                </a:cxn>
                <a:cxn ang="0">
                  <a:pos x="79" y="38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3" y="43"/>
                </a:cxn>
                <a:cxn ang="0">
                  <a:pos x="69" y="48"/>
                </a:cxn>
                <a:cxn ang="0">
                  <a:pos x="66" y="52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57"/>
                </a:cxn>
                <a:cxn ang="0">
                  <a:pos x="44" y="57"/>
                </a:cxn>
                <a:cxn ang="0">
                  <a:pos x="35" y="57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9" y="49"/>
                </a:cxn>
                <a:cxn ang="0">
                  <a:pos x="14" y="44"/>
                </a:cxn>
                <a:cxn ang="0">
                  <a:pos x="9" y="38"/>
                </a:cxn>
                <a:cxn ang="0">
                  <a:pos x="6" y="32"/>
                </a:cxn>
                <a:cxn ang="0">
                  <a:pos x="4" y="25"/>
                </a:cxn>
                <a:cxn ang="0">
                  <a:pos x="3" y="17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9" h="6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11" y="46"/>
                  </a:lnTo>
                  <a:lnTo>
                    <a:pt x="17" y="51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5" y="60"/>
                  </a:lnTo>
                  <a:lnTo>
                    <a:pt x="44" y="60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9" y="54"/>
                  </a:lnTo>
                  <a:lnTo>
                    <a:pt x="74" y="49"/>
                  </a:lnTo>
                  <a:lnTo>
                    <a:pt x="77" y="44"/>
                  </a:lnTo>
                  <a:lnTo>
                    <a:pt x="79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43"/>
                  </a:lnTo>
                  <a:lnTo>
                    <a:pt x="69" y="48"/>
                  </a:lnTo>
                  <a:lnTo>
                    <a:pt x="66" y="52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7"/>
                  </a:lnTo>
                  <a:lnTo>
                    <a:pt x="44" y="57"/>
                  </a:lnTo>
                  <a:lnTo>
                    <a:pt x="35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9" y="49"/>
                  </a:lnTo>
                  <a:lnTo>
                    <a:pt x="14" y="44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" name="Freeform 376"/>
            <p:cNvSpPr/>
            <p:nvPr/>
          </p:nvSpPr>
          <p:spPr bwMode="auto">
            <a:xfrm>
              <a:off x="5487990" y="3964782"/>
              <a:ext cx="314325" cy="278606"/>
            </a:xfrm>
            <a:custGeom>
              <a:avLst/>
              <a:gdLst/>
              <a:ahLst/>
              <a:cxnLst>
                <a:cxn ang="0">
                  <a:pos x="8" y="154"/>
                </a:cxn>
                <a:cxn ang="0">
                  <a:pos x="8" y="154"/>
                </a:cxn>
                <a:cxn ang="0">
                  <a:pos x="12" y="163"/>
                </a:cxn>
                <a:cxn ang="0">
                  <a:pos x="19" y="171"/>
                </a:cxn>
                <a:cxn ang="0">
                  <a:pos x="25" y="178"/>
                </a:cxn>
                <a:cxn ang="0">
                  <a:pos x="35" y="184"/>
                </a:cxn>
                <a:cxn ang="0">
                  <a:pos x="44" y="189"/>
                </a:cxn>
                <a:cxn ang="0">
                  <a:pos x="54" y="192"/>
                </a:cxn>
                <a:cxn ang="0">
                  <a:pos x="65" y="194"/>
                </a:cxn>
                <a:cxn ang="0">
                  <a:pos x="74" y="195"/>
                </a:cxn>
                <a:cxn ang="0">
                  <a:pos x="98" y="195"/>
                </a:cxn>
                <a:cxn ang="0">
                  <a:pos x="120" y="192"/>
                </a:cxn>
                <a:cxn ang="0">
                  <a:pos x="141" y="186"/>
                </a:cxn>
                <a:cxn ang="0">
                  <a:pos x="160" y="178"/>
                </a:cxn>
                <a:cxn ang="0">
                  <a:pos x="160" y="178"/>
                </a:cxn>
                <a:cxn ang="0">
                  <a:pos x="174" y="168"/>
                </a:cxn>
                <a:cxn ang="0">
                  <a:pos x="184" y="157"/>
                </a:cxn>
                <a:cxn ang="0">
                  <a:pos x="192" y="146"/>
                </a:cxn>
                <a:cxn ang="0">
                  <a:pos x="196" y="135"/>
                </a:cxn>
                <a:cxn ang="0">
                  <a:pos x="198" y="122"/>
                </a:cxn>
                <a:cxn ang="0">
                  <a:pos x="198" y="109"/>
                </a:cxn>
                <a:cxn ang="0">
                  <a:pos x="195" y="97"/>
                </a:cxn>
                <a:cxn ang="0">
                  <a:pos x="190" y="86"/>
                </a:cxn>
                <a:cxn ang="0">
                  <a:pos x="182" y="73"/>
                </a:cxn>
                <a:cxn ang="0">
                  <a:pos x="174" y="62"/>
                </a:cxn>
                <a:cxn ang="0">
                  <a:pos x="165" y="51"/>
                </a:cxn>
                <a:cxn ang="0">
                  <a:pos x="155" y="40"/>
                </a:cxn>
                <a:cxn ang="0">
                  <a:pos x="144" y="30"/>
                </a:cxn>
                <a:cxn ang="0">
                  <a:pos x="131" y="22"/>
                </a:cxn>
                <a:cxn ang="0">
                  <a:pos x="120" y="16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93" y="5"/>
                </a:cxn>
                <a:cxn ang="0">
                  <a:pos x="81" y="2"/>
                </a:cxn>
                <a:cxn ang="0">
                  <a:pos x="66" y="0"/>
                </a:cxn>
                <a:cxn ang="0">
                  <a:pos x="54" y="2"/>
                </a:cxn>
                <a:cxn ang="0">
                  <a:pos x="43" y="5"/>
                </a:cxn>
                <a:cxn ang="0">
                  <a:pos x="31" y="11"/>
                </a:cxn>
                <a:cxn ang="0">
                  <a:pos x="22" y="21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9" y="46"/>
                </a:cxn>
                <a:cxn ang="0">
                  <a:pos x="5" y="60"/>
                </a:cxn>
                <a:cxn ang="0">
                  <a:pos x="3" y="76"/>
                </a:cxn>
                <a:cxn ang="0">
                  <a:pos x="1" y="92"/>
                </a:cxn>
                <a:cxn ang="0">
                  <a:pos x="0" y="109"/>
                </a:cxn>
                <a:cxn ang="0">
                  <a:pos x="1" y="125"/>
                </a:cxn>
                <a:cxn ang="0">
                  <a:pos x="5" y="140"/>
                </a:cxn>
                <a:cxn ang="0">
                  <a:pos x="8" y="154"/>
                </a:cxn>
                <a:cxn ang="0">
                  <a:pos x="8" y="154"/>
                </a:cxn>
              </a:cxnLst>
              <a:rect l="0" t="0" r="r" b="b"/>
              <a:pathLst>
                <a:path w="198" h="195">
                  <a:moveTo>
                    <a:pt x="8" y="154"/>
                  </a:moveTo>
                  <a:lnTo>
                    <a:pt x="8" y="154"/>
                  </a:lnTo>
                  <a:lnTo>
                    <a:pt x="12" y="163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5" y="184"/>
                  </a:lnTo>
                  <a:lnTo>
                    <a:pt x="44" y="189"/>
                  </a:lnTo>
                  <a:lnTo>
                    <a:pt x="54" y="192"/>
                  </a:lnTo>
                  <a:lnTo>
                    <a:pt x="65" y="194"/>
                  </a:lnTo>
                  <a:lnTo>
                    <a:pt x="74" y="195"/>
                  </a:lnTo>
                  <a:lnTo>
                    <a:pt x="98" y="195"/>
                  </a:lnTo>
                  <a:lnTo>
                    <a:pt x="120" y="192"/>
                  </a:lnTo>
                  <a:lnTo>
                    <a:pt x="141" y="186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74" y="168"/>
                  </a:lnTo>
                  <a:lnTo>
                    <a:pt x="184" y="157"/>
                  </a:lnTo>
                  <a:lnTo>
                    <a:pt x="192" y="146"/>
                  </a:lnTo>
                  <a:lnTo>
                    <a:pt x="196" y="135"/>
                  </a:lnTo>
                  <a:lnTo>
                    <a:pt x="198" y="122"/>
                  </a:lnTo>
                  <a:lnTo>
                    <a:pt x="198" y="109"/>
                  </a:lnTo>
                  <a:lnTo>
                    <a:pt x="195" y="97"/>
                  </a:lnTo>
                  <a:lnTo>
                    <a:pt x="190" y="86"/>
                  </a:lnTo>
                  <a:lnTo>
                    <a:pt x="182" y="73"/>
                  </a:lnTo>
                  <a:lnTo>
                    <a:pt x="174" y="62"/>
                  </a:lnTo>
                  <a:lnTo>
                    <a:pt x="165" y="51"/>
                  </a:lnTo>
                  <a:lnTo>
                    <a:pt x="155" y="40"/>
                  </a:lnTo>
                  <a:lnTo>
                    <a:pt x="144" y="30"/>
                  </a:lnTo>
                  <a:lnTo>
                    <a:pt x="131" y="22"/>
                  </a:lnTo>
                  <a:lnTo>
                    <a:pt x="120" y="1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93" y="5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3" y="76"/>
                  </a:lnTo>
                  <a:lnTo>
                    <a:pt x="1" y="92"/>
                  </a:lnTo>
                  <a:lnTo>
                    <a:pt x="0" y="109"/>
                  </a:lnTo>
                  <a:lnTo>
                    <a:pt x="1" y="125"/>
                  </a:lnTo>
                  <a:lnTo>
                    <a:pt x="5" y="140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" name="Freeform 377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  <a:cxn ang="0">
                  <a:pos x="123" y="65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  <a:lnTo>
                    <a:pt x="123" y="65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" name="Freeform 378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" name="Freeform 379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4" y="3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A09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" name="Freeform 380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" name="Freeform 381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0" y="40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" name="Freeform 382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" name="Freeform 383"/>
            <p:cNvSpPr/>
            <p:nvPr/>
          </p:nvSpPr>
          <p:spPr bwMode="auto">
            <a:xfrm>
              <a:off x="5961065" y="3929063"/>
              <a:ext cx="136525" cy="40005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6" y="19"/>
                </a:cxn>
                <a:cxn ang="0">
                  <a:pos x="75" y="11"/>
                </a:cxn>
                <a:cxn ang="0">
                  <a:pos x="62" y="4"/>
                </a:cxn>
                <a:cxn ang="0">
                  <a:pos x="4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1"/>
                </a:cxn>
                <a:cxn ang="0">
                  <a:pos x="16" y="4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20"/>
                </a:cxn>
                <a:cxn ang="0">
                  <a:pos x="17" y="25"/>
                </a:cxn>
                <a:cxn ang="0">
                  <a:pos x="29" y="28"/>
                </a:cxn>
                <a:cxn ang="0">
                  <a:pos x="40" y="28"/>
                </a:cxn>
                <a:cxn ang="0">
                  <a:pos x="51" y="28"/>
                </a:cxn>
                <a:cxn ang="0">
                  <a:pos x="64" y="27"/>
                </a:cxn>
                <a:cxn ang="0">
                  <a:pos x="75" y="23"/>
                </a:cxn>
                <a:cxn ang="0">
                  <a:pos x="86" y="19"/>
                </a:cxn>
                <a:cxn ang="0">
                  <a:pos x="86" y="19"/>
                </a:cxn>
              </a:cxnLst>
              <a:rect l="0" t="0" r="r" b="b"/>
              <a:pathLst>
                <a:path w="86" h="28">
                  <a:moveTo>
                    <a:pt x="86" y="19"/>
                  </a:moveTo>
                  <a:lnTo>
                    <a:pt x="86" y="19"/>
                  </a:lnTo>
                  <a:lnTo>
                    <a:pt x="75" y="11"/>
                  </a:lnTo>
                  <a:lnTo>
                    <a:pt x="62" y="4"/>
                  </a:lnTo>
                  <a:lnTo>
                    <a:pt x="4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5" y="1"/>
                  </a:lnTo>
                  <a:lnTo>
                    <a:pt x="16" y="4"/>
                  </a:lnTo>
                  <a:lnTo>
                    <a:pt x="8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5"/>
                  </a:lnTo>
                  <a:lnTo>
                    <a:pt x="29" y="28"/>
                  </a:lnTo>
                  <a:lnTo>
                    <a:pt x="40" y="28"/>
                  </a:lnTo>
                  <a:lnTo>
                    <a:pt x="51" y="28"/>
                  </a:lnTo>
                  <a:lnTo>
                    <a:pt x="64" y="27"/>
                  </a:lnTo>
                  <a:lnTo>
                    <a:pt x="75" y="23"/>
                  </a:lnTo>
                  <a:lnTo>
                    <a:pt x="86" y="19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" name="Freeform 384"/>
            <p:cNvSpPr/>
            <p:nvPr/>
          </p:nvSpPr>
          <p:spPr bwMode="auto">
            <a:xfrm>
              <a:off x="5940427" y="3949065"/>
              <a:ext cx="174625" cy="40005"/>
            </a:xfrm>
            <a:custGeom>
              <a:avLst/>
              <a:gdLst/>
              <a:ahLst/>
              <a:cxnLst>
                <a:cxn ang="0">
                  <a:pos x="110" y="19"/>
                </a:cxn>
                <a:cxn ang="0">
                  <a:pos x="110" y="19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88" y="9"/>
                </a:cxn>
                <a:cxn ang="0">
                  <a:pos x="77" y="13"/>
                </a:cxn>
                <a:cxn ang="0">
                  <a:pos x="64" y="14"/>
                </a:cxn>
                <a:cxn ang="0">
                  <a:pos x="53" y="14"/>
                </a:cxn>
                <a:cxn ang="0">
                  <a:pos x="42" y="14"/>
                </a:cxn>
                <a:cxn ang="0">
                  <a:pos x="30" y="11"/>
                </a:cxn>
                <a:cxn ang="0">
                  <a:pos x="21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3" y="20"/>
                </a:cxn>
                <a:cxn ang="0">
                  <a:pos x="26" y="25"/>
                </a:cxn>
                <a:cxn ang="0">
                  <a:pos x="38" y="28"/>
                </a:cxn>
                <a:cxn ang="0">
                  <a:pos x="53" y="28"/>
                </a:cxn>
                <a:cxn ang="0">
                  <a:pos x="67" y="28"/>
                </a:cxn>
                <a:cxn ang="0">
                  <a:pos x="81" y="25"/>
                </a:cxn>
                <a:cxn ang="0">
                  <a:pos x="96" y="22"/>
                </a:cxn>
                <a:cxn ang="0">
                  <a:pos x="110" y="19"/>
                </a:cxn>
                <a:cxn ang="0">
                  <a:pos x="110" y="19"/>
                </a:cxn>
              </a:cxnLst>
              <a:rect l="0" t="0" r="r" b="b"/>
              <a:pathLst>
                <a:path w="110" h="28">
                  <a:moveTo>
                    <a:pt x="110" y="19"/>
                  </a:moveTo>
                  <a:lnTo>
                    <a:pt x="110" y="19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88" y="9"/>
                  </a:lnTo>
                  <a:lnTo>
                    <a:pt x="77" y="13"/>
                  </a:lnTo>
                  <a:lnTo>
                    <a:pt x="64" y="14"/>
                  </a:lnTo>
                  <a:lnTo>
                    <a:pt x="53" y="14"/>
                  </a:lnTo>
                  <a:lnTo>
                    <a:pt x="42" y="14"/>
                  </a:lnTo>
                  <a:lnTo>
                    <a:pt x="30" y="11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20"/>
                  </a:lnTo>
                  <a:lnTo>
                    <a:pt x="26" y="25"/>
                  </a:lnTo>
                  <a:lnTo>
                    <a:pt x="38" y="28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96" y="22"/>
                  </a:lnTo>
                  <a:lnTo>
                    <a:pt x="110" y="19"/>
                  </a:lnTo>
                  <a:lnTo>
                    <a:pt x="110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" name="Freeform 385"/>
            <p:cNvSpPr/>
            <p:nvPr/>
          </p:nvSpPr>
          <p:spPr bwMode="auto">
            <a:xfrm>
              <a:off x="5926140" y="3969068"/>
              <a:ext cx="203200" cy="41434"/>
            </a:xfrm>
            <a:custGeom>
              <a:avLst/>
              <a:gdLst/>
              <a:ahLst/>
              <a:cxnLst>
                <a:cxn ang="0">
                  <a:pos x="128" y="18"/>
                </a:cxn>
                <a:cxn ang="0">
                  <a:pos x="128" y="18"/>
                </a:cxn>
                <a:cxn ang="0">
                  <a:pos x="119" y="5"/>
                </a:cxn>
                <a:cxn ang="0">
                  <a:pos x="119" y="5"/>
                </a:cxn>
                <a:cxn ang="0">
                  <a:pos x="105" y="8"/>
                </a:cxn>
                <a:cxn ang="0">
                  <a:pos x="90" y="11"/>
                </a:cxn>
                <a:cxn ang="0">
                  <a:pos x="76" y="14"/>
                </a:cxn>
                <a:cxn ang="0">
                  <a:pos x="62" y="14"/>
                </a:cxn>
                <a:cxn ang="0">
                  <a:pos x="47" y="14"/>
                </a:cxn>
                <a:cxn ang="0">
                  <a:pos x="35" y="11"/>
                </a:cxn>
                <a:cxn ang="0">
                  <a:pos x="22" y="6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4" y="19"/>
                </a:cxn>
                <a:cxn ang="0">
                  <a:pos x="30" y="24"/>
                </a:cxn>
                <a:cxn ang="0">
                  <a:pos x="46" y="27"/>
                </a:cxn>
                <a:cxn ang="0">
                  <a:pos x="62" y="29"/>
                </a:cxn>
                <a:cxn ang="0">
                  <a:pos x="79" y="27"/>
                </a:cxn>
                <a:cxn ang="0">
                  <a:pos x="95" y="26"/>
                </a:cxn>
                <a:cxn ang="0">
                  <a:pos x="112" y="22"/>
                </a:cxn>
                <a:cxn ang="0">
                  <a:pos x="128" y="18"/>
                </a:cxn>
                <a:cxn ang="0">
                  <a:pos x="128" y="18"/>
                </a:cxn>
              </a:cxnLst>
              <a:rect l="0" t="0" r="r" b="b"/>
              <a:pathLst>
                <a:path w="128" h="29">
                  <a:moveTo>
                    <a:pt x="128" y="18"/>
                  </a:moveTo>
                  <a:lnTo>
                    <a:pt x="128" y="18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05" y="8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47" y="14"/>
                  </a:lnTo>
                  <a:lnTo>
                    <a:pt x="35" y="11"/>
                  </a:lnTo>
                  <a:lnTo>
                    <a:pt x="22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19"/>
                  </a:lnTo>
                  <a:lnTo>
                    <a:pt x="30" y="24"/>
                  </a:lnTo>
                  <a:lnTo>
                    <a:pt x="46" y="27"/>
                  </a:lnTo>
                  <a:lnTo>
                    <a:pt x="62" y="29"/>
                  </a:lnTo>
                  <a:lnTo>
                    <a:pt x="79" y="27"/>
                  </a:lnTo>
                  <a:lnTo>
                    <a:pt x="95" y="26"/>
                  </a:lnTo>
                  <a:lnTo>
                    <a:pt x="112" y="22"/>
                  </a:lnTo>
                  <a:lnTo>
                    <a:pt x="128" y="18"/>
                  </a:lnTo>
                  <a:lnTo>
                    <a:pt x="128" y="18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" name="Freeform 386"/>
            <p:cNvSpPr/>
            <p:nvPr/>
          </p:nvSpPr>
          <p:spPr bwMode="auto">
            <a:xfrm>
              <a:off x="5915027" y="3987642"/>
              <a:ext cx="225425" cy="4000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2" y="17"/>
                </a:cxn>
                <a:cxn ang="0">
                  <a:pos x="135" y="5"/>
                </a:cxn>
                <a:cxn ang="0">
                  <a:pos x="135" y="5"/>
                </a:cxn>
                <a:cxn ang="0">
                  <a:pos x="119" y="9"/>
                </a:cxn>
                <a:cxn ang="0">
                  <a:pos x="102" y="13"/>
                </a:cxn>
                <a:cxn ang="0">
                  <a:pos x="86" y="14"/>
                </a:cxn>
                <a:cxn ang="0">
                  <a:pos x="69" y="16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21" y="6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6" y="20"/>
                </a:cxn>
                <a:cxn ang="0">
                  <a:pos x="34" y="25"/>
                </a:cxn>
                <a:cxn ang="0">
                  <a:pos x="50" y="28"/>
                </a:cxn>
                <a:cxn ang="0">
                  <a:pos x="69" y="28"/>
                </a:cxn>
                <a:cxn ang="0">
                  <a:pos x="86" y="27"/>
                </a:cxn>
                <a:cxn ang="0">
                  <a:pos x="105" y="25"/>
                </a:cxn>
                <a:cxn ang="0">
                  <a:pos x="123" y="22"/>
                </a:cxn>
                <a:cxn ang="0">
                  <a:pos x="142" y="17"/>
                </a:cxn>
                <a:cxn ang="0">
                  <a:pos x="142" y="17"/>
                </a:cxn>
              </a:cxnLst>
              <a:rect l="0" t="0" r="r" b="b"/>
              <a:pathLst>
                <a:path w="142" h="28">
                  <a:moveTo>
                    <a:pt x="142" y="17"/>
                  </a:moveTo>
                  <a:lnTo>
                    <a:pt x="142" y="1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19" y="9"/>
                  </a:lnTo>
                  <a:lnTo>
                    <a:pt x="102" y="13"/>
                  </a:lnTo>
                  <a:lnTo>
                    <a:pt x="86" y="14"/>
                  </a:lnTo>
                  <a:lnTo>
                    <a:pt x="69" y="16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2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6" y="20"/>
                  </a:lnTo>
                  <a:lnTo>
                    <a:pt x="34" y="25"/>
                  </a:lnTo>
                  <a:lnTo>
                    <a:pt x="50" y="28"/>
                  </a:lnTo>
                  <a:lnTo>
                    <a:pt x="69" y="28"/>
                  </a:lnTo>
                  <a:lnTo>
                    <a:pt x="86" y="27"/>
                  </a:lnTo>
                  <a:lnTo>
                    <a:pt x="105" y="25"/>
                  </a:lnTo>
                  <a:lnTo>
                    <a:pt x="123" y="22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" name="Freeform 387"/>
            <p:cNvSpPr/>
            <p:nvPr/>
          </p:nvSpPr>
          <p:spPr bwMode="auto">
            <a:xfrm>
              <a:off x="5910265" y="4007644"/>
              <a:ext cx="234950" cy="41434"/>
            </a:xfrm>
            <a:custGeom>
              <a:avLst/>
              <a:gdLst/>
              <a:ahLst/>
              <a:cxnLst>
                <a:cxn ang="0">
                  <a:pos x="148" y="13"/>
                </a:cxn>
                <a:cxn ang="0">
                  <a:pos x="148" y="13"/>
                </a:cxn>
                <a:cxn ang="0">
                  <a:pos x="145" y="3"/>
                </a:cxn>
                <a:cxn ang="0">
                  <a:pos x="145" y="3"/>
                </a:cxn>
                <a:cxn ang="0">
                  <a:pos x="126" y="8"/>
                </a:cxn>
                <a:cxn ang="0">
                  <a:pos x="108" y="11"/>
                </a:cxn>
                <a:cxn ang="0">
                  <a:pos x="89" y="13"/>
                </a:cxn>
                <a:cxn ang="0">
                  <a:pos x="72" y="14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19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6" y="21"/>
                </a:cxn>
                <a:cxn ang="0">
                  <a:pos x="35" y="25"/>
                </a:cxn>
                <a:cxn ang="0">
                  <a:pos x="54" y="27"/>
                </a:cxn>
                <a:cxn ang="0">
                  <a:pos x="73" y="29"/>
                </a:cxn>
                <a:cxn ang="0">
                  <a:pos x="92" y="27"/>
                </a:cxn>
                <a:cxn ang="0">
                  <a:pos x="111" y="24"/>
                </a:cxn>
                <a:cxn ang="0">
                  <a:pos x="130" y="19"/>
                </a:cxn>
                <a:cxn ang="0">
                  <a:pos x="148" y="13"/>
                </a:cxn>
                <a:cxn ang="0">
                  <a:pos x="148" y="13"/>
                </a:cxn>
              </a:cxnLst>
              <a:rect l="0" t="0" r="r" b="b"/>
              <a:pathLst>
                <a:path w="148" h="29">
                  <a:moveTo>
                    <a:pt x="148" y="13"/>
                  </a:moveTo>
                  <a:lnTo>
                    <a:pt x="148" y="1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26" y="8"/>
                  </a:lnTo>
                  <a:lnTo>
                    <a:pt x="108" y="11"/>
                  </a:lnTo>
                  <a:lnTo>
                    <a:pt x="89" y="13"/>
                  </a:lnTo>
                  <a:lnTo>
                    <a:pt x="72" y="14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19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6" y="21"/>
                  </a:lnTo>
                  <a:lnTo>
                    <a:pt x="35" y="25"/>
                  </a:lnTo>
                  <a:lnTo>
                    <a:pt x="54" y="27"/>
                  </a:lnTo>
                  <a:lnTo>
                    <a:pt x="73" y="29"/>
                  </a:lnTo>
                  <a:lnTo>
                    <a:pt x="92" y="27"/>
                  </a:lnTo>
                  <a:lnTo>
                    <a:pt x="111" y="24"/>
                  </a:lnTo>
                  <a:lnTo>
                    <a:pt x="130" y="19"/>
                  </a:lnTo>
                  <a:lnTo>
                    <a:pt x="148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" name="Freeform 388"/>
            <p:cNvSpPr/>
            <p:nvPr/>
          </p:nvSpPr>
          <p:spPr bwMode="auto">
            <a:xfrm>
              <a:off x="5905502" y="4026218"/>
              <a:ext cx="247650" cy="50006"/>
            </a:xfrm>
            <a:custGeom>
              <a:avLst/>
              <a:gdLst/>
              <a:ahLst/>
              <a:cxnLst>
                <a:cxn ang="0">
                  <a:pos x="156" y="22"/>
                </a:cxn>
                <a:cxn ang="0">
                  <a:pos x="156" y="22"/>
                </a:cxn>
                <a:cxn ang="0">
                  <a:pos x="154" y="11"/>
                </a:cxn>
                <a:cxn ang="0">
                  <a:pos x="151" y="0"/>
                </a:cxn>
                <a:cxn ang="0">
                  <a:pos x="151" y="0"/>
                </a:cxn>
                <a:cxn ang="0">
                  <a:pos x="133" y="6"/>
                </a:cxn>
                <a:cxn ang="0">
                  <a:pos x="114" y="11"/>
                </a:cxn>
                <a:cxn ang="0">
                  <a:pos x="95" y="14"/>
                </a:cxn>
                <a:cxn ang="0">
                  <a:pos x="76" y="16"/>
                </a:cxn>
                <a:cxn ang="0">
                  <a:pos x="57" y="14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8" y="25"/>
                </a:cxn>
                <a:cxn ang="0">
                  <a:pos x="37" y="30"/>
                </a:cxn>
                <a:cxn ang="0">
                  <a:pos x="56" y="33"/>
                </a:cxn>
                <a:cxn ang="0">
                  <a:pos x="76" y="35"/>
                </a:cxn>
                <a:cxn ang="0">
                  <a:pos x="95" y="33"/>
                </a:cxn>
                <a:cxn ang="0">
                  <a:pos x="116" y="30"/>
                </a:cxn>
                <a:cxn ang="0">
                  <a:pos x="137" y="27"/>
                </a:cxn>
                <a:cxn ang="0">
                  <a:pos x="156" y="22"/>
                </a:cxn>
                <a:cxn ang="0">
                  <a:pos x="156" y="22"/>
                </a:cxn>
              </a:cxnLst>
              <a:rect l="0" t="0" r="r" b="b"/>
              <a:pathLst>
                <a:path w="156" h="35">
                  <a:moveTo>
                    <a:pt x="156" y="22"/>
                  </a:moveTo>
                  <a:lnTo>
                    <a:pt x="156" y="22"/>
                  </a:lnTo>
                  <a:lnTo>
                    <a:pt x="154" y="1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6"/>
                  </a:lnTo>
                  <a:lnTo>
                    <a:pt x="114" y="11"/>
                  </a:lnTo>
                  <a:lnTo>
                    <a:pt x="95" y="14"/>
                  </a:lnTo>
                  <a:lnTo>
                    <a:pt x="76" y="16"/>
                  </a:lnTo>
                  <a:lnTo>
                    <a:pt x="57" y="14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8" y="25"/>
                  </a:lnTo>
                  <a:lnTo>
                    <a:pt x="37" y="30"/>
                  </a:lnTo>
                  <a:lnTo>
                    <a:pt x="56" y="33"/>
                  </a:lnTo>
                  <a:lnTo>
                    <a:pt x="76" y="35"/>
                  </a:lnTo>
                  <a:lnTo>
                    <a:pt x="95" y="33"/>
                  </a:lnTo>
                  <a:lnTo>
                    <a:pt x="116" y="30"/>
                  </a:lnTo>
                  <a:lnTo>
                    <a:pt x="137" y="27"/>
                  </a:lnTo>
                  <a:lnTo>
                    <a:pt x="156" y="22"/>
                  </a:lnTo>
                  <a:lnTo>
                    <a:pt x="156" y="22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" name="Freeform 389"/>
            <p:cNvSpPr/>
            <p:nvPr/>
          </p:nvSpPr>
          <p:spPr bwMode="auto">
            <a:xfrm>
              <a:off x="5905502" y="4050507"/>
              <a:ext cx="249238" cy="50006"/>
            </a:xfrm>
            <a:custGeom>
              <a:avLst/>
              <a:gdLst/>
              <a:ahLst/>
              <a:cxnLst>
                <a:cxn ang="0">
                  <a:pos x="157" y="24"/>
                </a:cxn>
                <a:cxn ang="0">
                  <a:pos x="157" y="24"/>
                </a:cxn>
                <a:cxn ang="0">
                  <a:pos x="156" y="5"/>
                </a:cxn>
                <a:cxn ang="0">
                  <a:pos x="156" y="5"/>
                </a:cxn>
                <a:cxn ang="0">
                  <a:pos x="137" y="10"/>
                </a:cxn>
                <a:cxn ang="0">
                  <a:pos x="116" y="13"/>
                </a:cxn>
                <a:cxn ang="0">
                  <a:pos x="95" y="16"/>
                </a:cxn>
                <a:cxn ang="0">
                  <a:pos x="76" y="18"/>
                </a:cxn>
                <a:cxn ang="0">
                  <a:pos x="56" y="16"/>
                </a:cxn>
                <a:cxn ang="0">
                  <a:pos x="37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9" y="26"/>
                </a:cxn>
                <a:cxn ang="0">
                  <a:pos x="38" y="30"/>
                </a:cxn>
                <a:cxn ang="0">
                  <a:pos x="59" y="34"/>
                </a:cxn>
                <a:cxn ang="0">
                  <a:pos x="78" y="35"/>
                </a:cxn>
                <a:cxn ang="0">
                  <a:pos x="99" y="35"/>
                </a:cxn>
                <a:cxn ang="0">
                  <a:pos x="118" y="32"/>
                </a:cxn>
                <a:cxn ang="0">
                  <a:pos x="138" y="29"/>
                </a:cxn>
                <a:cxn ang="0">
                  <a:pos x="157" y="24"/>
                </a:cxn>
                <a:cxn ang="0">
                  <a:pos x="157" y="24"/>
                </a:cxn>
              </a:cxnLst>
              <a:rect l="0" t="0" r="r" b="b"/>
              <a:pathLst>
                <a:path w="157" h="35">
                  <a:moveTo>
                    <a:pt x="157" y="24"/>
                  </a:moveTo>
                  <a:lnTo>
                    <a:pt x="157" y="24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16" y="13"/>
                  </a:lnTo>
                  <a:lnTo>
                    <a:pt x="95" y="16"/>
                  </a:lnTo>
                  <a:lnTo>
                    <a:pt x="76" y="18"/>
                  </a:lnTo>
                  <a:lnTo>
                    <a:pt x="56" y="16"/>
                  </a:lnTo>
                  <a:lnTo>
                    <a:pt x="37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9" y="26"/>
                  </a:lnTo>
                  <a:lnTo>
                    <a:pt x="38" y="30"/>
                  </a:lnTo>
                  <a:lnTo>
                    <a:pt x="59" y="34"/>
                  </a:lnTo>
                  <a:lnTo>
                    <a:pt x="78" y="35"/>
                  </a:lnTo>
                  <a:lnTo>
                    <a:pt x="99" y="35"/>
                  </a:lnTo>
                  <a:lnTo>
                    <a:pt x="118" y="32"/>
                  </a:lnTo>
                  <a:lnTo>
                    <a:pt x="138" y="29"/>
                  </a:lnTo>
                  <a:lnTo>
                    <a:pt x="157" y="24"/>
                  </a:lnTo>
                  <a:lnTo>
                    <a:pt x="157" y="24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" name="Freeform 390"/>
            <p:cNvSpPr/>
            <p:nvPr/>
          </p:nvSpPr>
          <p:spPr bwMode="auto">
            <a:xfrm>
              <a:off x="5905502" y="4076224"/>
              <a:ext cx="249238" cy="42863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54" y="19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38" y="11"/>
                </a:cxn>
                <a:cxn ang="0">
                  <a:pos x="118" y="14"/>
                </a:cxn>
                <a:cxn ang="0">
                  <a:pos x="99" y="17"/>
                </a:cxn>
                <a:cxn ang="0">
                  <a:pos x="78" y="17"/>
                </a:cxn>
                <a:cxn ang="0">
                  <a:pos x="59" y="16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1" y="20"/>
                </a:cxn>
                <a:cxn ang="0">
                  <a:pos x="38" y="25"/>
                </a:cxn>
                <a:cxn ang="0">
                  <a:pos x="57" y="28"/>
                </a:cxn>
                <a:cxn ang="0">
                  <a:pos x="76" y="30"/>
                </a:cxn>
                <a:cxn ang="0">
                  <a:pos x="97" y="30"/>
                </a:cxn>
                <a:cxn ang="0">
                  <a:pos x="116" y="28"/>
                </a:cxn>
                <a:cxn ang="0">
                  <a:pos x="135" y="25"/>
                </a:cxn>
                <a:cxn ang="0">
                  <a:pos x="154" y="19"/>
                </a:cxn>
                <a:cxn ang="0">
                  <a:pos x="154" y="19"/>
                </a:cxn>
              </a:cxnLst>
              <a:rect l="0" t="0" r="r" b="b"/>
              <a:pathLst>
                <a:path w="157" h="30">
                  <a:moveTo>
                    <a:pt x="154" y="19"/>
                  </a:moveTo>
                  <a:lnTo>
                    <a:pt x="154" y="19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38" y="11"/>
                  </a:lnTo>
                  <a:lnTo>
                    <a:pt x="118" y="14"/>
                  </a:lnTo>
                  <a:lnTo>
                    <a:pt x="99" y="17"/>
                  </a:lnTo>
                  <a:lnTo>
                    <a:pt x="78" y="17"/>
                  </a:lnTo>
                  <a:lnTo>
                    <a:pt x="59" y="16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1" y="20"/>
                  </a:lnTo>
                  <a:lnTo>
                    <a:pt x="38" y="25"/>
                  </a:lnTo>
                  <a:lnTo>
                    <a:pt x="57" y="28"/>
                  </a:lnTo>
                  <a:lnTo>
                    <a:pt x="76" y="30"/>
                  </a:lnTo>
                  <a:lnTo>
                    <a:pt x="97" y="30"/>
                  </a:lnTo>
                  <a:lnTo>
                    <a:pt x="116" y="28"/>
                  </a:lnTo>
                  <a:lnTo>
                    <a:pt x="135" y="25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" name="Freeform 391"/>
            <p:cNvSpPr/>
            <p:nvPr/>
          </p:nvSpPr>
          <p:spPr bwMode="auto">
            <a:xfrm>
              <a:off x="5921377" y="4119087"/>
              <a:ext cx="219075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17" y="17"/>
                </a:cxn>
                <a:cxn ang="0">
                  <a:pos x="28" y="24"/>
                </a:cxn>
                <a:cxn ang="0">
                  <a:pos x="39" y="28"/>
                </a:cxn>
                <a:cxn ang="0">
                  <a:pos x="52" y="30"/>
                </a:cxn>
                <a:cxn ang="0">
                  <a:pos x="66" y="32"/>
                </a:cxn>
                <a:cxn ang="0">
                  <a:pos x="93" y="32"/>
                </a:cxn>
                <a:cxn ang="0">
                  <a:pos x="93" y="32"/>
                </a:cxn>
                <a:cxn ang="0">
                  <a:pos x="108" y="28"/>
                </a:cxn>
                <a:cxn ang="0">
                  <a:pos x="120" y="24"/>
                </a:cxn>
                <a:cxn ang="0">
                  <a:pos x="130" y="16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20" y="11"/>
                </a:cxn>
                <a:cxn ang="0">
                  <a:pos x="103" y="14"/>
                </a:cxn>
                <a:cxn ang="0">
                  <a:pos x="85" y="14"/>
                </a:cxn>
                <a:cxn ang="0">
                  <a:pos x="68" y="14"/>
                </a:cxn>
                <a:cxn ang="0">
                  <a:pos x="50" y="13"/>
                </a:cxn>
                <a:cxn ang="0">
                  <a:pos x="33" y="9"/>
                </a:cxn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8" h="32">
                  <a:moveTo>
                    <a:pt x="0" y="0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8" y="24"/>
                  </a:lnTo>
                  <a:lnTo>
                    <a:pt x="39" y="28"/>
                  </a:lnTo>
                  <a:lnTo>
                    <a:pt x="52" y="30"/>
                  </a:lnTo>
                  <a:lnTo>
                    <a:pt x="66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108" y="28"/>
                  </a:lnTo>
                  <a:lnTo>
                    <a:pt x="120" y="24"/>
                  </a:lnTo>
                  <a:lnTo>
                    <a:pt x="130" y="1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20" y="11"/>
                  </a:lnTo>
                  <a:lnTo>
                    <a:pt x="103" y="14"/>
                  </a:lnTo>
                  <a:lnTo>
                    <a:pt x="85" y="14"/>
                  </a:lnTo>
                  <a:lnTo>
                    <a:pt x="68" y="14"/>
                  </a:lnTo>
                  <a:lnTo>
                    <a:pt x="50" y="13"/>
                  </a:lnTo>
                  <a:lnTo>
                    <a:pt x="33" y="9"/>
                  </a:lnTo>
                  <a:lnTo>
                    <a:pt x="1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" name="Freeform 392"/>
            <p:cNvSpPr/>
            <p:nvPr/>
          </p:nvSpPr>
          <p:spPr bwMode="auto">
            <a:xfrm>
              <a:off x="5910265" y="4093369"/>
              <a:ext cx="239713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3" y="23"/>
                </a:cxn>
                <a:cxn ang="0">
                  <a:pos x="40" y="27"/>
                </a:cxn>
                <a:cxn ang="0">
                  <a:pos x="57" y="31"/>
                </a:cxn>
                <a:cxn ang="0">
                  <a:pos x="75" y="32"/>
                </a:cxn>
                <a:cxn ang="0">
                  <a:pos x="92" y="32"/>
                </a:cxn>
                <a:cxn ang="0">
                  <a:pos x="110" y="32"/>
                </a:cxn>
                <a:cxn ang="0">
                  <a:pos x="127" y="29"/>
                </a:cxn>
                <a:cxn ang="0">
                  <a:pos x="145" y="24"/>
                </a:cxn>
                <a:cxn ang="0">
                  <a:pos x="145" y="24"/>
                </a:cxn>
                <a:cxn ang="0">
                  <a:pos x="148" y="16"/>
                </a:cxn>
                <a:cxn ang="0">
                  <a:pos x="151" y="7"/>
                </a:cxn>
                <a:cxn ang="0">
                  <a:pos x="151" y="7"/>
                </a:cxn>
                <a:cxn ang="0">
                  <a:pos x="132" y="13"/>
                </a:cxn>
                <a:cxn ang="0">
                  <a:pos x="113" y="16"/>
                </a:cxn>
                <a:cxn ang="0">
                  <a:pos x="94" y="18"/>
                </a:cxn>
                <a:cxn ang="0">
                  <a:pos x="73" y="18"/>
                </a:cxn>
                <a:cxn ang="0">
                  <a:pos x="54" y="16"/>
                </a:cxn>
                <a:cxn ang="0">
                  <a:pos x="35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1" h="3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3" y="23"/>
                  </a:lnTo>
                  <a:lnTo>
                    <a:pt x="40" y="27"/>
                  </a:lnTo>
                  <a:lnTo>
                    <a:pt x="57" y="31"/>
                  </a:lnTo>
                  <a:lnTo>
                    <a:pt x="75" y="32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7" y="29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8" y="16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32" y="13"/>
                  </a:lnTo>
                  <a:lnTo>
                    <a:pt x="113" y="16"/>
                  </a:lnTo>
                  <a:lnTo>
                    <a:pt x="94" y="18"/>
                  </a:lnTo>
                  <a:lnTo>
                    <a:pt x="73" y="18"/>
                  </a:lnTo>
                  <a:lnTo>
                    <a:pt x="54" y="16"/>
                  </a:lnTo>
                  <a:lnTo>
                    <a:pt x="35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" name="Freeform 393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  <a:cxn ang="0">
                  <a:pos x="0" y="55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" name="Freeform 394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" name="Freeform 395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" name="Freeform 396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" name="Freeform 397"/>
            <p:cNvSpPr/>
            <p:nvPr/>
          </p:nvSpPr>
          <p:spPr bwMode="auto">
            <a:xfrm>
              <a:off x="5514977" y="4093369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4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" name="Freeform 398"/>
            <p:cNvSpPr/>
            <p:nvPr/>
          </p:nvSpPr>
          <p:spPr bwMode="auto">
            <a:xfrm>
              <a:off x="5622927" y="3996214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3" name="Freeform 399"/>
            <p:cNvSpPr/>
            <p:nvPr/>
          </p:nvSpPr>
          <p:spPr bwMode="auto">
            <a:xfrm>
              <a:off x="5548315" y="4016217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4" name="Freeform 400"/>
            <p:cNvSpPr/>
            <p:nvPr/>
          </p:nvSpPr>
          <p:spPr bwMode="auto">
            <a:xfrm>
              <a:off x="5605465" y="407765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5" name="Freeform 401"/>
            <p:cNvSpPr/>
            <p:nvPr/>
          </p:nvSpPr>
          <p:spPr bwMode="auto">
            <a:xfrm>
              <a:off x="5684840" y="4081939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4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6" name="Freeform 402"/>
            <p:cNvSpPr/>
            <p:nvPr/>
          </p:nvSpPr>
          <p:spPr bwMode="auto">
            <a:xfrm>
              <a:off x="5610227" y="415480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7" name="Freeform 403"/>
            <p:cNvSpPr/>
            <p:nvPr/>
          </p:nvSpPr>
          <p:spPr bwMode="auto">
            <a:xfrm>
              <a:off x="5737227" y="4030504"/>
              <a:ext cx="25400" cy="2000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8" name="Freeform 404"/>
            <p:cNvSpPr/>
            <p:nvPr/>
          </p:nvSpPr>
          <p:spPr bwMode="auto">
            <a:xfrm>
              <a:off x="5715002" y="4159092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9" name="Freeform 405"/>
            <p:cNvSpPr/>
            <p:nvPr/>
          </p:nvSpPr>
          <p:spPr bwMode="auto">
            <a:xfrm>
              <a:off x="5527677" y="417766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0" name="Freeform 407"/>
            <p:cNvSpPr/>
            <p:nvPr/>
          </p:nvSpPr>
          <p:spPr bwMode="auto">
            <a:xfrm>
              <a:off x="5653089" y="4211955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1" name="Freeform 408"/>
            <p:cNvSpPr/>
            <p:nvPr/>
          </p:nvSpPr>
          <p:spPr bwMode="auto">
            <a:xfrm>
              <a:off x="5784852" y="4114800"/>
              <a:ext cx="17463" cy="228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1" y="8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2" name="Freeform 409"/>
            <p:cNvSpPr/>
            <p:nvPr/>
          </p:nvSpPr>
          <p:spPr bwMode="auto">
            <a:xfrm>
              <a:off x="5445127" y="391763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3" name="Freeform 410"/>
            <p:cNvSpPr/>
            <p:nvPr/>
          </p:nvSpPr>
          <p:spPr bwMode="auto">
            <a:xfrm>
              <a:off x="5446714" y="3983355"/>
              <a:ext cx="25400" cy="157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5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4" name="Freeform 411"/>
            <p:cNvSpPr/>
            <p:nvPr/>
          </p:nvSpPr>
          <p:spPr bwMode="auto">
            <a:xfrm>
              <a:off x="5394327" y="3887629"/>
              <a:ext cx="26988" cy="185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1"/>
                </a:cxn>
                <a:cxn ang="0">
                  <a:pos x="6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7" h="13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5" name="Freeform 412"/>
            <p:cNvSpPr/>
            <p:nvPr/>
          </p:nvSpPr>
          <p:spPr bwMode="auto">
            <a:xfrm>
              <a:off x="5391152" y="3957638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6" name="Freeform 413"/>
            <p:cNvSpPr/>
            <p:nvPr/>
          </p:nvSpPr>
          <p:spPr bwMode="auto">
            <a:xfrm>
              <a:off x="5502277" y="3934778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7" name="Freeform 444"/>
            <p:cNvSpPr/>
            <p:nvPr/>
          </p:nvSpPr>
          <p:spPr bwMode="auto">
            <a:xfrm>
              <a:off x="5837239" y="2936081"/>
              <a:ext cx="123825" cy="8043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2" y="22"/>
                </a:cxn>
                <a:cxn ang="0">
                  <a:pos x="0" y="36"/>
                </a:cxn>
                <a:cxn ang="0">
                  <a:pos x="2" y="55"/>
                </a:cxn>
                <a:cxn ang="0">
                  <a:pos x="7" y="93"/>
                </a:cxn>
                <a:cxn ang="0">
                  <a:pos x="13" y="130"/>
                </a:cxn>
                <a:cxn ang="0">
                  <a:pos x="16" y="158"/>
                </a:cxn>
                <a:cxn ang="0">
                  <a:pos x="24" y="225"/>
                </a:cxn>
                <a:cxn ang="0">
                  <a:pos x="24" y="225"/>
                </a:cxn>
                <a:cxn ang="0">
                  <a:pos x="30" y="279"/>
                </a:cxn>
                <a:cxn ang="0">
                  <a:pos x="38" y="336"/>
                </a:cxn>
                <a:cxn ang="0">
                  <a:pos x="38" y="336"/>
                </a:cxn>
                <a:cxn ang="0">
                  <a:pos x="43" y="371"/>
                </a:cxn>
                <a:cxn ang="0">
                  <a:pos x="46" y="411"/>
                </a:cxn>
                <a:cxn ang="0">
                  <a:pos x="46" y="411"/>
                </a:cxn>
                <a:cxn ang="0">
                  <a:pos x="51" y="450"/>
                </a:cxn>
                <a:cxn ang="0">
                  <a:pos x="56" y="488"/>
                </a:cxn>
                <a:cxn ang="0">
                  <a:pos x="62" y="526"/>
                </a:cxn>
                <a:cxn ang="0">
                  <a:pos x="69" y="544"/>
                </a:cxn>
                <a:cxn ang="0">
                  <a:pos x="73" y="561"/>
                </a:cxn>
                <a:cxn ang="0">
                  <a:pos x="73" y="561"/>
                </a:cxn>
                <a:cxn ang="0">
                  <a:pos x="75" y="563"/>
                </a:cxn>
                <a:cxn ang="0">
                  <a:pos x="76" y="563"/>
                </a:cxn>
                <a:cxn ang="0">
                  <a:pos x="76" y="563"/>
                </a:cxn>
                <a:cxn ang="0">
                  <a:pos x="78" y="561"/>
                </a:cxn>
                <a:cxn ang="0">
                  <a:pos x="78" y="560"/>
                </a:cxn>
                <a:cxn ang="0">
                  <a:pos x="78" y="560"/>
                </a:cxn>
                <a:cxn ang="0">
                  <a:pos x="72" y="542"/>
                </a:cxn>
                <a:cxn ang="0">
                  <a:pos x="67" y="525"/>
                </a:cxn>
                <a:cxn ang="0">
                  <a:pos x="61" y="488"/>
                </a:cxn>
                <a:cxn ang="0">
                  <a:pos x="56" y="449"/>
                </a:cxn>
                <a:cxn ang="0">
                  <a:pos x="51" y="409"/>
                </a:cxn>
                <a:cxn ang="0">
                  <a:pos x="51" y="409"/>
                </a:cxn>
                <a:cxn ang="0">
                  <a:pos x="48" y="371"/>
                </a:cxn>
                <a:cxn ang="0">
                  <a:pos x="43" y="334"/>
                </a:cxn>
                <a:cxn ang="0">
                  <a:pos x="43" y="334"/>
                </a:cxn>
                <a:cxn ang="0">
                  <a:pos x="35" y="279"/>
                </a:cxn>
                <a:cxn ang="0">
                  <a:pos x="29" y="223"/>
                </a:cxn>
                <a:cxn ang="0">
                  <a:pos x="21" y="157"/>
                </a:cxn>
                <a:cxn ang="0">
                  <a:pos x="18" y="130"/>
                </a:cxn>
                <a:cxn ang="0">
                  <a:pos x="18" y="130"/>
                </a:cxn>
                <a:cxn ang="0">
                  <a:pos x="11" y="95"/>
                </a:cxn>
                <a:cxn ang="0">
                  <a:pos x="7" y="57"/>
                </a:cxn>
                <a:cxn ang="0">
                  <a:pos x="5" y="39"/>
                </a:cxn>
                <a:cxn ang="0">
                  <a:pos x="5" y="23"/>
                </a:cxn>
                <a:cxn ang="0">
                  <a:pos x="7" y="11"/>
                </a:cxn>
                <a:cxn ang="0">
                  <a:pos x="8" y="6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8" h="563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22"/>
                  </a:lnTo>
                  <a:lnTo>
                    <a:pt x="0" y="36"/>
                  </a:lnTo>
                  <a:lnTo>
                    <a:pt x="2" y="55"/>
                  </a:lnTo>
                  <a:lnTo>
                    <a:pt x="7" y="93"/>
                  </a:lnTo>
                  <a:lnTo>
                    <a:pt x="13" y="130"/>
                  </a:lnTo>
                  <a:lnTo>
                    <a:pt x="16" y="158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30" y="279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71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51" y="450"/>
                  </a:lnTo>
                  <a:lnTo>
                    <a:pt x="56" y="488"/>
                  </a:lnTo>
                  <a:lnTo>
                    <a:pt x="62" y="526"/>
                  </a:lnTo>
                  <a:lnTo>
                    <a:pt x="69" y="544"/>
                  </a:lnTo>
                  <a:lnTo>
                    <a:pt x="73" y="561"/>
                  </a:lnTo>
                  <a:lnTo>
                    <a:pt x="73" y="561"/>
                  </a:lnTo>
                  <a:lnTo>
                    <a:pt x="75" y="563"/>
                  </a:lnTo>
                  <a:lnTo>
                    <a:pt x="76" y="563"/>
                  </a:lnTo>
                  <a:lnTo>
                    <a:pt x="76" y="563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8" y="560"/>
                  </a:lnTo>
                  <a:lnTo>
                    <a:pt x="72" y="542"/>
                  </a:lnTo>
                  <a:lnTo>
                    <a:pt x="67" y="525"/>
                  </a:lnTo>
                  <a:lnTo>
                    <a:pt x="61" y="488"/>
                  </a:lnTo>
                  <a:lnTo>
                    <a:pt x="56" y="449"/>
                  </a:lnTo>
                  <a:lnTo>
                    <a:pt x="51" y="409"/>
                  </a:lnTo>
                  <a:lnTo>
                    <a:pt x="51" y="409"/>
                  </a:lnTo>
                  <a:lnTo>
                    <a:pt x="48" y="371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35" y="279"/>
                  </a:lnTo>
                  <a:lnTo>
                    <a:pt x="29" y="223"/>
                  </a:lnTo>
                  <a:lnTo>
                    <a:pt x="21" y="157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1" y="95"/>
                  </a:lnTo>
                  <a:lnTo>
                    <a:pt x="7" y="57"/>
                  </a:lnTo>
                  <a:lnTo>
                    <a:pt x="5" y="39"/>
                  </a:lnTo>
                  <a:lnTo>
                    <a:pt x="5" y="23"/>
                  </a:lnTo>
                  <a:lnTo>
                    <a:pt x="7" y="11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8" name="Freeform 445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  <a:cxn ang="0">
                  <a:pos x="0" y="0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9" name="Freeform 446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123457 L 0.00965278 -0.650494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123457 L -0.0156944 -0.679753 " pathEditMode="relative" rAng="0" ptsTypes="">
                                      <p:cBhvr>
                                        <p:cTn id="10" dur="20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" y="-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246914 L -0.510417 -0.0488889 " pathEditMode="relative" rAng="0" ptsTypes="">
                                      <p:cBhvr>
                                        <p:cTn id="14" dur="20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" y="-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123457 L -0.211181 0.245185 " pathEditMode="relative" rAng="0" ptsTypes="">
                                      <p:cBhvr>
                                        <p:cTn id="18" dur="2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" y="1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" name="组合 1091"/>
          <p:cNvGrpSpPr/>
          <p:nvPr/>
        </p:nvGrpSpPr>
        <p:grpSpPr>
          <a:xfrm>
            <a:off x="92264" y="17815"/>
            <a:ext cx="8928992" cy="2637619"/>
            <a:chOff x="1277938" y="155575"/>
            <a:chExt cx="6584950" cy="1892300"/>
          </a:xfrm>
        </p:grpSpPr>
        <p:sp>
          <p:nvSpPr>
            <p:cNvPr id="1093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4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5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6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7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8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9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0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1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2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3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4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5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6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7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8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9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0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1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2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3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4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5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6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8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9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0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1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2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3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4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5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6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7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8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9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0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1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2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3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4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5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6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7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8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9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0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1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2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3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4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5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6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7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8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9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0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1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2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3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4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5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6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7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8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9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0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1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2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3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4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5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6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7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8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9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0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1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2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3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4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5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6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7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8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9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0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1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2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3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4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5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6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7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8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9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0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1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2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3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4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5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6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7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8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9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0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1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2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3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4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5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6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7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8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9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0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1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2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3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4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5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6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7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8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9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0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1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2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3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4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5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6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7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8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9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0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1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2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3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4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5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6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7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8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9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0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1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2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3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4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5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6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7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8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9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0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1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2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3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4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5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6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7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8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9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0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1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2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3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4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5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6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7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8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9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0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1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2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3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4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5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6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7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8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9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0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1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2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3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4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5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6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7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8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9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0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1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2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3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4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5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6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7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8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9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0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1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2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3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4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5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6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7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8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9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0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1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2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3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4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5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6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7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8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9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0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1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2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3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4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5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6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7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8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9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0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1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2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3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4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5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6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7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8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9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0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1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2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3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4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5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6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7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8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9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0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1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2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3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4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5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6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7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8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9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0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1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2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3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4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5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6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7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8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9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0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1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2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3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4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5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6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7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8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9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0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1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2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3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4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5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6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7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8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9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0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1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2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3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4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5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6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7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8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9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0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1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2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3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4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5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6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7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8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9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0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1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2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3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4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5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6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7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8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9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0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1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2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3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4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5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6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7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8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9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0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1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2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3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4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5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6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7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8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9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0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1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2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3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4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5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6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7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8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9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0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1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2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3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4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5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6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7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8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9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0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1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2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3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4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5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6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7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8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9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0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1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2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3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4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5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6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7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8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9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0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1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2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3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4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5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6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7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8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9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0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1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2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3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4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5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6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7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8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9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0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1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2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3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4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5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6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7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8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9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0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1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2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3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4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5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6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7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8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9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0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1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2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3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4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5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6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7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8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9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0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1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2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3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4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5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6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7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8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9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0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1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2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3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4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5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6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7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8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9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0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1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2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3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4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5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6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7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6029960" y="33655"/>
            <a:ext cx="2991485" cy="695960"/>
          </a:xfrm>
          <a:solidFill>
            <a:schemeClr val="bg1"/>
          </a:solidFill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ru-RU" sz="1400" b="1" dirty="0">
                <a:latin typeface="Times New Roman" panose="02020603050405020304" charset="0"/>
                <a:cs typeface="Times New Roman" panose="02020603050405020304" charset="0"/>
              </a:rPr>
              <a:t>Какой предмет живёт в первом домике? (Соблюдать последовательность домиков).</a:t>
            </a:r>
            <a:endParaRPr lang="ru-RU" sz="1400" b="1" dirty="0">
              <a:latin typeface="Times New Roman" panose="02020603050405020304" charset="0"/>
              <a:cs typeface="Times New Roman" panose="02020603050405020304" charset="0"/>
            </a:endParaRPr>
          </a:p>
          <a:p>
            <a:pPr marL="0" indent="0" algn="ctr">
              <a:buNone/>
            </a:pPr>
            <a:endParaRPr lang="ru-RU" sz="1400" b="1" dirty="0">
              <a:latin typeface="Times New Roman" panose="02020603050405020304" charset="0"/>
              <a:cs typeface="Times New Roman" panose="02020603050405020304" charset="0"/>
            </a:endParaRPr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635" y="33655"/>
            <a:ext cx="5140325" cy="3616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783" b="89674" l="0" r="9969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652" y="3745175"/>
            <a:ext cx="1423870" cy="1026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39652" y="254390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1</a:t>
            </a:r>
            <a:endParaRPr lang="ru-RU" sz="1350" dirty="0"/>
          </a:p>
        </p:txBody>
      </p:sp>
      <p:sp>
        <p:nvSpPr>
          <p:cNvPr id="5" name="TextBox 4"/>
          <p:cNvSpPr txBox="1"/>
          <p:nvPr/>
        </p:nvSpPr>
        <p:spPr>
          <a:xfrm>
            <a:off x="4337321" y="254390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2</a:t>
            </a:r>
            <a:endParaRPr lang="ru-RU" sz="1350" dirty="0"/>
          </a:p>
        </p:txBody>
      </p:sp>
      <p:sp>
        <p:nvSpPr>
          <p:cNvPr id="6" name="TextBox 5"/>
          <p:cNvSpPr txBox="1"/>
          <p:nvPr/>
        </p:nvSpPr>
        <p:spPr>
          <a:xfrm>
            <a:off x="1439652" y="2055209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3</a:t>
            </a:r>
            <a:endParaRPr lang="ru-RU" sz="1350" dirty="0"/>
          </a:p>
        </p:txBody>
      </p:sp>
      <p:sp>
        <p:nvSpPr>
          <p:cNvPr id="7" name="TextBox 6"/>
          <p:cNvSpPr txBox="1"/>
          <p:nvPr/>
        </p:nvSpPr>
        <p:spPr>
          <a:xfrm>
            <a:off x="4337321" y="2055209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4</a:t>
            </a:r>
            <a:endParaRPr lang="ru-RU" sz="1350" dirty="0"/>
          </a:p>
        </p:txBody>
      </p:sp>
      <p:pic>
        <p:nvPicPr>
          <p:cNvPr id="133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440" y="3543858"/>
            <a:ext cx="1350966" cy="14240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8" name="Picture 6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19" t="22806" r="9573" b="25799"/>
          <a:stretch>
            <a:fillRect/>
          </a:stretch>
        </p:blipFill>
        <p:spPr bwMode="auto">
          <a:xfrm>
            <a:off x="4520302" y="3819203"/>
            <a:ext cx="1242138" cy="8733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20" name="Picture 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4796" y="3875524"/>
            <a:ext cx="1152525" cy="932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21" name="Picture 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353" y="2193708"/>
            <a:ext cx="1202531" cy="1078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22" name="Picture 1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042" y="806000"/>
            <a:ext cx="892673" cy="1171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53" name="组合 852"/>
          <p:cNvGrpSpPr/>
          <p:nvPr/>
        </p:nvGrpSpPr>
        <p:grpSpPr>
          <a:xfrm>
            <a:off x="7264400" y="3019425"/>
            <a:ext cx="1794510" cy="2048510"/>
            <a:chOff x="2921002" y="258604"/>
            <a:chExt cx="4170415" cy="4070509"/>
          </a:xfrm>
        </p:grpSpPr>
        <p:sp>
          <p:nvSpPr>
            <p:cNvPr id="854" name="Freeform 7"/>
            <p:cNvSpPr/>
            <p:nvPr/>
          </p:nvSpPr>
          <p:spPr bwMode="auto">
            <a:xfrm>
              <a:off x="5467352" y="3590449"/>
              <a:ext cx="758825" cy="207169"/>
            </a:xfrm>
            <a:custGeom>
              <a:avLst/>
              <a:gdLst/>
              <a:ahLst/>
              <a:cxnLst>
                <a:cxn ang="0">
                  <a:pos x="390" y="8"/>
                </a:cxn>
                <a:cxn ang="0">
                  <a:pos x="324" y="18"/>
                </a:cxn>
                <a:cxn ang="0">
                  <a:pos x="303" y="22"/>
                </a:cxn>
                <a:cxn ang="0">
                  <a:pos x="203" y="41"/>
                </a:cxn>
                <a:cxn ang="0">
                  <a:pos x="130" y="60"/>
                </a:cxn>
                <a:cxn ang="0">
                  <a:pos x="106" y="68"/>
                </a:cxn>
                <a:cxn ang="0">
                  <a:pos x="37" y="92"/>
                </a:cxn>
                <a:cxn ang="0">
                  <a:pos x="16" y="105"/>
                </a:cxn>
                <a:cxn ang="0">
                  <a:pos x="8" y="111"/>
                </a:cxn>
                <a:cxn ang="0">
                  <a:pos x="0" y="124"/>
                </a:cxn>
                <a:cxn ang="0">
                  <a:pos x="3" y="133"/>
                </a:cxn>
                <a:cxn ang="0">
                  <a:pos x="18" y="141"/>
                </a:cxn>
                <a:cxn ang="0">
                  <a:pos x="27" y="143"/>
                </a:cxn>
                <a:cxn ang="0">
                  <a:pos x="105" y="145"/>
                </a:cxn>
                <a:cxn ang="0">
                  <a:pos x="144" y="140"/>
                </a:cxn>
                <a:cxn ang="0">
                  <a:pos x="227" y="129"/>
                </a:cxn>
                <a:cxn ang="0">
                  <a:pos x="267" y="122"/>
                </a:cxn>
                <a:cxn ang="0">
                  <a:pos x="327" y="105"/>
                </a:cxn>
                <a:cxn ang="0">
                  <a:pos x="341" y="102"/>
                </a:cxn>
                <a:cxn ang="0">
                  <a:pos x="354" y="99"/>
                </a:cxn>
                <a:cxn ang="0">
                  <a:pos x="367" y="92"/>
                </a:cxn>
                <a:cxn ang="0">
                  <a:pos x="379" y="84"/>
                </a:cxn>
                <a:cxn ang="0">
                  <a:pos x="419" y="67"/>
                </a:cxn>
                <a:cxn ang="0">
                  <a:pos x="433" y="59"/>
                </a:cxn>
                <a:cxn ang="0">
                  <a:pos x="459" y="46"/>
                </a:cxn>
                <a:cxn ang="0">
                  <a:pos x="470" y="37"/>
                </a:cxn>
                <a:cxn ang="0">
                  <a:pos x="478" y="24"/>
                </a:cxn>
                <a:cxn ang="0">
                  <a:pos x="478" y="18"/>
                </a:cxn>
                <a:cxn ang="0">
                  <a:pos x="474" y="8"/>
                </a:cxn>
                <a:cxn ang="0">
                  <a:pos x="465" y="2"/>
                </a:cxn>
                <a:cxn ang="0">
                  <a:pos x="444" y="0"/>
                </a:cxn>
                <a:cxn ang="0">
                  <a:pos x="414" y="5"/>
                </a:cxn>
                <a:cxn ang="0">
                  <a:pos x="390" y="8"/>
                </a:cxn>
              </a:cxnLst>
              <a:rect l="0" t="0" r="r" b="b"/>
              <a:pathLst>
                <a:path w="478" h="145">
                  <a:moveTo>
                    <a:pt x="390" y="8"/>
                  </a:moveTo>
                  <a:lnTo>
                    <a:pt x="390" y="8"/>
                  </a:lnTo>
                  <a:lnTo>
                    <a:pt x="346" y="14"/>
                  </a:lnTo>
                  <a:lnTo>
                    <a:pt x="324" y="18"/>
                  </a:lnTo>
                  <a:lnTo>
                    <a:pt x="303" y="22"/>
                  </a:lnTo>
                  <a:lnTo>
                    <a:pt x="303" y="22"/>
                  </a:lnTo>
                  <a:lnTo>
                    <a:pt x="254" y="32"/>
                  </a:lnTo>
                  <a:lnTo>
                    <a:pt x="203" y="41"/>
                  </a:lnTo>
                  <a:lnTo>
                    <a:pt x="154" y="53"/>
                  </a:lnTo>
                  <a:lnTo>
                    <a:pt x="130" y="60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0" y="84"/>
                  </a:lnTo>
                  <a:lnTo>
                    <a:pt x="37" y="92"/>
                  </a:lnTo>
                  <a:lnTo>
                    <a:pt x="25" y="99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8" y="111"/>
                  </a:lnTo>
                  <a:lnTo>
                    <a:pt x="3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3" y="133"/>
                  </a:lnTo>
                  <a:lnTo>
                    <a:pt x="10" y="138"/>
                  </a:lnTo>
                  <a:lnTo>
                    <a:pt x="18" y="141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6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44" y="140"/>
                  </a:lnTo>
                  <a:lnTo>
                    <a:pt x="186" y="135"/>
                  </a:lnTo>
                  <a:lnTo>
                    <a:pt x="227" y="129"/>
                  </a:lnTo>
                  <a:lnTo>
                    <a:pt x="267" y="122"/>
                  </a:lnTo>
                  <a:lnTo>
                    <a:pt x="267" y="122"/>
                  </a:lnTo>
                  <a:lnTo>
                    <a:pt x="297" y="114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41" y="102"/>
                  </a:lnTo>
                  <a:lnTo>
                    <a:pt x="354" y="99"/>
                  </a:lnTo>
                  <a:lnTo>
                    <a:pt x="354" y="99"/>
                  </a:lnTo>
                  <a:lnTo>
                    <a:pt x="360" y="95"/>
                  </a:lnTo>
                  <a:lnTo>
                    <a:pt x="367" y="92"/>
                  </a:lnTo>
                  <a:lnTo>
                    <a:pt x="379" y="84"/>
                  </a:lnTo>
                  <a:lnTo>
                    <a:pt x="379" y="84"/>
                  </a:lnTo>
                  <a:lnTo>
                    <a:pt x="406" y="73"/>
                  </a:lnTo>
                  <a:lnTo>
                    <a:pt x="419" y="67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46" y="53"/>
                  </a:lnTo>
                  <a:lnTo>
                    <a:pt x="459" y="46"/>
                  </a:lnTo>
                  <a:lnTo>
                    <a:pt x="465" y="41"/>
                  </a:lnTo>
                  <a:lnTo>
                    <a:pt x="470" y="37"/>
                  </a:lnTo>
                  <a:lnTo>
                    <a:pt x="474" y="30"/>
                  </a:lnTo>
                  <a:lnTo>
                    <a:pt x="478" y="24"/>
                  </a:lnTo>
                  <a:lnTo>
                    <a:pt x="478" y="24"/>
                  </a:lnTo>
                  <a:lnTo>
                    <a:pt x="478" y="18"/>
                  </a:lnTo>
                  <a:lnTo>
                    <a:pt x="476" y="11"/>
                  </a:lnTo>
                  <a:lnTo>
                    <a:pt x="474" y="8"/>
                  </a:lnTo>
                  <a:lnTo>
                    <a:pt x="470" y="5"/>
                  </a:lnTo>
                  <a:lnTo>
                    <a:pt x="465" y="2"/>
                  </a:lnTo>
                  <a:lnTo>
                    <a:pt x="459" y="2"/>
                  </a:lnTo>
                  <a:lnTo>
                    <a:pt x="444" y="0"/>
                  </a:lnTo>
                  <a:lnTo>
                    <a:pt x="428" y="2"/>
                  </a:lnTo>
                  <a:lnTo>
                    <a:pt x="414" y="5"/>
                  </a:lnTo>
                  <a:lnTo>
                    <a:pt x="390" y="8"/>
                  </a:lnTo>
                  <a:lnTo>
                    <a:pt x="390" y="8"/>
                  </a:lnTo>
                  <a:close/>
                </a:path>
              </a:pathLst>
            </a:custGeom>
            <a:solidFill>
              <a:srgbClr val="7942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5" name="Freeform 8"/>
            <p:cNvSpPr/>
            <p:nvPr/>
          </p:nvSpPr>
          <p:spPr bwMode="auto">
            <a:xfrm>
              <a:off x="5326064" y="3003233"/>
              <a:ext cx="315913" cy="8186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7" y="72"/>
                </a:cxn>
                <a:cxn ang="0">
                  <a:pos x="53" y="145"/>
                </a:cxn>
                <a:cxn ang="0">
                  <a:pos x="76" y="218"/>
                </a:cxn>
                <a:cxn ang="0">
                  <a:pos x="99" y="291"/>
                </a:cxn>
                <a:cxn ang="0">
                  <a:pos x="99" y="291"/>
                </a:cxn>
                <a:cxn ang="0">
                  <a:pos x="121" y="362"/>
                </a:cxn>
                <a:cxn ang="0">
                  <a:pos x="143" y="433"/>
                </a:cxn>
                <a:cxn ang="0">
                  <a:pos x="167" y="503"/>
                </a:cxn>
                <a:cxn ang="0">
                  <a:pos x="194" y="571"/>
                </a:cxn>
                <a:cxn ang="0">
                  <a:pos x="194" y="571"/>
                </a:cxn>
                <a:cxn ang="0">
                  <a:pos x="195" y="573"/>
                </a:cxn>
                <a:cxn ang="0">
                  <a:pos x="197" y="573"/>
                </a:cxn>
                <a:cxn ang="0">
                  <a:pos x="197" y="573"/>
                </a:cxn>
                <a:cxn ang="0">
                  <a:pos x="199" y="571"/>
                </a:cxn>
                <a:cxn ang="0">
                  <a:pos x="199" y="570"/>
                </a:cxn>
                <a:cxn ang="0">
                  <a:pos x="199" y="570"/>
                </a:cxn>
                <a:cxn ang="0">
                  <a:pos x="172" y="502"/>
                </a:cxn>
                <a:cxn ang="0">
                  <a:pos x="148" y="432"/>
                </a:cxn>
                <a:cxn ang="0">
                  <a:pos x="124" y="360"/>
                </a:cxn>
                <a:cxn ang="0">
                  <a:pos x="103" y="289"/>
                </a:cxn>
                <a:cxn ang="0">
                  <a:pos x="103" y="289"/>
                </a:cxn>
                <a:cxn ang="0">
                  <a:pos x="81" y="216"/>
                </a:cxn>
                <a:cxn ang="0">
                  <a:pos x="57" y="143"/>
                </a:cxn>
                <a:cxn ang="0">
                  <a:pos x="32" y="7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9" h="57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7" y="72"/>
                  </a:lnTo>
                  <a:lnTo>
                    <a:pt x="53" y="145"/>
                  </a:lnTo>
                  <a:lnTo>
                    <a:pt x="76" y="218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21" y="362"/>
                  </a:lnTo>
                  <a:lnTo>
                    <a:pt x="143" y="433"/>
                  </a:lnTo>
                  <a:lnTo>
                    <a:pt x="167" y="503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195" y="573"/>
                  </a:lnTo>
                  <a:lnTo>
                    <a:pt x="197" y="573"/>
                  </a:lnTo>
                  <a:lnTo>
                    <a:pt x="197" y="573"/>
                  </a:lnTo>
                  <a:lnTo>
                    <a:pt x="199" y="571"/>
                  </a:lnTo>
                  <a:lnTo>
                    <a:pt x="199" y="570"/>
                  </a:lnTo>
                  <a:lnTo>
                    <a:pt x="199" y="570"/>
                  </a:lnTo>
                  <a:lnTo>
                    <a:pt x="172" y="502"/>
                  </a:lnTo>
                  <a:lnTo>
                    <a:pt x="148" y="432"/>
                  </a:lnTo>
                  <a:lnTo>
                    <a:pt x="124" y="360"/>
                  </a:lnTo>
                  <a:lnTo>
                    <a:pt x="103" y="289"/>
                  </a:lnTo>
                  <a:lnTo>
                    <a:pt x="103" y="289"/>
                  </a:lnTo>
                  <a:lnTo>
                    <a:pt x="81" y="216"/>
                  </a:lnTo>
                  <a:lnTo>
                    <a:pt x="57" y="143"/>
                  </a:lnTo>
                  <a:lnTo>
                    <a:pt x="32" y="7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6" name="Freeform 9"/>
            <p:cNvSpPr/>
            <p:nvPr/>
          </p:nvSpPr>
          <p:spPr bwMode="auto">
            <a:xfrm>
              <a:off x="5915027" y="2871788"/>
              <a:ext cx="192088" cy="85296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5" y="54"/>
                </a:cxn>
                <a:cxn ang="0">
                  <a:pos x="21" y="111"/>
                </a:cxn>
                <a:cxn ang="0">
                  <a:pos x="24" y="138"/>
                </a:cxn>
                <a:cxn ang="0">
                  <a:pos x="34" y="192"/>
                </a:cxn>
                <a:cxn ang="0">
                  <a:pos x="45" y="254"/>
                </a:cxn>
                <a:cxn ang="0">
                  <a:pos x="59" y="316"/>
                </a:cxn>
                <a:cxn ang="0">
                  <a:pos x="70" y="367"/>
                </a:cxn>
                <a:cxn ang="0">
                  <a:pos x="102" y="519"/>
                </a:cxn>
                <a:cxn ang="0">
                  <a:pos x="116" y="590"/>
                </a:cxn>
                <a:cxn ang="0">
                  <a:pos x="116" y="592"/>
                </a:cxn>
                <a:cxn ang="0">
                  <a:pos x="116" y="595"/>
                </a:cxn>
                <a:cxn ang="0">
                  <a:pos x="119" y="597"/>
                </a:cxn>
                <a:cxn ang="0">
                  <a:pos x="121" y="595"/>
                </a:cxn>
                <a:cxn ang="0">
                  <a:pos x="121" y="592"/>
                </a:cxn>
                <a:cxn ang="0">
                  <a:pos x="121" y="592"/>
                </a:cxn>
                <a:cxn ang="0">
                  <a:pos x="121" y="590"/>
                </a:cxn>
                <a:cxn ang="0">
                  <a:pos x="121" y="590"/>
                </a:cxn>
                <a:cxn ang="0">
                  <a:pos x="121" y="586"/>
                </a:cxn>
                <a:cxn ang="0">
                  <a:pos x="121" y="584"/>
                </a:cxn>
                <a:cxn ang="0">
                  <a:pos x="119" y="584"/>
                </a:cxn>
                <a:cxn ang="0">
                  <a:pos x="107" y="517"/>
                </a:cxn>
                <a:cxn ang="0">
                  <a:pos x="75" y="365"/>
                </a:cxn>
                <a:cxn ang="0">
                  <a:pos x="64" y="316"/>
                </a:cxn>
                <a:cxn ang="0">
                  <a:pos x="50" y="254"/>
                </a:cxn>
                <a:cxn ang="0">
                  <a:pos x="34" y="162"/>
                </a:cxn>
                <a:cxn ang="0">
                  <a:pos x="29" y="137"/>
                </a:cxn>
                <a:cxn ang="0">
                  <a:pos x="26" y="110"/>
                </a:cxn>
                <a:cxn ang="0">
                  <a:pos x="20" y="5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21" h="59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27"/>
                  </a:lnTo>
                  <a:lnTo>
                    <a:pt x="15" y="54"/>
                  </a:lnTo>
                  <a:lnTo>
                    <a:pt x="18" y="83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4" y="138"/>
                  </a:lnTo>
                  <a:lnTo>
                    <a:pt x="29" y="162"/>
                  </a:lnTo>
                  <a:lnTo>
                    <a:pt x="34" y="192"/>
                  </a:lnTo>
                  <a:lnTo>
                    <a:pt x="34" y="192"/>
                  </a:lnTo>
                  <a:lnTo>
                    <a:pt x="45" y="254"/>
                  </a:lnTo>
                  <a:lnTo>
                    <a:pt x="51" y="286"/>
                  </a:lnTo>
                  <a:lnTo>
                    <a:pt x="59" y="316"/>
                  </a:lnTo>
                  <a:lnTo>
                    <a:pt x="59" y="316"/>
                  </a:lnTo>
                  <a:lnTo>
                    <a:pt x="70" y="367"/>
                  </a:lnTo>
                  <a:lnTo>
                    <a:pt x="81" y="418"/>
                  </a:lnTo>
                  <a:lnTo>
                    <a:pt x="102" y="519"/>
                  </a:lnTo>
                  <a:lnTo>
                    <a:pt x="102" y="519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5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07" y="517"/>
                  </a:lnTo>
                  <a:lnTo>
                    <a:pt x="107" y="517"/>
                  </a:lnTo>
                  <a:lnTo>
                    <a:pt x="86" y="416"/>
                  </a:lnTo>
                  <a:lnTo>
                    <a:pt x="75" y="365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56" y="284"/>
                  </a:lnTo>
                  <a:lnTo>
                    <a:pt x="50" y="254"/>
                  </a:lnTo>
                  <a:lnTo>
                    <a:pt x="39" y="191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29" y="13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3" y="81"/>
                  </a:lnTo>
                  <a:lnTo>
                    <a:pt x="20" y="53"/>
                  </a:lnTo>
                  <a:lnTo>
                    <a:pt x="13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7" name="Freeform 10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  <a:cxn ang="0">
                  <a:pos x="34" y="152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  <a:lnTo>
                    <a:pt x="34" y="152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8" name="Freeform 11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9" name="Freeform 12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30" y="3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A6F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0" name="Freeform 13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1" name="Freeform 24"/>
            <p:cNvSpPr/>
            <p:nvPr/>
          </p:nvSpPr>
          <p:spPr bwMode="auto">
            <a:xfrm>
              <a:off x="3902690" y="2103046"/>
              <a:ext cx="957263" cy="442913"/>
            </a:xfrm>
            <a:custGeom>
              <a:avLst/>
              <a:gdLst/>
              <a:ahLst/>
              <a:cxnLst>
                <a:cxn ang="0">
                  <a:pos x="281" y="222"/>
                </a:cxn>
                <a:cxn ang="0">
                  <a:pos x="281" y="246"/>
                </a:cxn>
                <a:cxn ang="0">
                  <a:pos x="270" y="267"/>
                </a:cxn>
                <a:cxn ang="0">
                  <a:pos x="232" y="295"/>
                </a:cxn>
                <a:cxn ang="0">
                  <a:pos x="173" y="310"/>
                </a:cxn>
                <a:cxn ang="0">
                  <a:pos x="138" y="303"/>
                </a:cxn>
                <a:cxn ang="0">
                  <a:pos x="117" y="287"/>
                </a:cxn>
                <a:cxn ang="0">
                  <a:pos x="106" y="262"/>
                </a:cxn>
                <a:cxn ang="0">
                  <a:pos x="108" y="224"/>
                </a:cxn>
                <a:cxn ang="0">
                  <a:pos x="97" y="216"/>
                </a:cxn>
                <a:cxn ang="0">
                  <a:pos x="60" y="227"/>
                </a:cxn>
                <a:cxn ang="0">
                  <a:pos x="32" y="224"/>
                </a:cxn>
                <a:cxn ang="0">
                  <a:pos x="13" y="211"/>
                </a:cxn>
                <a:cxn ang="0">
                  <a:pos x="3" y="189"/>
                </a:cxn>
                <a:cxn ang="0">
                  <a:pos x="3" y="149"/>
                </a:cxn>
                <a:cxn ang="0">
                  <a:pos x="14" y="127"/>
                </a:cxn>
                <a:cxn ang="0">
                  <a:pos x="35" y="111"/>
                </a:cxn>
                <a:cxn ang="0">
                  <a:pos x="63" y="105"/>
                </a:cxn>
                <a:cxn ang="0">
                  <a:pos x="100" y="113"/>
                </a:cxn>
                <a:cxn ang="0">
                  <a:pos x="129" y="127"/>
                </a:cxn>
                <a:cxn ang="0">
                  <a:pos x="138" y="73"/>
                </a:cxn>
                <a:cxn ang="0">
                  <a:pos x="167" y="22"/>
                </a:cxn>
                <a:cxn ang="0">
                  <a:pos x="190" y="7"/>
                </a:cxn>
                <a:cxn ang="0">
                  <a:pos x="209" y="2"/>
                </a:cxn>
                <a:cxn ang="0">
                  <a:pos x="236" y="2"/>
                </a:cxn>
                <a:cxn ang="0">
                  <a:pos x="257" y="15"/>
                </a:cxn>
                <a:cxn ang="0">
                  <a:pos x="281" y="51"/>
                </a:cxn>
                <a:cxn ang="0">
                  <a:pos x="305" y="72"/>
                </a:cxn>
                <a:cxn ang="0">
                  <a:pos x="336" y="38"/>
                </a:cxn>
                <a:cxn ang="0">
                  <a:pos x="376" y="19"/>
                </a:cxn>
                <a:cxn ang="0">
                  <a:pos x="413" y="16"/>
                </a:cxn>
                <a:cxn ang="0">
                  <a:pos x="440" y="38"/>
                </a:cxn>
                <a:cxn ang="0">
                  <a:pos x="447" y="88"/>
                </a:cxn>
                <a:cxn ang="0">
                  <a:pos x="466" y="78"/>
                </a:cxn>
                <a:cxn ang="0">
                  <a:pos x="503" y="70"/>
                </a:cxn>
                <a:cxn ang="0">
                  <a:pos x="543" y="70"/>
                </a:cxn>
                <a:cxn ang="0">
                  <a:pos x="576" y="84"/>
                </a:cxn>
                <a:cxn ang="0">
                  <a:pos x="598" y="110"/>
                </a:cxn>
                <a:cxn ang="0">
                  <a:pos x="603" y="137"/>
                </a:cxn>
                <a:cxn ang="0">
                  <a:pos x="592" y="164"/>
                </a:cxn>
                <a:cxn ang="0">
                  <a:pos x="563" y="184"/>
                </a:cxn>
                <a:cxn ang="0">
                  <a:pos x="525" y="197"/>
                </a:cxn>
                <a:cxn ang="0">
                  <a:pos x="487" y="199"/>
                </a:cxn>
                <a:cxn ang="0">
                  <a:pos x="455" y="192"/>
                </a:cxn>
                <a:cxn ang="0">
                  <a:pos x="447" y="210"/>
                </a:cxn>
                <a:cxn ang="0">
                  <a:pos x="430" y="256"/>
                </a:cxn>
                <a:cxn ang="0">
                  <a:pos x="395" y="278"/>
                </a:cxn>
                <a:cxn ang="0">
                  <a:pos x="352" y="278"/>
                </a:cxn>
                <a:cxn ang="0">
                  <a:pos x="309" y="256"/>
                </a:cxn>
                <a:cxn ang="0">
                  <a:pos x="278" y="216"/>
                </a:cxn>
              </a:cxnLst>
              <a:rect l="0" t="0" r="r" b="b"/>
              <a:pathLst>
                <a:path w="603" h="310">
                  <a:moveTo>
                    <a:pt x="278" y="216"/>
                  </a:moveTo>
                  <a:lnTo>
                    <a:pt x="278" y="216"/>
                  </a:lnTo>
                  <a:lnTo>
                    <a:pt x="281" y="222"/>
                  </a:lnTo>
                  <a:lnTo>
                    <a:pt x="282" y="230"/>
                  </a:lnTo>
                  <a:lnTo>
                    <a:pt x="282" y="238"/>
                  </a:lnTo>
                  <a:lnTo>
                    <a:pt x="281" y="246"/>
                  </a:lnTo>
                  <a:lnTo>
                    <a:pt x="278" y="254"/>
                  </a:lnTo>
                  <a:lnTo>
                    <a:pt x="274" y="260"/>
                  </a:lnTo>
                  <a:lnTo>
                    <a:pt x="270" y="267"/>
                  </a:lnTo>
                  <a:lnTo>
                    <a:pt x="263" y="273"/>
                  </a:lnTo>
                  <a:lnTo>
                    <a:pt x="249" y="286"/>
                  </a:lnTo>
                  <a:lnTo>
                    <a:pt x="232" y="295"/>
                  </a:lnTo>
                  <a:lnTo>
                    <a:pt x="213" y="303"/>
                  </a:lnTo>
                  <a:lnTo>
                    <a:pt x="194" y="308"/>
                  </a:lnTo>
                  <a:lnTo>
                    <a:pt x="173" y="310"/>
                  </a:lnTo>
                  <a:lnTo>
                    <a:pt x="155" y="308"/>
                  </a:lnTo>
                  <a:lnTo>
                    <a:pt x="146" y="306"/>
                  </a:lnTo>
                  <a:lnTo>
                    <a:pt x="138" y="303"/>
                  </a:lnTo>
                  <a:lnTo>
                    <a:pt x="130" y="300"/>
                  </a:lnTo>
                  <a:lnTo>
                    <a:pt x="124" y="294"/>
                  </a:lnTo>
                  <a:lnTo>
                    <a:pt x="117" y="287"/>
                  </a:lnTo>
                  <a:lnTo>
                    <a:pt x="113" y="281"/>
                  </a:lnTo>
                  <a:lnTo>
                    <a:pt x="109" y="272"/>
                  </a:lnTo>
                  <a:lnTo>
                    <a:pt x="106" y="262"/>
                  </a:lnTo>
                  <a:lnTo>
                    <a:pt x="105" y="251"/>
                  </a:lnTo>
                  <a:lnTo>
                    <a:pt x="105" y="238"/>
                  </a:lnTo>
                  <a:lnTo>
                    <a:pt x="108" y="224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97" y="216"/>
                  </a:lnTo>
                  <a:lnTo>
                    <a:pt x="84" y="222"/>
                  </a:lnTo>
                  <a:lnTo>
                    <a:pt x="71" y="226"/>
                  </a:lnTo>
                  <a:lnTo>
                    <a:pt x="60" y="227"/>
                  </a:lnTo>
                  <a:lnTo>
                    <a:pt x="49" y="229"/>
                  </a:lnTo>
                  <a:lnTo>
                    <a:pt x="41" y="227"/>
                  </a:lnTo>
                  <a:lnTo>
                    <a:pt x="32" y="224"/>
                  </a:lnTo>
                  <a:lnTo>
                    <a:pt x="25" y="221"/>
                  </a:lnTo>
                  <a:lnTo>
                    <a:pt x="19" y="216"/>
                  </a:lnTo>
                  <a:lnTo>
                    <a:pt x="13" y="211"/>
                  </a:lnTo>
                  <a:lnTo>
                    <a:pt x="8" y="205"/>
                  </a:lnTo>
                  <a:lnTo>
                    <a:pt x="5" y="197"/>
                  </a:lnTo>
                  <a:lnTo>
                    <a:pt x="3" y="189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3" y="149"/>
                  </a:lnTo>
                  <a:lnTo>
                    <a:pt x="6" y="141"/>
                  </a:lnTo>
                  <a:lnTo>
                    <a:pt x="10" y="134"/>
                  </a:lnTo>
                  <a:lnTo>
                    <a:pt x="14" y="127"/>
                  </a:lnTo>
                  <a:lnTo>
                    <a:pt x="21" y="121"/>
                  </a:lnTo>
                  <a:lnTo>
                    <a:pt x="27" y="116"/>
                  </a:lnTo>
                  <a:lnTo>
                    <a:pt x="35" y="111"/>
                  </a:lnTo>
                  <a:lnTo>
                    <a:pt x="43" y="108"/>
                  </a:lnTo>
                  <a:lnTo>
                    <a:pt x="52" y="107"/>
                  </a:lnTo>
                  <a:lnTo>
                    <a:pt x="63" y="105"/>
                  </a:lnTo>
                  <a:lnTo>
                    <a:pt x="75" y="107"/>
                  </a:lnTo>
                  <a:lnTo>
                    <a:pt x="86" y="108"/>
                  </a:lnTo>
                  <a:lnTo>
                    <a:pt x="100" y="113"/>
                  </a:lnTo>
                  <a:lnTo>
                    <a:pt x="113" y="119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10"/>
                  </a:lnTo>
                  <a:lnTo>
                    <a:pt x="132" y="91"/>
                  </a:lnTo>
                  <a:lnTo>
                    <a:pt x="138" y="73"/>
                  </a:lnTo>
                  <a:lnTo>
                    <a:pt x="144" y="54"/>
                  </a:lnTo>
                  <a:lnTo>
                    <a:pt x="155" y="38"/>
                  </a:lnTo>
                  <a:lnTo>
                    <a:pt x="167" y="22"/>
                  </a:lnTo>
                  <a:lnTo>
                    <a:pt x="175" y="16"/>
                  </a:lnTo>
                  <a:lnTo>
                    <a:pt x="181" y="11"/>
                  </a:lnTo>
                  <a:lnTo>
                    <a:pt x="190" y="7"/>
                  </a:lnTo>
                  <a:lnTo>
                    <a:pt x="198" y="3"/>
                  </a:lnTo>
                  <a:lnTo>
                    <a:pt x="198" y="3"/>
                  </a:lnTo>
                  <a:lnTo>
                    <a:pt x="209" y="2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36" y="2"/>
                  </a:lnTo>
                  <a:lnTo>
                    <a:pt x="244" y="5"/>
                  </a:lnTo>
                  <a:lnTo>
                    <a:pt x="251" y="10"/>
                  </a:lnTo>
                  <a:lnTo>
                    <a:pt x="257" y="15"/>
                  </a:lnTo>
                  <a:lnTo>
                    <a:pt x="263" y="21"/>
                  </a:lnTo>
                  <a:lnTo>
                    <a:pt x="273" y="35"/>
                  </a:lnTo>
                  <a:lnTo>
                    <a:pt x="281" y="51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305" y="72"/>
                  </a:lnTo>
                  <a:lnTo>
                    <a:pt x="314" y="59"/>
                  </a:lnTo>
                  <a:lnTo>
                    <a:pt x="325" y="48"/>
                  </a:lnTo>
                  <a:lnTo>
                    <a:pt x="336" y="38"/>
                  </a:lnTo>
                  <a:lnTo>
                    <a:pt x="349" y="30"/>
                  </a:lnTo>
                  <a:lnTo>
                    <a:pt x="363" y="24"/>
                  </a:lnTo>
                  <a:lnTo>
                    <a:pt x="376" y="19"/>
                  </a:lnTo>
                  <a:lnTo>
                    <a:pt x="389" y="16"/>
                  </a:lnTo>
                  <a:lnTo>
                    <a:pt x="401" y="15"/>
                  </a:lnTo>
                  <a:lnTo>
                    <a:pt x="413" y="16"/>
                  </a:lnTo>
                  <a:lnTo>
                    <a:pt x="424" y="21"/>
                  </a:lnTo>
                  <a:lnTo>
                    <a:pt x="433" y="29"/>
                  </a:lnTo>
                  <a:lnTo>
                    <a:pt x="440" y="38"/>
                  </a:lnTo>
                  <a:lnTo>
                    <a:pt x="446" y="51"/>
                  </a:lnTo>
                  <a:lnTo>
                    <a:pt x="447" y="67"/>
                  </a:lnTo>
                  <a:lnTo>
                    <a:pt x="447" y="88"/>
                  </a:lnTo>
                  <a:lnTo>
                    <a:pt x="447" y="88"/>
                  </a:lnTo>
                  <a:lnTo>
                    <a:pt x="457" y="81"/>
                  </a:lnTo>
                  <a:lnTo>
                    <a:pt x="466" y="78"/>
                  </a:lnTo>
                  <a:lnTo>
                    <a:pt x="478" y="73"/>
                  </a:lnTo>
                  <a:lnTo>
                    <a:pt x="490" y="72"/>
                  </a:lnTo>
                  <a:lnTo>
                    <a:pt x="503" y="70"/>
                  </a:lnTo>
                  <a:lnTo>
                    <a:pt x="516" y="68"/>
                  </a:lnTo>
                  <a:lnTo>
                    <a:pt x="528" y="68"/>
                  </a:lnTo>
                  <a:lnTo>
                    <a:pt x="543" y="70"/>
                  </a:lnTo>
                  <a:lnTo>
                    <a:pt x="554" y="73"/>
                  </a:lnTo>
                  <a:lnTo>
                    <a:pt x="566" y="78"/>
                  </a:lnTo>
                  <a:lnTo>
                    <a:pt x="576" y="84"/>
                  </a:lnTo>
                  <a:lnTo>
                    <a:pt x="585" y="91"/>
                  </a:lnTo>
                  <a:lnTo>
                    <a:pt x="593" y="100"/>
                  </a:lnTo>
                  <a:lnTo>
                    <a:pt x="598" y="110"/>
                  </a:lnTo>
                  <a:lnTo>
                    <a:pt x="603" y="122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46"/>
                  </a:lnTo>
                  <a:lnTo>
                    <a:pt x="598" y="156"/>
                  </a:lnTo>
                  <a:lnTo>
                    <a:pt x="592" y="164"/>
                  </a:lnTo>
                  <a:lnTo>
                    <a:pt x="584" y="172"/>
                  </a:lnTo>
                  <a:lnTo>
                    <a:pt x="574" y="178"/>
                  </a:lnTo>
                  <a:lnTo>
                    <a:pt x="563" y="184"/>
                  </a:lnTo>
                  <a:lnTo>
                    <a:pt x="551" y="189"/>
                  </a:lnTo>
                  <a:lnTo>
                    <a:pt x="539" y="194"/>
                  </a:lnTo>
                  <a:lnTo>
                    <a:pt x="525" y="197"/>
                  </a:lnTo>
                  <a:lnTo>
                    <a:pt x="512" y="199"/>
                  </a:lnTo>
                  <a:lnTo>
                    <a:pt x="500" y="199"/>
                  </a:lnTo>
                  <a:lnTo>
                    <a:pt x="487" y="199"/>
                  </a:lnTo>
                  <a:lnTo>
                    <a:pt x="476" y="199"/>
                  </a:lnTo>
                  <a:lnTo>
                    <a:pt x="465" y="195"/>
                  </a:lnTo>
                  <a:lnTo>
                    <a:pt x="455" y="192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47" y="210"/>
                  </a:lnTo>
                  <a:lnTo>
                    <a:pt x="444" y="227"/>
                  </a:lnTo>
                  <a:lnTo>
                    <a:pt x="438" y="243"/>
                  </a:lnTo>
                  <a:lnTo>
                    <a:pt x="430" y="256"/>
                  </a:lnTo>
                  <a:lnTo>
                    <a:pt x="419" y="265"/>
                  </a:lnTo>
                  <a:lnTo>
                    <a:pt x="408" y="273"/>
                  </a:lnTo>
                  <a:lnTo>
                    <a:pt x="395" y="278"/>
                  </a:lnTo>
                  <a:lnTo>
                    <a:pt x="381" y="279"/>
                  </a:lnTo>
                  <a:lnTo>
                    <a:pt x="367" y="279"/>
                  </a:lnTo>
                  <a:lnTo>
                    <a:pt x="352" y="278"/>
                  </a:lnTo>
                  <a:lnTo>
                    <a:pt x="338" y="272"/>
                  </a:lnTo>
                  <a:lnTo>
                    <a:pt x="324" y="265"/>
                  </a:lnTo>
                  <a:lnTo>
                    <a:pt x="309" y="256"/>
                  </a:lnTo>
                  <a:lnTo>
                    <a:pt x="298" y="245"/>
                  </a:lnTo>
                  <a:lnTo>
                    <a:pt x="287" y="230"/>
                  </a:lnTo>
                  <a:lnTo>
                    <a:pt x="278" y="216"/>
                  </a:lnTo>
                  <a:lnTo>
                    <a:pt x="278" y="2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2" name="Freeform 51"/>
            <p:cNvSpPr/>
            <p:nvPr/>
          </p:nvSpPr>
          <p:spPr bwMode="auto">
            <a:xfrm>
              <a:off x="4354514" y="521494"/>
              <a:ext cx="304800" cy="6858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90" y="48"/>
                </a:cxn>
                <a:cxn ang="0">
                  <a:pos x="190" y="48"/>
                </a:cxn>
                <a:cxn ang="0">
                  <a:pos x="192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192" h="48">
                  <a:moveTo>
                    <a:pt x="0" y="22"/>
                  </a:moveTo>
                  <a:lnTo>
                    <a:pt x="190" y="48"/>
                  </a:lnTo>
                  <a:lnTo>
                    <a:pt x="190" y="48"/>
                  </a:lnTo>
                  <a:lnTo>
                    <a:pt x="192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3" name="Freeform 52"/>
            <p:cNvSpPr/>
            <p:nvPr/>
          </p:nvSpPr>
          <p:spPr bwMode="auto">
            <a:xfrm>
              <a:off x="4500564" y="385763"/>
              <a:ext cx="176213" cy="81439"/>
            </a:xfrm>
            <a:custGeom>
              <a:avLst/>
              <a:gdLst/>
              <a:ahLst/>
              <a:cxnLst>
                <a:cxn ang="0">
                  <a:pos x="111" y="27"/>
                </a:cxn>
                <a:cxn ang="0">
                  <a:pos x="111" y="27"/>
                </a:cxn>
                <a:cxn ang="0">
                  <a:pos x="100" y="16"/>
                </a:cxn>
                <a:cxn ang="0">
                  <a:pos x="100" y="16"/>
                </a:cxn>
                <a:cxn ang="0">
                  <a:pos x="98" y="12"/>
                </a:cxn>
                <a:cxn ang="0">
                  <a:pos x="95" y="8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44" y="22"/>
                </a:cxn>
                <a:cxn ang="0">
                  <a:pos x="0" y="49"/>
                </a:cxn>
                <a:cxn ang="0">
                  <a:pos x="106" y="57"/>
                </a:cxn>
                <a:cxn ang="0">
                  <a:pos x="106" y="57"/>
                </a:cxn>
                <a:cxn ang="0">
                  <a:pos x="111" y="27"/>
                </a:cxn>
                <a:cxn ang="0">
                  <a:pos x="111" y="27"/>
                </a:cxn>
              </a:cxnLst>
              <a:rect l="0" t="0" r="r" b="b"/>
              <a:pathLst>
                <a:path w="111" h="57">
                  <a:moveTo>
                    <a:pt x="111" y="27"/>
                  </a:moveTo>
                  <a:lnTo>
                    <a:pt x="111" y="2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44" y="22"/>
                  </a:lnTo>
                  <a:lnTo>
                    <a:pt x="0" y="49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11" y="27"/>
                  </a:lnTo>
                  <a:lnTo>
                    <a:pt x="111" y="27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4" name="Freeform 53"/>
            <p:cNvSpPr/>
            <p:nvPr/>
          </p:nvSpPr>
          <p:spPr bwMode="auto">
            <a:xfrm>
              <a:off x="4449764" y="455771"/>
              <a:ext cx="219075" cy="5429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1"/>
                </a:cxn>
                <a:cxn ang="0">
                  <a:pos x="135" y="38"/>
                </a:cxn>
                <a:cxn ang="0">
                  <a:pos x="135" y="38"/>
                </a:cxn>
                <a:cxn ang="0">
                  <a:pos x="138" y="8"/>
                </a:cxn>
                <a:cxn ang="0">
                  <a:pos x="32" y="0"/>
                </a:cxn>
              </a:cxnLst>
              <a:rect l="0" t="0" r="r" b="b"/>
              <a:pathLst>
                <a:path w="138" h="38">
                  <a:moveTo>
                    <a:pt x="32" y="0"/>
                  </a:moveTo>
                  <a:lnTo>
                    <a:pt x="32" y="0"/>
                  </a:lnTo>
                  <a:lnTo>
                    <a:pt x="0" y="21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8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5" name="Freeform 54"/>
            <p:cNvSpPr/>
            <p:nvPr/>
          </p:nvSpPr>
          <p:spPr bwMode="auto">
            <a:xfrm>
              <a:off x="4398964" y="485775"/>
              <a:ext cx="265113" cy="6715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5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67" y="17"/>
                </a:cxn>
                <a:cxn ang="0">
                  <a:pos x="32" y="0"/>
                </a:cxn>
              </a:cxnLst>
              <a:rect l="0" t="0" r="r" b="b"/>
              <a:pathLst>
                <a:path w="167" h="47">
                  <a:moveTo>
                    <a:pt x="32" y="0"/>
                  </a:moveTo>
                  <a:lnTo>
                    <a:pt x="32" y="0"/>
                  </a:lnTo>
                  <a:lnTo>
                    <a:pt x="0" y="2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7" y="1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6" name="Freeform 55"/>
            <p:cNvSpPr/>
            <p:nvPr/>
          </p:nvSpPr>
          <p:spPr bwMode="auto">
            <a:xfrm>
              <a:off x="4313239" y="552926"/>
              <a:ext cx="342900" cy="8001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13" y="56"/>
                </a:cxn>
                <a:cxn ang="0">
                  <a:pos x="213" y="56"/>
                </a:cxn>
                <a:cxn ang="0">
                  <a:pos x="216" y="2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16" h="56">
                  <a:moveTo>
                    <a:pt x="0" y="26"/>
                  </a:moveTo>
                  <a:lnTo>
                    <a:pt x="213" y="56"/>
                  </a:lnTo>
                  <a:lnTo>
                    <a:pt x="213" y="56"/>
                  </a:lnTo>
                  <a:lnTo>
                    <a:pt x="216" y="2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7" name="Freeform 56"/>
            <p:cNvSpPr/>
            <p:nvPr/>
          </p:nvSpPr>
          <p:spPr bwMode="auto">
            <a:xfrm>
              <a:off x="4278314" y="590074"/>
              <a:ext cx="373063" cy="9001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33" y="63"/>
                </a:cxn>
                <a:cxn ang="0">
                  <a:pos x="233" y="63"/>
                </a:cxn>
                <a:cxn ang="0">
                  <a:pos x="235" y="3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235" h="63">
                  <a:moveTo>
                    <a:pt x="0" y="22"/>
                  </a:moveTo>
                  <a:lnTo>
                    <a:pt x="233" y="63"/>
                  </a:lnTo>
                  <a:lnTo>
                    <a:pt x="233" y="63"/>
                  </a:lnTo>
                  <a:lnTo>
                    <a:pt x="235" y="3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8" name="Freeform 57"/>
            <p:cNvSpPr/>
            <p:nvPr/>
          </p:nvSpPr>
          <p:spPr bwMode="auto">
            <a:xfrm>
              <a:off x="4233864" y="621506"/>
              <a:ext cx="414338" cy="92869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20"/>
                </a:cxn>
                <a:cxn ang="0">
                  <a:pos x="0" y="33"/>
                </a:cxn>
                <a:cxn ang="0">
                  <a:pos x="261" y="65"/>
                </a:cxn>
                <a:cxn ang="0">
                  <a:pos x="261" y="65"/>
                </a:cxn>
                <a:cxn ang="0">
                  <a:pos x="261" y="4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1" y="20"/>
                </a:cxn>
                <a:cxn ang="0">
                  <a:pos x="11" y="20"/>
                </a:cxn>
              </a:cxnLst>
              <a:rect l="0" t="0" r="r" b="b"/>
              <a:pathLst>
                <a:path w="261" h="65">
                  <a:moveTo>
                    <a:pt x="11" y="20"/>
                  </a:moveTo>
                  <a:lnTo>
                    <a:pt x="11" y="20"/>
                  </a:lnTo>
                  <a:lnTo>
                    <a:pt x="0" y="3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4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9" name="Freeform 58"/>
            <p:cNvSpPr/>
            <p:nvPr/>
          </p:nvSpPr>
          <p:spPr bwMode="auto">
            <a:xfrm>
              <a:off x="4184652" y="668655"/>
              <a:ext cx="463550" cy="95726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91" y="67"/>
                </a:cxn>
                <a:cxn ang="0">
                  <a:pos x="291" y="67"/>
                </a:cxn>
                <a:cxn ang="0">
                  <a:pos x="292" y="32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92" h="67">
                  <a:moveTo>
                    <a:pt x="0" y="40"/>
                  </a:moveTo>
                  <a:lnTo>
                    <a:pt x="291" y="67"/>
                  </a:lnTo>
                  <a:lnTo>
                    <a:pt x="291" y="67"/>
                  </a:lnTo>
                  <a:lnTo>
                    <a:pt x="292" y="3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0" name="Freeform 59"/>
            <p:cNvSpPr/>
            <p:nvPr/>
          </p:nvSpPr>
          <p:spPr bwMode="auto">
            <a:xfrm>
              <a:off x="4141789" y="725805"/>
              <a:ext cx="504825" cy="7858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18" y="55"/>
                </a:cxn>
                <a:cxn ang="0">
                  <a:pos x="318" y="55"/>
                </a:cxn>
                <a:cxn ang="0">
                  <a:pos x="318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318" h="55">
                  <a:moveTo>
                    <a:pt x="0" y="36"/>
                  </a:moveTo>
                  <a:lnTo>
                    <a:pt x="318" y="55"/>
                  </a:lnTo>
                  <a:lnTo>
                    <a:pt x="318" y="55"/>
                  </a:lnTo>
                  <a:lnTo>
                    <a:pt x="318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1" name="Freeform 60"/>
            <p:cNvSpPr/>
            <p:nvPr/>
          </p:nvSpPr>
          <p:spPr bwMode="auto">
            <a:xfrm>
              <a:off x="4111627" y="777240"/>
              <a:ext cx="534988" cy="6572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0" y="30"/>
                </a:cxn>
                <a:cxn ang="0">
                  <a:pos x="337" y="46"/>
                </a:cxn>
                <a:cxn ang="0">
                  <a:pos x="337" y="46"/>
                </a:cxn>
                <a:cxn ang="0">
                  <a:pos x="337" y="19"/>
                </a:cxn>
                <a:cxn ang="0">
                  <a:pos x="19" y="0"/>
                </a:cxn>
              </a:cxnLst>
              <a:rect l="0" t="0" r="r" b="b"/>
              <a:pathLst>
                <a:path w="337" h="46">
                  <a:moveTo>
                    <a:pt x="19" y="0"/>
                  </a:moveTo>
                  <a:lnTo>
                    <a:pt x="19" y="0"/>
                  </a:lnTo>
                  <a:lnTo>
                    <a:pt x="0" y="30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2" name="Freeform 61"/>
            <p:cNvSpPr/>
            <p:nvPr/>
          </p:nvSpPr>
          <p:spPr bwMode="auto">
            <a:xfrm>
              <a:off x="4021139" y="820103"/>
              <a:ext cx="630238" cy="154305"/>
            </a:xfrm>
            <a:custGeom>
              <a:avLst/>
              <a:gdLst/>
              <a:ahLst/>
              <a:cxnLst>
                <a:cxn ang="0">
                  <a:pos x="394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2" y="26"/>
                </a:cxn>
                <a:cxn ang="0">
                  <a:pos x="27" y="53"/>
                </a:cxn>
                <a:cxn ang="0">
                  <a:pos x="13" y="80"/>
                </a:cxn>
                <a:cxn ang="0">
                  <a:pos x="0" y="108"/>
                </a:cxn>
                <a:cxn ang="0">
                  <a:pos x="397" y="88"/>
                </a:cxn>
                <a:cxn ang="0">
                  <a:pos x="397" y="88"/>
                </a:cxn>
                <a:cxn ang="0">
                  <a:pos x="394" y="16"/>
                </a:cxn>
                <a:cxn ang="0">
                  <a:pos x="394" y="16"/>
                </a:cxn>
              </a:cxnLst>
              <a:rect l="0" t="0" r="r" b="b"/>
              <a:pathLst>
                <a:path w="397" h="108">
                  <a:moveTo>
                    <a:pt x="394" y="1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42" y="26"/>
                  </a:lnTo>
                  <a:lnTo>
                    <a:pt x="27" y="53"/>
                  </a:lnTo>
                  <a:lnTo>
                    <a:pt x="13" y="80"/>
                  </a:lnTo>
                  <a:lnTo>
                    <a:pt x="0" y="108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94" y="16"/>
                  </a:lnTo>
                  <a:lnTo>
                    <a:pt x="394" y="16"/>
                  </a:lnTo>
                  <a:close/>
                </a:path>
              </a:pathLst>
            </a:custGeom>
            <a:solidFill>
              <a:srgbClr val="FF4C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3" name="Freeform 62"/>
            <p:cNvSpPr/>
            <p:nvPr/>
          </p:nvSpPr>
          <p:spPr bwMode="auto">
            <a:xfrm>
              <a:off x="3911602" y="1301591"/>
              <a:ext cx="254000" cy="48434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39"/>
                </a:cxn>
                <a:cxn ang="0">
                  <a:pos x="0" y="79"/>
                </a:cxn>
                <a:cxn ang="0">
                  <a:pos x="1" y="119"/>
                </a:cxn>
                <a:cxn ang="0">
                  <a:pos x="4" y="158"/>
                </a:cxn>
                <a:cxn ang="0">
                  <a:pos x="4" y="158"/>
                </a:cxn>
                <a:cxn ang="0">
                  <a:pos x="11" y="204"/>
                </a:cxn>
                <a:cxn ang="0">
                  <a:pos x="20" y="250"/>
                </a:cxn>
                <a:cxn ang="0">
                  <a:pos x="33" y="295"/>
                </a:cxn>
                <a:cxn ang="0">
                  <a:pos x="49" y="339"/>
                </a:cxn>
                <a:cxn ang="0">
                  <a:pos x="160" y="315"/>
                </a:cxn>
                <a:cxn ang="0">
                  <a:pos x="160" y="315"/>
                </a:cxn>
                <a:cxn ang="0">
                  <a:pos x="145" y="279"/>
                </a:cxn>
                <a:cxn ang="0">
                  <a:pos x="134" y="242"/>
                </a:cxn>
                <a:cxn ang="0">
                  <a:pos x="123" y="206"/>
                </a:cxn>
                <a:cxn ang="0">
                  <a:pos x="115" y="168"/>
                </a:cxn>
                <a:cxn ang="0">
                  <a:pos x="107" y="130"/>
                </a:cxn>
                <a:cxn ang="0">
                  <a:pos x="101" y="92"/>
                </a:cxn>
                <a:cxn ang="0">
                  <a:pos x="96" y="54"/>
                </a:cxn>
                <a:cxn ang="0">
                  <a:pos x="93" y="16"/>
                </a:cxn>
                <a:cxn ang="0">
                  <a:pos x="4" y="0"/>
                </a:cxn>
              </a:cxnLst>
              <a:rect l="0" t="0" r="r" b="b"/>
              <a:pathLst>
                <a:path w="160" h="339">
                  <a:moveTo>
                    <a:pt x="4" y="0"/>
                  </a:moveTo>
                  <a:lnTo>
                    <a:pt x="4" y="0"/>
                  </a:lnTo>
                  <a:lnTo>
                    <a:pt x="1" y="39"/>
                  </a:lnTo>
                  <a:lnTo>
                    <a:pt x="0" y="79"/>
                  </a:lnTo>
                  <a:lnTo>
                    <a:pt x="1" y="11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11" y="204"/>
                  </a:lnTo>
                  <a:lnTo>
                    <a:pt x="20" y="250"/>
                  </a:lnTo>
                  <a:lnTo>
                    <a:pt x="33" y="295"/>
                  </a:lnTo>
                  <a:lnTo>
                    <a:pt x="49" y="339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45" y="279"/>
                  </a:lnTo>
                  <a:lnTo>
                    <a:pt x="134" y="242"/>
                  </a:lnTo>
                  <a:lnTo>
                    <a:pt x="123" y="206"/>
                  </a:lnTo>
                  <a:lnTo>
                    <a:pt x="115" y="168"/>
                  </a:lnTo>
                  <a:lnTo>
                    <a:pt x="107" y="130"/>
                  </a:lnTo>
                  <a:lnTo>
                    <a:pt x="101" y="92"/>
                  </a:lnTo>
                  <a:lnTo>
                    <a:pt x="96" y="54"/>
                  </a:lnTo>
                  <a:lnTo>
                    <a:pt x="93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4" name="Freeform 63"/>
            <p:cNvSpPr/>
            <p:nvPr/>
          </p:nvSpPr>
          <p:spPr bwMode="auto">
            <a:xfrm>
              <a:off x="4059239" y="1324451"/>
              <a:ext cx="309563" cy="4271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8"/>
                </a:cxn>
                <a:cxn ang="0">
                  <a:pos x="8" y="76"/>
                </a:cxn>
                <a:cxn ang="0">
                  <a:pos x="14" y="114"/>
                </a:cxn>
                <a:cxn ang="0">
                  <a:pos x="22" y="152"/>
                </a:cxn>
                <a:cxn ang="0">
                  <a:pos x="30" y="190"/>
                </a:cxn>
                <a:cxn ang="0">
                  <a:pos x="41" y="226"/>
                </a:cxn>
                <a:cxn ang="0">
                  <a:pos x="52" y="263"/>
                </a:cxn>
                <a:cxn ang="0">
                  <a:pos x="67" y="299"/>
                </a:cxn>
                <a:cxn ang="0">
                  <a:pos x="195" y="271"/>
                </a:cxn>
                <a:cxn ang="0">
                  <a:pos x="195" y="271"/>
                </a:cxn>
                <a:cxn ang="0">
                  <a:pos x="181" y="241"/>
                </a:cxn>
                <a:cxn ang="0">
                  <a:pos x="170" y="209"/>
                </a:cxn>
                <a:cxn ang="0">
                  <a:pos x="159" y="179"/>
                </a:cxn>
                <a:cxn ang="0">
                  <a:pos x="148" y="147"/>
                </a:cxn>
                <a:cxn ang="0">
                  <a:pos x="138" y="115"/>
                </a:cxn>
                <a:cxn ang="0">
                  <a:pos x="130" y="84"/>
                </a:cxn>
                <a:cxn ang="0">
                  <a:pos x="124" y="52"/>
                </a:cxn>
                <a:cxn ang="0">
                  <a:pos x="118" y="19"/>
                </a:cxn>
                <a:cxn ang="0">
                  <a:pos x="0" y="0"/>
                </a:cxn>
              </a:cxnLst>
              <a:rect l="0" t="0" r="r" b="b"/>
              <a:pathLst>
                <a:path w="195" h="299">
                  <a:moveTo>
                    <a:pt x="0" y="0"/>
                  </a:moveTo>
                  <a:lnTo>
                    <a:pt x="0" y="0"/>
                  </a:lnTo>
                  <a:lnTo>
                    <a:pt x="3" y="38"/>
                  </a:lnTo>
                  <a:lnTo>
                    <a:pt x="8" y="76"/>
                  </a:lnTo>
                  <a:lnTo>
                    <a:pt x="14" y="114"/>
                  </a:lnTo>
                  <a:lnTo>
                    <a:pt x="22" y="152"/>
                  </a:lnTo>
                  <a:lnTo>
                    <a:pt x="30" y="190"/>
                  </a:lnTo>
                  <a:lnTo>
                    <a:pt x="41" y="226"/>
                  </a:lnTo>
                  <a:lnTo>
                    <a:pt x="52" y="263"/>
                  </a:lnTo>
                  <a:lnTo>
                    <a:pt x="67" y="299"/>
                  </a:lnTo>
                  <a:lnTo>
                    <a:pt x="195" y="271"/>
                  </a:lnTo>
                  <a:lnTo>
                    <a:pt x="195" y="271"/>
                  </a:lnTo>
                  <a:lnTo>
                    <a:pt x="181" y="241"/>
                  </a:lnTo>
                  <a:lnTo>
                    <a:pt x="170" y="209"/>
                  </a:lnTo>
                  <a:lnTo>
                    <a:pt x="159" y="179"/>
                  </a:lnTo>
                  <a:lnTo>
                    <a:pt x="148" y="147"/>
                  </a:lnTo>
                  <a:lnTo>
                    <a:pt x="138" y="115"/>
                  </a:lnTo>
                  <a:lnTo>
                    <a:pt x="130" y="84"/>
                  </a:lnTo>
                  <a:lnTo>
                    <a:pt x="124" y="52"/>
                  </a:lnTo>
                  <a:lnTo>
                    <a:pt x="11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5" name="Freeform 64"/>
            <p:cNvSpPr/>
            <p:nvPr/>
          </p:nvSpPr>
          <p:spPr bwMode="auto">
            <a:xfrm>
              <a:off x="4246564" y="1351598"/>
              <a:ext cx="293688" cy="360045"/>
            </a:xfrm>
            <a:custGeom>
              <a:avLst/>
              <a:gdLst/>
              <a:ahLst/>
              <a:cxnLst>
                <a:cxn ang="0">
                  <a:pos x="119" y="2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33"/>
                </a:cxn>
                <a:cxn ang="0">
                  <a:pos x="12" y="65"/>
                </a:cxn>
                <a:cxn ang="0">
                  <a:pos x="20" y="96"/>
                </a:cxn>
                <a:cxn ang="0">
                  <a:pos x="30" y="128"/>
                </a:cxn>
                <a:cxn ang="0">
                  <a:pos x="41" y="160"/>
                </a:cxn>
                <a:cxn ang="0">
                  <a:pos x="52" y="190"/>
                </a:cxn>
                <a:cxn ang="0">
                  <a:pos x="63" y="222"/>
                </a:cxn>
                <a:cxn ang="0">
                  <a:pos x="77" y="252"/>
                </a:cxn>
                <a:cxn ang="0">
                  <a:pos x="185" y="228"/>
                </a:cxn>
                <a:cxn ang="0">
                  <a:pos x="185" y="228"/>
                </a:cxn>
                <a:cxn ang="0">
                  <a:pos x="179" y="215"/>
                </a:cxn>
                <a:cxn ang="0">
                  <a:pos x="179" y="215"/>
                </a:cxn>
                <a:cxn ang="0">
                  <a:pos x="160" y="168"/>
                </a:cxn>
                <a:cxn ang="0">
                  <a:pos x="142" y="119"/>
                </a:cxn>
                <a:cxn ang="0">
                  <a:pos x="128" y="69"/>
                </a:cxn>
                <a:cxn ang="0">
                  <a:pos x="119" y="20"/>
                </a:cxn>
                <a:cxn ang="0">
                  <a:pos x="119" y="20"/>
                </a:cxn>
              </a:cxnLst>
              <a:rect l="0" t="0" r="r" b="b"/>
              <a:pathLst>
                <a:path w="185" h="252">
                  <a:moveTo>
                    <a:pt x="119" y="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3"/>
                  </a:lnTo>
                  <a:lnTo>
                    <a:pt x="12" y="65"/>
                  </a:lnTo>
                  <a:lnTo>
                    <a:pt x="20" y="96"/>
                  </a:lnTo>
                  <a:lnTo>
                    <a:pt x="30" y="128"/>
                  </a:lnTo>
                  <a:lnTo>
                    <a:pt x="41" y="160"/>
                  </a:lnTo>
                  <a:lnTo>
                    <a:pt x="52" y="190"/>
                  </a:lnTo>
                  <a:lnTo>
                    <a:pt x="63" y="222"/>
                  </a:lnTo>
                  <a:lnTo>
                    <a:pt x="77" y="252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79" y="215"/>
                  </a:lnTo>
                  <a:lnTo>
                    <a:pt x="179" y="215"/>
                  </a:lnTo>
                  <a:lnTo>
                    <a:pt x="160" y="168"/>
                  </a:lnTo>
                  <a:lnTo>
                    <a:pt x="142" y="119"/>
                  </a:lnTo>
                  <a:lnTo>
                    <a:pt x="128" y="69"/>
                  </a:lnTo>
                  <a:lnTo>
                    <a:pt x="119" y="20"/>
                  </a:lnTo>
                  <a:lnTo>
                    <a:pt x="119" y="2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6" name="Freeform 65"/>
            <p:cNvSpPr/>
            <p:nvPr/>
          </p:nvSpPr>
          <p:spPr bwMode="auto">
            <a:xfrm>
              <a:off x="4435477" y="1380173"/>
              <a:ext cx="341313" cy="297180"/>
            </a:xfrm>
            <a:custGeom>
              <a:avLst/>
              <a:gdLst/>
              <a:ahLst/>
              <a:cxnLst>
                <a:cxn ang="0">
                  <a:pos x="192" y="86"/>
                </a:cxn>
                <a:cxn ang="0">
                  <a:pos x="192" y="86"/>
                </a:cxn>
                <a:cxn ang="0">
                  <a:pos x="180" y="3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49"/>
                </a:cxn>
                <a:cxn ang="0">
                  <a:pos x="23" y="99"/>
                </a:cxn>
                <a:cxn ang="0">
                  <a:pos x="41" y="148"/>
                </a:cxn>
                <a:cxn ang="0">
                  <a:pos x="60" y="195"/>
                </a:cxn>
                <a:cxn ang="0">
                  <a:pos x="60" y="195"/>
                </a:cxn>
                <a:cxn ang="0">
                  <a:pos x="66" y="208"/>
                </a:cxn>
                <a:cxn ang="0">
                  <a:pos x="215" y="175"/>
                </a:cxn>
                <a:cxn ang="0">
                  <a:pos x="215" y="175"/>
                </a:cxn>
                <a:cxn ang="0">
                  <a:pos x="203" y="132"/>
                </a:cxn>
                <a:cxn ang="0">
                  <a:pos x="192" y="86"/>
                </a:cxn>
                <a:cxn ang="0">
                  <a:pos x="192" y="86"/>
                </a:cxn>
              </a:cxnLst>
              <a:rect l="0" t="0" r="r" b="b"/>
              <a:pathLst>
                <a:path w="215" h="208">
                  <a:moveTo>
                    <a:pt x="192" y="86"/>
                  </a:moveTo>
                  <a:lnTo>
                    <a:pt x="192" y="86"/>
                  </a:lnTo>
                  <a:lnTo>
                    <a:pt x="180" y="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9"/>
                  </a:lnTo>
                  <a:lnTo>
                    <a:pt x="23" y="99"/>
                  </a:lnTo>
                  <a:lnTo>
                    <a:pt x="41" y="148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6" y="20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03" y="132"/>
                  </a:lnTo>
                  <a:lnTo>
                    <a:pt x="192" y="86"/>
                  </a:lnTo>
                  <a:lnTo>
                    <a:pt x="192" y="86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7" name="Freeform 66"/>
            <p:cNvSpPr/>
            <p:nvPr/>
          </p:nvSpPr>
          <p:spPr bwMode="auto">
            <a:xfrm>
              <a:off x="3989389" y="1751648"/>
              <a:ext cx="407988" cy="40147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14" y="59"/>
                </a:cxn>
                <a:cxn ang="0">
                  <a:pos x="30" y="94"/>
                </a:cxn>
                <a:cxn ang="0">
                  <a:pos x="49" y="127"/>
                </a:cxn>
                <a:cxn ang="0">
                  <a:pos x="68" y="161"/>
                </a:cxn>
                <a:cxn ang="0">
                  <a:pos x="90" y="192"/>
                </a:cxn>
                <a:cxn ang="0">
                  <a:pos x="112" y="223"/>
                </a:cxn>
                <a:cxn ang="0">
                  <a:pos x="136" y="253"/>
                </a:cxn>
                <a:cxn ang="0">
                  <a:pos x="162" y="281"/>
                </a:cxn>
                <a:cxn ang="0">
                  <a:pos x="257" y="245"/>
                </a:cxn>
                <a:cxn ang="0">
                  <a:pos x="257" y="245"/>
                </a:cxn>
                <a:cxn ang="0">
                  <a:pos x="235" y="218"/>
                </a:cxn>
                <a:cxn ang="0">
                  <a:pos x="212" y="189"/>
                </a:cxn>
                <a:cxn ang="0">
                  <a:pos x="192" y="159"/>
                </a:cxn>
                <a:cxn ang="0">
                  <a:pos x="173" y="129"/>
                </a:cxn>
                <a:cxn ang="0">
                  <a:pos x="155" y="97"/>
                </a:cxn>
                <a:cxn ang="0">
                  <a:pos x="139" y="65"/>
                </a:cxn>
                <a:cxn ang="0">
                  <a:pos x="123" y="32"/>
                </a:cxn>
                <a:cxn ang="0">
                  <a:pos x="111" y="0"/>
                </a:cxn>
                <a:cxn ang="0">
                  <a:pos x="0" y="24"/>
                </a:cxn>
              </a:cxnLst>
              <a:rect l="0" t="0" r="r" b="b"/>
              <a:pathLst>
                <a:path w="257" h="281">
                  <a:moveTo>
                    <a:pt x="0" y="24"/>
                  </a:moveTo>
                  <a:lnTo>
                    <a:pt x="0" y="24"/>
                  </a:lnTo>
                  <a:lnTo>
                    <a:pt x="14" y="59"/>
                  </a:lnTo>
                  <a:lnTo>
                    <a:pt x="30" y="94"/>
                  </a:lnTo>
                  <a:lnTo>
                    <a:pt x="49" y="127"/>
                  </a:lnTo>
                  <a:lnTo>
                    <a:pt x="68" y="161"/>
                  </a:lnTo>
                  <a:lnTo>
                    <a:pt x="90" y="192"/>
                  </a:lnTo>
                  <a:lnTo>
                    <a:pt x="112" y="223"/>
                  </a:lnTo>
                  <a:lnTo>
                    <a:pt x="136" y="253"/>
                  </a:lnTo>
                  <a:lnTo>
                    <a:pt x="162" y="281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35" y="218"/>
                  </a:lnTo>
                  <a:lnTo>
                    <a:pt x="212" y="189"/>
                  </a:lnTo>
                  <a:lnTo>
                    <a:pt x="192" y="159"/>
                  </a:lnTo>
                  <a:lnTo>
                    <a:pt x="173" y="129"/>
                  </a:lnTo>
                  <a:lnTo>
                    <a:pt x="155" y="97"/>
                  </a:lnTo>
                  <a:lnTo>
                    <a:pt x="139" y="65"/>
                  </a:lnTo>
                  <a:lnTo>
                    <a:pt x="123" y="32"/>
                  </a:lnTo>
                  <a:lnTo>
                    <a:pt x="11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8" name="Freeform 67"/>
            <p:cNvSpPr/>
            <p:nvPr/>
          </p:nvSpPr>
          <p:spPr bwMode="auto">
            <a:xfrm>
              <a:off x="4165602" y="1711643"/>
              <a:ext cx="427038" cy="39004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12" y="60"/>
                </a:cxn>
                <a:cxn ang="0">
                  <a:pos x="28" y="93"/>
                </a:cxn>
                <a:cxn ang="0">
                  <a:pos x="44" y="125"/>
                </a:cxn>
                <a:cxn ang="0">
                  <a:pos x="62" y="157"/>
                </a:cxn>
                <a:cxn ang="0">
                  <a:pos x="81" y="187"/>
                </a:cxn>
                <a:cxn ang="0">
                  <a:pos x="101" y="217"/>
                </a:cxn>
                <a:cxn ang="0">
                  <a:pos x="124" y="246"/>
                </a:cxn>
                <a:cxn ang="0">
                  <a:pos x="146" y="273"/>
                </a:cxn>
                <a:cxn ang="0">
                  <a:pos x="269" y="225"/>
                </a:cxn>
                <a:cxn ang="0">
                  <a:pos x="269" y="225"/>
                </a:cxn>
                <a:cxn ang="0">
                  <a:pos x="249" y="200"/>
                </a:cxn>
                <a:cxn ang="0">
                  <a:pos x="228" y="173"/>
                </a:cxn>
                <a:cxn ang="0">
                  <a:pos x="209" y="146"/>
                </a:cxn>
                <a:cxn ang="0">
                  <a:pos x="192" y="117"/>
                </a:cxn>
                <a:cxn ang="0">
                  <a:pos x="174" y="89"/>
                </a:cxn>
                <a:cxn ang="0">
                  <a:pos x="157" y="60"/>
                </a:cxn>
                <a:cxn ang="0">
                  <a:pos x="143" y="30"/>
                </a:cxn>
                <a:cxn ang="0">
                  <a:pos x="128" y="0"/>
                </a:cxn>
                <a:cxn ang="0">
                  <a:pos x="0" y="28"/>
                </a:cxn>
              </a:cxnLst>
              <a:rect l="0" t="0" r="r" b="b"/>
              <a:pathLst>
                <a:path w="269" h="273">
                  <a:moveTo>
                    <a:pt x="0" y="28"/>
                  </a:moveTo>
                  <a:lnTo>
                    <a:pt x="0" y="28"/>
                  </a:lnTo>
                  <a:lnTo>
                    <a:pt x="12" y="60"/>
                  </a:lnTo>
                  <a:lnTo>
                    <a:pt x="28" y="93"/>
                  </a:lnTo>
                  <a:lnTo>
                    <a:pt x="44" y="125"/>
                  </a:lnTo>
                  <a:lnTo>
                    <a:pt x="62" y="157"/>
                  </a:lnTo>
                  <a:lnTo>
                    <a:pt x="81" y="187"/>
                  </a:lnTo>
                  <a:lnTo>
                    <a:pt x="101" y="217"/>
                  </a:lnTo>
                  <a:lnTo>
                    <a:pt x="124" y="246"/>
                  </a:lnTo>
                  <a:lnTo>
                    <a:pt x="146" y="273"/>
                  </a:lnTo>
                  <a:lnTo>
                    <a:pt x="269" y="225"/>
                  </a:lnTo>
                  <a:lnTo>
                    <a:pt x="269" y="225"/>
                  </a:lnTo>
                  <a:lnTo>
                    <a:pt x="249" y="200"/>
                  </a:lnTo>
                  <a:lnTo>
                    <a:pt x="228" y="173"/>
                  </a:lnTo>
                  <a:lnTo>
                    <a:pt x="209" y="146"/>
                  </a:lnTo>
                  <a:lnTo>
                    <a:pt x="192" y="117"/>
                  </a:lnTo>
                  <a:lnTo>
                    <a:pt x="174" y="89"/>
                  </a:lnTo>
                  <a:lnTo>
                    <a:pt x="157" y="60"/>
                  </a:lnTo>
                  <a:lnTo>
                    <a:pt x="143" y="30"/>
                  </a:lnTo>
                  <a:lnTo>
                    <a:pt x="12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9" name="Freeform 68"/>
            <p:cNvSpPr/>
            <p:nvPr/>
          </p:nvSpPr>
          <p:spPr bwMode="auto">
            <a:xfrm>
              <a:off x="4368802" y="1677353"/>
              <a:ext cx="373063" cy="355759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5" y="54"/>
                </a:cxn>
                <a:cxn ang="0">
                  <a:pos x="29" y="84"/>
                </a:cxn>
                <a:cxn ang="0">
                  <a:pos x="46" y="113"/>
                </a:cxn>
                <a:cxn ang="0">
                  <a:pos x="64" y="141"/>
                </a:cxn>
                <a:cxn ang="0">
                  <a:pos x="81" y="170"/>
                </a:cxn>
                <a:cxn ang="0">
                  <a:pos x="100" y="197"/>
                </a:cxn>
                <a:cxn ang="0">
                  <a:pos x="121" y="224"/>
                </a:cxn>
                <a:cxn ang="0">
                  <a:pos x="141" y="249"/>
                </a:cxn>
                <a:cxn ang="0">
                  <a:pos x="235" y="214"/>
                </a:cxn>
                <a:cxn ang="0">
                  <a:pos x="235" y="214"/>
                </a:cxn>
                <a:cxn ang="0">
                  <a:pos x="234" y="213"/>
                </a:cxn>
                <a:cxn ang="0">
                  <a:pos x="234" y="213"/>
                </a:cxn>
                <a:cxn ang="0">
                  <a:pos x="197" y="160"/>
                </a:cxn>
                <a:cxn ang="0">
                  <a:pos x="165" y="108"/>
                </a:cxn>
                <a:cxn ang="0">
                  <a:pos x="135" y="56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235" h="249">
                  <a:moveTo>
                    <a:pt x="108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15" y="54"/>
                  </a:lnTo>
                  <a:lnTo>
                    <a:pt x="29" y="84"/>
                  </a:lnTo>
                  <a:lnTo>
                    <a:pt x="46" y="113"/>
                  </a:lnTo>
                  <a:lnTo>
                    <a:pt x="64" y="141"/>
                  </a:lnTo>
                  <a:lnTo>
                    <a:pt x="81" y="170"/>
                  </a:lnTo>
                  <a:lnTo>
                    <a:pt x="100" y="197"/>
                  </a:lnTo>
                  <a:lnTo>
                    <a:pt x="121" y="224"/>
                  </a:lnTo>
                  <a:lnTo>
                    <a:pt x="141" y="249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197" y="160"/>
                  </a:lnTo>
                  <a:lnTo>
                    <a:pt x="165" y="108"/>
                  </a:lnTo>
                  <a:lnTo>
                    <a:pt x="135" y="56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0" name="Freeform 69"/>
            <p:cNvSpPr/>
            <p:nvPr/>
          </p:nvSpPr>
          <p:spPr bwMode="auto">
            <a:xfrm>
              <a:off x="4540252" y="1630204"/>
              <a:ext cx="382588" cy="352901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7" y="89"/>
                </a:cxn>
                <a:cxn ang="0">
                  <a:pos x="57" y="141"/>
                </a:cxn>
                <a:cxn ang="0">
                  <a:pos x="89" y="193"/>
                </a:cxn>
                <a:cxn ang="0">
                  <a:pos x="126" y="246"/>
                </a:cxn>
                <a:cxn ang="0">
                  <a:pos x="126" y="246"/>
                </a:cxn>
                <a:cxn ang="0">
                  <a:pos x="127" y="247"/>
                </a:cxn>
                <a:cxn ang="0">
                  <a:pos x="241" y="203"/>
                </a:cxn>
                <a:cxn ang="0">
                  <a:pos x="241" y="203"/>
                </a:cxn>
                <a:cxn ang="0">
                  <a:pos x="213" y="154"/>
                </a:cxn>
                <a:cxn ang="0">
                  <a:pos x="189" y="104"/>
                </a:cxn>
                <a:cxn ang="0">
                  <a:pos x="168" y="52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241" h="247">
                  <a:moveTo>
                    <a:pt x="149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27" y="89"/>
                  </a:lnTo>
                  <a:lnTo>
                    <a:pt x="57" y="141"/>
                  </a:lnTo>
                  <a:lnTo>
                    <a:pt x="89" y="193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7" y="247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13" y="154"/>
                  </a:lnTo>
                  <a:lnTo>
                    <a:pt x="189" y="104"/>
                  </a:lnTo>
                  <a:lnTo>
                    <a:pt x="168" y="52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1" name="Freeform 70"/>
            <p:cNvSpPr/>
            <p:nvPr/>
          </p:nvSpPr>
          <p:spPr bwMode="auto">
            <a:xfrm>
              <a:off x="4246564" y="1920240"/>
              <a:ext cx="696913" cy="282893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31" y="198"/>
                </a:cxn>
                <a:cxn ang="0">
                  <a:pos x="439" y="20"/>
                </a:cxn>
                <a:cxn ang="0">
                  <a:pos x="439" y="20"/>
                </a:cxn>
                <a:cxn ang="0">
                  <a:pos x="426" y="0"/>
                </a:cxn>
                <a:cxn ang="0">
                  <a:pos x="426" y="0"/>
                </a:cxn>
              </a:cxnLst>
              <a:rect l="0" t="0" r="r" b="b"/>
              <a:pathLst>
                <a:path w="439" h="198">
                  <a:moveTo>
                    <a:pt x="426" y="0"/>
                  </a:moveTo>
                  <a:lnTo>
                    <a:pt x="0" y="163"/>
                  </a:lnTo>
                  <a:lnTo>
                    <a:pt x="0" y="163"/>
                  </a:lnTo>
                  <a:lnTo>
                    <a:pt x="31" y="198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2" name="Freeform 71"/>
            <p:cNvSpPr/>
            <p:nvPr/>
          </p:nvSpPr>
          <p:spPr bwMode="auto">
            <a:xfrm>
              <a:off x="4295777" y="1948815"/>
              <a:ext cx="674688" cy="288608"/>
            </a:xfrm>
            <a:custGeom>
              <a:avLst/>
              <a:gdLst/>
              <a:ahLst/>
              <a:cxnLst>
                <a:cxn ang="0">
                  <a:pos x="408" y="0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26" y="202"/>
                </a:cxn>
                <a:cxn ang="0">
                  <a:pos x="425" y="26"/>
                </a:cxn>
                <a:cxn ang="0">
                  <a:pos x="425" y="26"/>
                </a:cxn>
                <a:cxn ang="0">
                  <a:pos x="408" y="0"/>
                </a:cxn>
                <a:cxn ang="0">
                  <a:pos x="408" y="0"/>
                </a:cxn>
              </a:cxnLst>
              <a:rect l="0" t="0" r="r" b="b"/>
              <a:pathLst>
                <a:path w="425" h="202">
                  <a:moveTo>
                    <a:pt x="408" y="0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26" y="202"/>
                  </a:lnTo>
                  <a:lnTo>
                    <a:pt x="425" y="26"/>
                  </a:lnTo>
                  <a:lnTo>
                    <a:pt x="425" y="26"/>
                  </a:lnTo>
                  <a:lnTo>
                    <a:pt x="408" y="0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3" name="Freeform 72"/>
            <p:cNvSpPr/>
            <p:nvPr/>
          </p:nvSpPr>
          <p:spPr bwMode="auto">
            <a:xfrm>
              <a:off x="4337052" y="1985963"/>
              <a:ext cx="657225" cy="290036"/>
            </a:xfrm>
            <a:custGeom>
              <a:avLst/>
              <a:gdLst/>
              <a:ahLst/>
              <a:cxnLst>
                <a:cxn ang="0">
                  <a:pos x="406" y="9"/>
                </a:cxn>
                <a:cxn ang="0">
                  <a:pos x="406" y="9"/>
                </a:cxn>
                <a:cxn ang="0">
                  <a:pos x="399" y="0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31" y="203"/>
                </a:cxn>
                <a:cxn ang="0">
                  <a:pos x="414" y="20"/>
                </a:cxn>
                <a:cxn ang="0">
                  <a:pos x="414" y="20"/>
                </a:cxn>
                <a:cxn ang="0">
                  <a:pos x="406" y="9"/>
                </a:cxn>
                <a:cxn ang="0">
                  <a:pos x="406" y="9"/>
                </a:cxn>
              </a:cxnLst>
              <a:rect l="0" t="0" r="r" b="b"/>
              <a:pathLst>
                <a:path w="414" h="203">
                  <a:moveTo>
                    <a:pt x="406" y="9"/>
                  </a:moveTo>
                  <a:lnTo>
                    <a:pt x="406" y="9"/>
                  </a:lnTo>
                  <a:lnTo>
                    <a:pt x="399" y="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31" y="203"/>
                  </a:lnTo>
                  <a:lnTo>
                    <a:pt x="414" y="20"/>
                  </a:lnTo>
                  <a:lnTo>
                    <a:pt x="414" y="20"/>
                  </a:lnTo>
                  <a:lnTo>
                    <a:pt x="406" y="9"/>
                  </a:lnTo>
                  <a:lnTo>
                    <a:pt x="406" y="9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4" name="Freeform 73"/>
            <p:cNvSpPr/>
            <p:nvPr/>
          </p:nvSpPr>
          <p:spPr bwMode="auto">
            <a:xfrm>
              <a:off x="4386264" y="2014538"/>
              <a:ext cx="639763" cy="30861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42" y="216"/>
                </a:cxn>
                <a:cxn ang="0">
                  <a:pos x="403" y="21"/>
                </a:cxn>
                <a:cxn ang="0">
                  <a:pos x="403" y="21"/>
                </a:cxn>
                <a:cxn ang="0">
                  <a:pos x="383" y="0"/>
                </a:cxn>
                <a:cxn ang="0">
                  <a:pos x="383" y="0"/>
                </a:cxn>
              </a:cxnLst>
              <a:rect l="0" t="0" r="r" b="b"/>
              <a:pathLst>
                <a:path w="403" h="216">
                  <a:moveTo>
                    <a:pt x="383" y="0"/>
                  </a:moveTo>
                  <a:lnTo>
                    <a:pt x="0" y="183"/>
                  </a:lnTo>
                  <a:lnTo>
                    <a:pt x="0" y="183"/>
                  </a:lnTo>
                  <a:lnTo>
                    <a:pt x="42" y="216"/>
                  </a:lnTo>
                  <a:lnTo>
                    <a:pt x="403" y="21"/>
                  </a:lnTo>
                  <a:lnTo>
                    <a:pt x="403" y="21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5" name="Freeform 74"/>
            <p:cNvSpPr/>
            <p:nvPr/>
          </p:nvSpPr>
          <p:spPr bwMode="auto">
            <a:xfrm>
              <a:off x="4452939" y="2044541"/>
              <a:ext cx="593725" cy="31718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36" y="222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61" y="0"/>
                </a:cxn>
                <a:cxn ang="0">
                  <a:pos x="361" y="0"/>
                </a:cxn>
              </a:cxnLst>
              <a:rect l="0" t="0" r="r" b="b"/>
              <a:pathLst>
                <a:path w="374" h="222">
                  <a:moveTo>
                    <a:pt x="361" y="0"/>
                  </a:moveTo>
                  <a:lnTo>
                    <a:pt x="0" y="195"/>
                  </a:lnTo>
                  <a:lnTo>
                    <a:pt x="0" y="195"/>
                  </a:lnTo>
                  <a:lnTo>
                    <a:pt x="36" y="222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1" y="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6" name="Freeform 75"/>
            <p:cNvSpPr/>
            <p:nvPr/>
          </p:nvSpPr>
          <p:spPr bwMode="auto">
            <a:xfrm>
              <a:off x="4510089" y="2058829"/>
              <a:ext cx="546100" cy="332899"/>
            </a:xfrm>
            <a:custGeom>
              <a:avLst/>
              <a:gdLst/>
              <a:ahLst/>
              <a:cxnLst>
                <a:cxn ang="0">
                  <a:pos x="0" y="212"/>
                </a:cxn>
                <a:cxn ang="0">
                  <a:pos x="0" y="212"/>
                </a:cxn>
                <a:cxn ang="0">
                  <a:pos x="29" y="233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38" y="0"/>
                </a:cxn>
                <a:cxn ang="0">
                  <a:pos x="0" y="212"/>
                </a:cxn>
              </a:cxnLst>
              <a:rect l="0" t="0" r="r" b="b"/>
              <a:pathLst>
                <a:path w="344" h="233">
                  <a:moveTo>
                    <a:pt x="0" y="212"/>
                  </a:moveTo>
                  <a:lnTo>
                    <a:pt x="0" y="212"/>
                  </a:lnTo>
                  <a:lnTo>
                    <a:pt x="29" y="233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8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7" name="Freeform 76"/>
            <p:cNvSpPr/>
            <p:nvPr/>
          </p:nvSpPr>
          <p:spPr bwMode="auto">
            <a:xfrm>
              <a:off x="4556127" y="2070259"/>
              <a:ext cx="817563" cy="471488"/>
            </a:xfrm>
            <a:custGeom>
              <a:avLst/>
              <a:gdLst/>
              <a:ahLst/>
              <a:cxnLst>
                <a:cxn ang="0">
                  <a:pos x="331" y="17"/>
                </a:cxn>
                <a:cxn ang="0">
                  <a:pos x="331" y="17"/>
                </a:cxn>
                <a:cxn ang="0">
                  <a:pos x="323" y="8"/>
                </a:cxn>
                <a:cxn ang="0">
                  <a:pos x="315" y="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33" y="244"/>
                </a:cxn>
                <a:cxn ang="0">
                  <a:pos x="65" y="263"/>
                </a:cxn>
                <a:cxn ang="0">
                  <a:pos x="98" y="280"/>
                </a:cxn>
                <a:cxn ang="0">
                  <a:pos x="131" y="298"/>
                </a:cxn>
                <a:cxn ang="0">
                  <a:pos x="131" y="298"/>
                </a:cxn>
                <a:cxn ang="0">
                  <a:pos x="200" y="330"/>
                </a:cxn>
                <a:cxn ang="0">
                  <a:pos x="515" y="239"/>
                </a:cxn>
                <a:cxn ang="0">
                  <a:pos x="515" y="239"/>
                </a:cxn>
                <a:cxn ang="0">
                  <a:pos x="468" y="187"/>
                </a:cxn>
                <a:cxn ang="0">
                  <a:pos x="422" y="133"/>
                </a:cxn>
                <a:cxn ang="0">
                  <a:pos x="376" y="77"/>
                </a:cxn>
                <a:cxn ang="0">
                  <a:pos x="354" y="49"/>
                </a:cxn>
                <a:cxn ang="0">
                  <a:pos x="331" y="17"/>
                </a:cxn>
                <a:cxn ang="0">
                  <a:pos x="331" y="17"/>
                </a:cxn>
              </a:cxnLst>
              <a:rect l="0" t="0" r="r" b="b"/>
              <a:pathLst>
                <a:path w="515" h="330">
                  <a:moveTo>
                    <a:pt x="331" y="17"/>
                  </a:moveTo>
                  <a:lnTo>
                    <a:pt x="331" y="17"/>
                  </a:lnTo>
                  <a:lnTo>
                    <a:pt x="323" y="8"/>
                  </a:lnTo>
                  <a:lnTo>
                    <a:pt x="315" y="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33" y="244"/>
                  </a:lnTo>
                  <a:lnTo>
                    <a:pt x="65" y="263"/>
                  </a:lnTo>
                  <a:lnTo>
                    <a:pt x="98" y="280"/>
                  </a:lnTo>
                  <a:lnTo>
                    <a:pt x="131" y="298"/>
                  </a:lnTo>
                  <a:lnTo>
                    <a:pt x="131" y="298"/>
                  </a:lnTo>
                  <a:lnTo>
                    <a:pt x="200" y="330"/>
                  </a:lnTo>
                  <a:lnTo>
                    <a:pt x="515" y="239"/>
                  </a:lnTo>
                  <a:lnTo>
                    <a:pt x="515" y="239"/>
                  </a:lnTo>
                  <a:lnTo>
                    <a:pt x="468" y="187"/>
                  </a:lnTo>
                  <a:lnTo>
                    <a:pt x="422" y="133"/>
                  </a:lnTo>
                  <a:lnTo>
                    <a:pt x="376" y="77"/>
                  </a:lnTo>
                  <a:lnTo>
                    <a:pt x="354" y="49"/>
                  </a:lnTo>
                  <a:lnTo>
                    <a:pt x="331" y="17"/>
                  </a:lnTo>
                  <a:lnTo>
                    <a:pt x="331" y="17"/>
                  </a:lnTo>
                  <a:close/>
                </a:path>
              </a:pathLst>
            </a:custGeom>
            <a:solidFill>
              <a:srgbClr val="885C6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8" name="Freeform 77"/>
            <p:cNvSpPr/>
            <p:nvPr/>
          </p:nvSpPr>
          <p:spPr bwMode="auto">
            <a:xfrm>
              <a:off x="4873627" y="2516029"/>
              <a:ext cx="279400" cy="147161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39" y="37"/>
                </a:cxn>
                <a:cxn ang="0">
                  <a:pos x="77" y="57"/>
                </a:cxn>
                <a:cxn ang="0">
                  <a:pos x="115" y="79"/>
                </a:cxn>
                <a:cxn ang="0">
                  <a:pos x="150" y="103"/>
                </a:cxn>
                <a:cxn ang="0">
                  <a:pos x="176" y="91"/>
                </a:cxn>
                <a:cxn ang="0">
                  <a:pos x="57" y="0"/>
                </a:cxn>
                <a:cxn ang="0">
                  <a:pos x="0" y="18"/>
                </a:cxn>
              </a:cxnLst>
              <a:rect l="0" t="0" r="r" b="b"/>
              <a:pathLst>
                <a:path w="176" h="103">
                  <a:moveTo>
                    <a:pt x="0" y="18"/>
                  </a:moveTo>
                  <a:lnTo>
                    <a:pt x="0" y="18"/>
                  </a:lnTo>
                  <a:lnTo>
                    <a:pt x="39" y="37"/>
                  </a:lnTo>
                  <a:lnTo>
                    <a:pt x="77" y="57"/>
                  </a:lnTo>
                  <a:lnTo>
                    <a:pt x="115" y="79"/>
                  </a:lnTo>
                  <a:lnTo>
                    <a:pt x="150" y="103"/>
                  </a:lnTo>
                  <a:lnTo>
                    <a:pt x="176" y="91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9" name="Freeform 78"/>
            <p:cNvSpPr/>
            <p:nvPr/>
          </p:nvSpPr>
          <p:spPr bwMode="auto">
            <a:xfrm>
              <a:off x="4964114" y="2496026"/>
              <a:ext cx="233363" cy="15001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19" y="105"/>
                </a:cxn>
                <a:cxn ang="0">
                  <a:pos x="147" y="89"/>
                </a:cxn>
                <a:cxn ang="0">
                  <a:pos x="50" y="0"/>
                </a:cxn>
                <a:cxn ang="0">
                  <a:pos x="0" y="14"/>
                </a:cxn>
              </a:cxnLst>
              <a:rect l="0" t="0" r="r" b="b"/>
              <a:pathLst>
                <a:path w="147" h="105">
                  <a:moveTo>
                    <a:pt x="0" y="14"/>
                  </a:moveTo>
                  <a:lnTo>
                    <a:pt x="119" y="105"/>
                  </a:lnTo>
                  <a:lnTo>
                    <a:pt x="147" y="89"/>
                  </a:lnTo>
                  <a:lnTo>
                    <a:pt x="5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0" name="Freeform 79"/>
            <p:cNvSpPr/>
            <p:nvPr/>
          </p:nvSpPr>
          <p:spPr bwMode="auto">
            <a:xfrm>
              <a:off x="5124452" y="2453164"/>
              <a:ext cx="166688" cy="15144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0" y="106"/>
                </a:cxn>
                <a:cxn ang="0">
                  <a:pos x="105" y="87"/>
                </a:cxn>
                <a:cxn ang="0">
                  <a:pos x="56" y="0"/>
                </a:cxn>
                <a:cxn ang="0">
                  <a:pos x="0" y="16"/>
                </a:cxn>
              </a:cxnLst>
              <a:rect l="0" t="0" r="r" b="b"/>
              <a:pathLst>
                <a:path w="105" h="106">
                  <a:moveTo>
                    <a:pt x="0" y="16"/>
                  </a:moveTo>
                  <a:lnTo>
                    <a:pt x="70" y="106"/>
                  </a:lnTo>
                  <a:lnTo>
                    <a:pt x="105" y="87"/>
                  </a:lnTo>
                  <a:lnTo>
                    <a:pt x="5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1" name="Freeform 80"/>
            <p:cNvSpPr/>
            <p:nvPr/>
          </p:nvSpPr>
          <p:spPr bwMode="auto">
            <a:xfrm>
              <a:off x="5213352" y="2411730"/>
              <a:ext cx="246063" cy="165735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0" y="29"/>
                </a:cxn>
                <a:cxn ang="0">
                  <a:pos x="49" y="116"/>
                </a:cxn>
                <a:cxn ang="0">
                  <a:pos x="155" y="57"/>
                </a:cxn>
                <a:cxn ang="0">
                  <a:pos x="155" y="57"/>
                </a:cxn>
                <a:cxn ang="0">
                  <a:pos x="101" y="0"/>
                </a:cxn>
                <a:cxn ang="0">
                  <a:pos x="101" y="0"/>
                </a:cxn>
              </a:cxnLst>
              <a:rect l="0" t="0" r="r" b="b"/>
              <a:pathLst>
                <a:path w="155" h="116">
                  <a:moveTo>
                    <a:pt x="101" y="0"/>
                  </a:moveTo>
                  <a:lnTo>
                    <a:pt x="0" y="29"/>
                  </a:lnTo>
                  <a:lnTo>
                    <a:pt x="49" y="116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2" name="Freeform 81"/>
            <p:cNvSpPr/>
            <p:nvPr/>
          </p:nvSpPr>
          <p:spPr bwMode="auto">
            <a:xfrm>
              <a:off x="5043489" y="2476024"/>
              <a:ext cx="192088" cy="14716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7" y="103"/>
                </a:cxn>
                <a:cxn ang="0">
                  <a:pos x="121" y="90"/>
                </a:cxn>
                <a:cxn ang="0">
                  <a:pos x="51" y="0"/>
                </a:cxn>
                <a:cxn ang="0">
                  <a:pos x="0" y="14"/>
                </a:cxn>
              </a:cxnLst>
              <a:rect l="0" t="0" r="r" b="b"/>
              <a:pathLst>
                <a:path w="121" h="103">
                  <a:moveTo>
                    <a:pt x="0" y="14"/>
                  </a:moveTo>
                  <a:lnTo>
                    <a:pt x="97" y="103"/>
                  </a:lnTo>
                  <a:lnTo>
                    <a:pt x="121" y="90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3" name="Freeform 82"/>
            <p:cNvSpPr/>
            <p:nvPr/>
          </p:nvSpPr>
          <p:spPr bwMode="auto">
            <a:xfrm>
              <a:off x="5111752" y="2493169"/>
              <a:ext cx="541338" cy="34004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5" y="132"/>
                </a:cxn>
                <a:cxn ang="0">
                  <a:pos x="15" y="132"/>
                </a:cxn>
                <a:cxn ang="0">
                  <a:pos x="27" y="141"/>
                </a:cxn>
                <a:cxn ang="0">
                  <a:pos x="38" y="153"/>
                </a:cxn>
                <a:cxn ang="0">
                  <a:pos x="48" y="164"/>
                </a:cxn>
                <a:cxn ang="0">
                  <a:pos x="57" y="176"/>
                </a:cxn>
                <a:cxn ang="0">
                  <a:pos x="65" y="189"/>
                </a:cxn>
                <a:cxn ang="0">
                  <a:pos x="73" y="203"/>
                </a:cxn>
                <a:cxn ang="0">
                  <a:pos x="80" y="216"/>
                </a:cxn>
                <a:cxn ang="0">
                  <a:pos x="86" y="232"/>
                </a:cxn>
                <a:cxn ang="0">
                  <a:pos x="86" y="232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119" y="238"/>
                </a:cxn>
                <a:cxn ang="0">
                  <a:pos x="151" y="238"/>
                </a:cxn>
                <a:cxn ang="0">
                  <a:pos x="183" y="237"/>
                </a:cxn>
                <a:cxn ang="0">
                  <a:pos x="215" y="235"/>
                </a:cxn>
                <a:cxn ang="0">
                  <a:pos x="246" y="230"/>
                </a:cxn>
                <a:cxn ang="0">
                  <a:pos x="278" y="226"/>
                </a:cxn>
                <a:cxn ang="0">
                  <a:pos x="310" y="219"/>
                </a:cxn>
                <a:cxn ang="0">
                  <a:pos x="341" y="211"/>
                </a:cxn>
                <a:cxn ang="0">
                  <a:pos x="341" y="211"/>
                </a:cxn>
                <a:cxn ang="0">
                  <a:pos x="334" y="186"/>
                </a:cxn>
                <a:cxn ang="0">
                  <a:pos x="324" y="161"/>
                </a:cxn>
                <a:cxn ang="0">
                  <a:pos x="314" y="135"/>
                </a:cxn>
                <a:cxn ang="0">
                  <a:pos x="303" y="111"/>
                </a:cxn>
                <a:cxn ang="0">
                  <a:pos x="291" y="89"/>
                </a:cxn>
                <a:cxn ang="0">
                  <a:pos x="276" y="65"/>
                </a:cxn>
                <a:cxn ang="0">
                  <a:pos x="261" y="45"/>
                </a:cxn>
                <a:cxn ang="0">
                  <a:pos x="243" y="24"/>
                </a:cxn>
                <a:cxn ang="0">
                  <a:pos x="243" y="24"/>
                </a:cxn>
                <a:cxn ang="0">
                  <a:pos x="219" y="0"/>
                </a:cxn>
                <a:cxn ang="0">
                  <a:pos x="219" y="0"/>
                </a:cxn>
              </a:cxnLst>
              <a:rect l="0" t="0" r="r" b="b"/>
              <a:pathLst>
                <a:path w="341" h="238">
                  <a:moveTo>
                    <a:pt x="219" y="0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7" y="141"/>
                  </a:lnTo>
                  <a:lnTo>
                    <a:pt x="38" y="153"/>
                  </a:lnTo>
                  <a:lnTo>
                    <a:pt x="48" y="164"/>
                  </a:lnTo>
                  <a:lnTo>
                    <a:pt x="57" y="176"/>
                  </a:lnTo>
                  <a:lnTo>
                    <a:pt x="65" y="189"/>
                  </a:lnTo>
                  <a:lnTo>
                    <a:pt x="73" y="203"/>
                  </a:lnTo>
                  <a:lnTo>
                    <a:pt x="80" y="216"/>
                  </a:lnTo>
                  <a:lnTo>
                    <a:pt x="86" y="232"/>
                  </a:lnTo>
                  <a:lnTo>
                    <a:pt x="86" y="232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119" y="238"/>
                  </a:lnTo>
                  <a:lnTo>
                    <a:pt x="151" y="238"/>
                  </a:lnTo>
                  <a:lnTo>
                    <a:pt x="183" y="237"/>
                  </a:lnTo>
                  <a:lnTo>
                    <a:pt x="215" y="235"/>
                  </a:lnTo>
                  <a:lnTo>
                    <a:pt x="246" y="230"/>
                  </a:lnTo>
                  <a:lnTo>
                    <a:pt x="278" y="226"/>
                  </a:lnTo>
                  <a:lnTo>
                    <a:pt x="310" y="219"/>
                  </a:lnTo>
                  <a:lnTo>
                    <a:pt x="341" y="211"/>
                  </a:lnTo>
                  <a:lnTo>
                    <a:pt x="341" y="211"/>
                  </a:lnTo>
                  <a:lnTo>
                    <a:pt x="334" y="186"/>
                  </a:lnTo>
                  <a:lnTo>
                    <a:pt x="324" y="161"/>
                  </a:lnTo>
                  <a:lnTo>
                    <a:pt x="314" y="135"/>
                  </a:lnTo>
                  <a:lnTo>
                    <a:pt x="303" y="111"/>
                  </a:lnTo>
                  <a:lnTo>
                    <a:pt x="291" y="89"/>
                  </a:lnTo>
                  <a:lnTo>
                    <a:pt x="276" y="65"/>
                  </a:lnTo>
                  <a:lnTo>
                    <a:pt x="261" y="45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19" y="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4" name="Freeform 83"/>
            <p:cNvSpPr/>
            <p:nvPr/>
          </p:nvSpPr>
          <p:spPr bwMode="auto">
            <a:xfrm>
              <a:off x="3917952" y="945833"/>
              <a:ext cx="803275" cy="477203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65" y="20"/>
                </a:cxn>
                <a:cxn ang="0">
                  <a:pos x="65" y="20"/>
                </a:cxn>
                <a:cxn ang="0">
                  <a:pos x="53" y="47"/>
                </a:cxn>
                <a:cxn ang="0">
                  <a:pos x="43" y="76"/>
                </a:cxn>
                <a:cxn ang="0">
                  <a:pos x="32" y="103"/>
                </a:cxn>
                <a:cxn ang="0">
                  <a:pos x="24" y="131"/>
                </a:cxn>
                <a:cxn ang="0">
                  <a:pos x="16" y="161"/>
                </a:cxn>
                <a:cxn ang="0">
                  <a:pos x="10" y="190"/>
                </a:cxn>
                <a:cxn ang="0">
                  <a:pos x="5" y="220"/>
                </a:cxn>
                <a:cxn ang="0">
                  <a:pos x="0" y="249"/>
                </a:cxn>
                <a:cxn ang="0">
                  <a:pos x="506" y="334"/>
                </a:cxn>
                <a:cxn ang="0">
                  <a:pos x="506" y="334"/>
                </a:cxn>
                <a:cxn ang="0">
                  <a:pos x="491" y="250"/>
                </a:cxn>
                <a:cxn ang="0">
                  <a:pos x="478" y="166"/>
                </a:cxn>
                <a:cxn ang="0">
                  <a:pos x="468" y="82"/>
                </a:cxn>
                <a:cxn ang="0">
                  <a:pos x="462" y="0"/>
                </a:cxn>
                <a:cxn ang="0">
                  <a:pos x="462" y="0"/>
                </a:cxn>
              </a:cxnLst>
              <a:rect l="0" t="0" r="r" b="b"/>
              <a:pathLst>
                <a:path w="506" h="334">
                  <a:moveTo>
                    <a:pt x="462" y="0"/>
                  </a:moveTo>
                  <a:lnTo>
                    <a:pt x="65" y="20"/>
                  </a:lnTo>
                  <a:lnTo>
                    <a:pt x="65" y="20"/>
                  </a:lnTo>
                  <a:lnTo>
                    <a:pt x="53" y="47"/>
                  </a:lnTo>
                  <a:lnTo>
                    <a:pt x="43" y="76"/>
                  </a:lnTo>
                  <a:lnTo>
                    <a:pt x="32" y="103"/>
                  </a:lnTo>
                  <a:lnTo>
                    <a:pt x="24" y="131"/>
                  </a:lnTo>
                  <a:lnTo>
                    <a:pt x="16" y="161"/>
                  </a:lnTo>
                  <a:lnTo>
                    <a:pt x="10" y="190"/>
                  </a:lnTo>
                  <a:lnTo>
                    <a:pt x="5" y="220"/>
                  </a:lnTo>
                  <a:lnTo>
                    <a:pt x="0" y="249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491" y="250"/>
                  </a:lnTo>
                  <a:lnTo>
                    <a:pt x="478" y="166"/>
                  </a:lnTo>
                  <a:lnTo>
                    <a:pt x="468" y="82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AC70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5" name="Freeform 84"/>
            <p:cNvSpPr/>
            <p:nvPr/>
          </p:nvSpPr>
          <p:spPr bwMode="auto">
            <a:xfrm>
              <a:off x="4641852" y="258604"/>
              <a:ext cx="1208088" cy="534353"/>
            </a:xfrm>
            <a:custGeom>
              <a:avLst/>
              <a:gdLst/>
              <a:ahLst/>
              <a:cxnLst>
                <a:cxn ang="0">
                  <a:pos x="761" y="97"/>
                </a:cxn>
                <a:cxn ang="0">
                  <a:pos x="761" y="97"/>
                </a:cxn>
                <a:cxn ang="0">
                  <a:pos x="736" y="84"/>
                </a:cxn>
                <a:cxn ang="0">
                  <a:pos x="736" y="84"/>
                </a:cxn>
                <a:cxn ang="0">
                  <a:pos x="710" y="71"/>
                </a:cxn>
                <a:cxn ang="0">
                  <a:pos x="685" y="60"/>
                </a:cxn>
                <a:cxn ang="0">
                  <a:pos x="660" y="51"/>
                </a:cxn>
                <a:cxn ang="0">
                  <a:pos x="633" y="41"/>
                </a:cxn>
                <a:cxn ang="0">
                  <a:pos x="606" y="33"/>
                </a:cxn>
                <a:cxn ang="0">
                  <a:pos x="577" y="25"/>
                </a:cxn>
                <a:cxn ang="0">
                  <a:pos x="549" y="19"/>
                </a:cxn>
                <a:cxn ang="0">
                  <a:pos x="520" y="13"/>
                </a:cxn>
                <a:cxn ang="0">
                  <a:pos x="491" y="8"/>
                </a:cxn>
                <a:cxn ang="0">
                  <a:pos x="463" y="5"/>
                </a:cxn>
                <a:cxn ang="0">
                  <a:pos x="434" y="1"/>
                </a:cxn>
                <a:cxn ang="0">
                  <a:pos x="404" y="0"/>
                </a:cxn>
                <a:cxn ang="0">
                  <a:pos x="376" y="0"/>
                </a:cxn>
                <a:cxn ang="0">
                  <a:pos x="347" y="0"/>
                </a:cxn>
                <a:cxn ang="0">
                  <a:pos x="320" y="1"/>
                </a:cxn>
                <a:cxn ang="0">
                  <a:pos x="292" y="5"/>
                </a:cxn>
                <a:cxn ang="0">
                  <a:pos x="292" y="5"/>
                </a:cxn>
                <a:cxn ang="0">
                  <a:pos x="255" y="9"/>
                </a:cxn>
                <a:cxn ang="0">
                  <a:pos x="217" y="17"/>
                </a:cxn>
                <a:cxn ang="0">
                  <a:pos x="181" y="25"/>
                </a:cxn>
                <a:cxn ang="0">
                  <a:pos x="142" y="35"/>
                </a:cxn>
                <a:cxn ang="0">
                  <a:pos x="106" y="46"/>
                </a:cxn>
                <a:cxn ang="0">
                  <a:pos x="69" y="59"/>
                </a:cxn>
                <a:cxn ang="0">
                  <a:pos x="35" y="7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6" y="97"/>
                </a:cxn>
                <a:cxn ang="0">
                  <a:pos x="9" y="101"/>
                </a:cxn>
                <a:cxn ang="0">
                  <a:pos x="11" y="105"/>
                </a:cxn>
                <a:cxn ang="0">
                  <a:pos x="11" y="105"/>
                </a:cxn>
                <a:cxn ang="0">
                  <a:pos x="28" y="120"/>
                </a:cxn>
                <a:cxn ang="0">
                  <a:pos x="46" y="135"/>
                </a:cxn>
                <a:cxn ang="0">
                  <a:pos x="62" y="149"/>
                </a:cxn>
                <a:cxn ang="0">
                  <a:pos x="69" y="157"/>
                </a:cxn>
                <a:cxn ang="0">
                  <a:pos x="76" y="166"/>
                </a:cxn>
                <a:cxn ang="0">
                  <a:pos x="76" y="166"/>
                </a:cxn>
                <a:cxn ang="0">
                  <a:pos x="119" y="217"/>
                </a:cxn>
                <a:cxn ang="0">
                  <a:pos x="160" y="270"/>
                </a:cxn>
                <a:cxn ang="0">
                  <a:pos x="201" y="322"/>
                </a:cxn>
                <a:cxn ang="0">
                  <a:pos x="241" y="374"/>
                </a:cxn>
                <a:cxn ang="0">
                  <a:pos x="241" y="374"/>
                </a:cxn>
                <a:cxn ang="0">
                  <a:pos x="355" y="311"/>
                </a:cxn>
                <a:cxn ang="0">
                  <a:pos x="471" y="246"/>
                </a:cxn>
                <a:cxn ang="0">
                  <a:pos x="587" y="184"/>
                </a:cxn>
                <a:cxn ang="0">
                  <a:pos x="645" y="154"/>
                </a:cxn>
                <a:cxn ang="0">
                  <a:pos x="706" y="125"/>
                </a:cxn>
                <a:cxn ang="0">
                  <a:pos x="706" y="125"/>
                </a:cxn>
                <a:cxn ang="0">
                  <a:pos x="734" y="111"/>
                </a:cxn>
                <a:cxn ang="0">
                  <a:pos x="761" y="97"/>
                </a:cxn>
                <a:cxn ang="0">
                  <a:pos x="761" y="97"/>
                </a:cxn>
              </a:cxnLst>
              <a:rect l="0" t="0" r="r" b="b"/>
              <a:pathLst>
                <a:path w="761" h="374">
                  <a:moveTo>
                    <a:pt x="761" y="97"/>
                  </a:moveTo>
                  <a:lnTo>
                    <a:pt x="761" y="97"/>
                  </a:lnTo>
                  <a:lnTo>
                    <a:pt x="736" y="84"/>
                  </a:lnTo>
                  <a:lnTo>
                    <a:pt x="736" y="84"/>
                  </a:lnTo>
                  <a:lnTo>
                    <a:pt x="710" y="71"/>
                  </a:lnTo>
                  <a:lnTo>
                    <a:pt x="685" y="60"/>
                  </a:lnTo>
                  <a:lnTo>
                    <a:pt x="660" y="51"/>
                  </a:lnTo>
                  <a:lnTo>
                    <a:pt x="633" y="41"/>
                  </a:lnTo>
                  <a:lnTo>
                    <a:pt x="606" y="33"/>
                  </a:lnTo>
                  <a:lnTo>
                    <a:pt x="577" y="25"/>
                  </a:lnTo>
                  <a:lnTo>
                    <a:pt x="549" y="19"/>
                  </a:lnTo>
                  <a:lnTo>
                    <a:pt x="520" y="13"/>
                  </a:lnTo>
                  <a:lnTo>
                    <a:pt x="491" y="8"/>
                  </a:lnTo>
                  <a:lnTo>
                    <a:pt x="463" y="5"/>
                  </a:lnTo>
                  <a:lnTo>
                    <a:pt x="434" y="1"/>
                  </a:lnTo>
                  <a:lnTo>
                    <a:pt x="404" y="0"/>
                  </a:lnTo>
                  <a:lnTo>
                    <a:pt x="376" y="0"/>
                  </a:lnTo>
                  <a:lnTo>
                    <a:pt x="347" y="0"/>
                  </a:lnTo>
                  <a:lnTo>
                    <a:pt x="320" y="1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55" y="9"/>
                  </a:lnTo>
                  <a:lnTo>
                    <a:pt x="217" y="17"/>
                  </a:lnTo>
                  <a:lnTo>
                    <a:pt x="181" y="25"/>
                  </a:lnTo>
                  <a:lnTo>
                    <a:pt x="142" y="35"/>
                  </a:lnTo>
                  <a:lnTo>
                    <a:pt x="106" y="46"/>
                  </a:lnTo>
                  <a:lnTo>
                    <a:pt x="69" y="59"/>
                  </a:lnTo>
                  <a:lnTo>
                    <a:pt x="35" y="7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6" y="97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28" y="120"/>
                  </a:lnTo>
                  <a:lnTo>
                    <a:pt x="46" y="135"/>
                  </a:lnTo>
                  <a:lnTo>
                    <a:pt x="62" y="149"/>
                  </a:lnTo>
                  <a:lnTo>
                    <a:pt x="69" y="157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119" y="217"/>
                  </a:lnTo>
                  <a:lnTo>
                    <a:pt x="160" y="270"/>
                  </a:lnTo>
                  <a:lnTo>
                    <a:pt x="201" y="32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355" y="311"/>
                  </a:lnTo>
                  <a:lnTo>
                    <a:pt x="471" y="246"/>
                  </a:lnTo>
                  <a:lnTo>
                    <a:pt x="587" y="184"/>
                  </a:lnTo>
                  <a:lnTo>
                    <a:pt x="645" y="154"/>
                  </a:lnTo>
                  <a:lnTo>
                    <a:pt x="706" y="125"/>
                  </a:lnTo>
                  <a:lnTo>
                    <a:pt x="706" y="125"/>
                  </a:lnTo>
                  <a:lnTo>
                    <a:pt x="734" y="111"/>
                  </a:lnTo>
                  <a:lnTo>
                    <a:pt x="761" y="97"/>
                  </a:lnTo>
                  <a:lnTo>
                    <a:pt x="761" y="97"/>
                  </a:lnTo>
                  <a:close/>
                </a:path>
              </a:pathLst>
            </a:custGeom>
            <a:solidFill>
              <a:srgbClr val="814E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6" name="Freeform 85"/>
            <p:cNvSpPr/>
            <p:nvPr/>
          </p:nvSpPr>
          <p:spPr bwMode="auto">
            <a:xfrm>
              <a:off x="5024439" y="397193"/>
              <a:ext cx="1362075" cy="800100"/>
            </a:xfrm>
            <a:custGeom>
              <a:avLst/>
              <a:gdLst/>
              <a:ahLst/>
              <a:cxnLst>
                <a:cxn ang="0">
                  <a:pos x="850" y="304"/>
                </a:cxn>
                <a:cxn ang="0">
                  <a:pos x="850" y="304"/>
                </a:cxn>
                <a:cxn ang="0">
                  <a:pos x="817" y="258"/>
                </a:cxn>
                <a:cxn ang="0">
                  <a:pos x="782" y="214"/>
                </a:cxn>
                <a:cxn ang="0">
                  <a:pos x="744" y="173"/>
                </a:cxn>
                <a:cxn ang="0">
                  <a:pos x="703" y="133"/>
                </a:cxn>
                <a:cxn ang="0">
                  <a:pos x="660" y="95"/>
                </a:cxn>
                <a:cxn ang="0">
                  <a:pos x="615" y="62"/>
                </a:cxn>
                <a:cxn ang="0">
                  <a:pos x="569" y="28"/>
                </a:cxn>
                <a:cxn ang="0">
                  <a:pos x="520" y="0"/>
                </a:cxn>
                <a:cxn ang="0">
                  <a:pos x="520" y="0"/>
                </a:cxn>
                <a:cxn ang="0">
                  <a:pos x="493" y="14"/>
                </a:cxn>
                <a:cxn ang="0">
                  <a:pos x="465" y="28"/>
                </a:cxn>
                <a:cxn ang="0">
                  <a:pos x="465" y="28"/>
                </a:cxn>
                <a:cxn ang="0">
                  <a:pos x="404" y="57"/>
                </a:cxn>
                <a:cxn ang="0">
                  <a:pos x="346" y="87"/>
                </a:cxn>
                <a:cxn ang="0">
                  <a:pos x="230" y="149"/>
                </a:cxn>
                <a:cxn ang="0">
                  <a:pos x="114" y="214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39" y="336"/>
                </a:cxn>
                <a:cxn ang="0">
                  <a:pos x="79" y="398"/>
                </a:cxn>
                <a:cxn ang="0">
                  <a:pos x="97" y="428"/>
                </a:cxn>
                <a:cxn ang="0">
                  <a:pos x="114" y="460"/>
                </a:cxn>
                <a:cxn ang="0">
                  <a:pos x="130" y="493"/>
                </a:cxn>
                <a:cxn ang="0">
                  <a:pos x="146" y="526"/>
                </a:cxn>
                <a:cxn ang="0">
                  <a:pos x="146" y="526"/>
                </a:cxn>
                <a:cxn ang="0">
                  <a:pos x="162" y="560"/>
                </a:cxn>
                <a:cxn ang="0">
                  <a:pos x="858" y="315"/>
                </a:cxn>
                <a:cxn ang="0">
                  <a:pos x="858" y="315"/>
                </a:cxn>
                <a:cxn ang="0">
                  <a:pos x="850" y="304"/>
                </a:cxn>
                <a:cxn ang="0">
                  <a:pos x="850" y="304"/>
                </a:cxn>
              </a:cxnLst>
              <a:rect l="0" t="0" r="r" b="b"/>
              <a:pathLst>
                <a:path w="858" h="560">
                  <a:moveTo>
                    <a:pt x="850" y="304"/>
                  </a:moveTo>
                  <a:lnTo>
                    <a:pt x="850" y="304"/>
                  </a:lnTo>
                  <a:lnTo>
                    <a:pt x="817" y="258"/>
                  </a:lnTo>
                  <a:lnTo>
                    <a:pt x="782" y="214"/>
                  </a:lnTo>
                  <a:lnTo>
                    <a:pt x="744" y="173"/>
                  </a:lnTo>
                  <a:lnTo>
                    <a:pt x="703" y="133"/>
                  </a:lnTo>
                  <a:lnTo>
                    <a:pt x="660" y="95"/>
                  </a:lnTo>
                  <a:lnTo>
                    <a:pt x="615" y="62"/>
                  </a:lnTo>
                  <a:lnTo>
                    <a:pt x="569" y="28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493" y="14"/>
                  </a:lnTo>
                  <a:lnTo>
                    <a:pt x="465" y="28"/>
                  </a:lnTo>
                  <a:lnTo>
                    <a:pt x="465" y="28"/>
                  </a:lnTo>
                  <a:lnTo>
                    <a:pt x="404" y="57"/>
                  </a:lnTo>
                  <a:lnTo>
                    <a:pt x="346" y="87"/>
                  </a:lnTo>
                  <a:lnTo>
                    <a:pt x="230" y="149"/>
                  </a:lnTo>
                  <a:lnTo>
                    <a:pt x="114" y="214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9" y="336"/>
                  </a:lnTo>
                  <a:lnTo>
                    <a:pt x="79" y="398"/>
                  </a:lnTo>
                  <a:lnTo>
                    <a:pt x="97" y="428"/>
                  </a:lnTo>
                  <a:lnTo>
                    <a:pt x="114" y="460"/>
                  </a:lnTo>
                  <a:lnTo>
                    <a:pt x="130" y="493"/>
                  </a:lnTo>
                  <a:lnTo>
                    <a:pt x="146" y="526"/>
                  </a:lnTo>
                  <a:lnTo>
                    <a:pt x="146" y="526"/>
                  </a:lnTo>
                  <a:lnTo>
                    <a:pt x="162" y="560"/>
                  </a:lnTo>
                  <a:lnTo>
                    <a:pt x="858" y="315"/>
                  </a:lnTo>
                  <a:lnTo>
                    <a:pt x="858" y="315"/>
                  </a:lnTo>
                  <a:lnTo>
                    <a:pt x="850" y="304"/>
                  </a:lnTo>
                  <a:lnTo>
                    <a:pt x="850" y="304"/>
                  </a:lnTo>
                  <a:close/>
                </a:path>
              </a:pathLst>
            </a:custGeom>
            <a:solidFill>
              <a:srgbClr val="8165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7" name="Freeform 86"/>
            <p:cNvSpPr/>
            <p:nvPr/>
          </p:nvSpPr>
          <p:spPr bwMode="auto">
            <a:xfrm>
              <a:off x="5281614" y="847249"/>
              <a:ext cx="1127125" cy="401479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0" y="245"/>
                </a:cxn>
                <a:cxn ang="0">
                  <a:pos x="0" y="245"/>
                </a:cxn>
                <a:cxn ang="0">
                  <a:pos x="16" y="281"/>
                </a:cxn>
                <a:cxn ang="0">
                  <a:pos x="710" y="24"/>
                </a:cxn>
                <a:cxn ang="0">
                  <a:pos x="710" y="24"/>
                </a:cxn>
                <a:cxn ang="0">
                  <a:pos x="696" y="0"/>
                </a:cxn>
                <a:cxn ang="0">
                  <a:pos x="696" y="0"/>
                </a:cxn>
              </a:cxnLst>
              <a:rect l="0" t="0" r="r" b="b"/>
              <a:pathLst>
                <a:path w="710" h="281">
                  <a:moveTo>
                    <a:pt x="696" y="0"/>
                  </a:moveTo>
                  <a:lnTo>
                    <a:pt x="0" y="245"/>
                  </a:lnTo>
                  <a:lnTo>
                    <a:pt x="0" y="245"/>
                  </a:lnTo>
                  <a:lnTo>
                    <a:pt x="16" y="281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8" name="Freeform 87"/>
            <p:cNvSpPr/>
            <p:nvPr/>
          </p:nvSpPr>
          <p:spPr bwMode="auto">
            <a:xfrm>
              <a:off x="5307014" y="881539"/>
              <a:ext cx="1133475" cy="412909"/>
            </a:xfrm>
            <a:custGeom>
              <a:avLst/>
              <a:gdLst/>
              <a:ahLst/>
              <a:cxnLst>
                <a:cxn ang="0">
                  <a:pos x="694" y="0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4" y="289"/>
                </a:cxn>
                <a:cxn ang="0">
                  <a:pos x="714" y="35"/>
                </a:cxn>
                <a:cxn ang="0">
                  <a:pos x="714" y="35"/>
                </a:cxn>
                <a:cxn ang="0">
                  <a:pos x="694" y="0"/>
                </a:cxn>
                <a:cxn ang="0">
                  <a:pos x="694" y="0"/>
                </a:cxn>
              </a:cxnLst>
              <a:rect l="0" t="0" r="r" b="b"/>
              <a:pathLst>
                <a:path w="714" h="289">
                  <a:moveTo>
                    <a:pt x="694" y="0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14" y="289"/>
                  </a:lnTo>
                  <a:lnTo>
                    <a:pt x="714" y="35"/>
                  </a:lnTo>
                  <a:lnTo>
                    <a:pt x="714" y="35"/>
                  </a:lnTo>
                  <a:lnTo>
                    <a:pt x="694" y="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9" name="Freeform 88"/>
            <p:cNvSpPr/>
            <p:nvPr/>
          </p:nvSpPr>
          <p:spPr bwMode="auto">
            <a:xfrm>
              <a:off x="5329239" y="931545"/>
              <a:ext cx="1130300" cy="414338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0" y="254"/>
                </a:cxn>
                <a:cxn ang="0">
                  <a:pos x="0" y="254"/>
                </a:cxn>
                <a:cxn ang="0">
                  <a:pos x="16" y="290"/>
                </a:cxn>
                <a:cxn ang="0">
                  <a:pos x="712" y="27"/>
                </a:cxn>
                <a:cxn ang="0">
                  <a:pos x="712" y="27"/>
                </a:cxn>
                <a:cxn ang="0">
                  <a:pos x="700" y="0"/>
                </a:cxn>
                <a:cxn ang="0">
                  <a:pos x="700" y="0"/>
                </a:cxn>
              </a:cxnLst>
              <a:rect l="0" t="0" r="r" b="b"/>
              <a:pathLst>
                <a:path w="712" h="290">
                  <a:moveTo>
                    <a:pt x="700" y="0"/>
                  </a:moveTo>
                  <a:lnTo>
                    <a:pt x="0" y="254"/>
                  </a:lnTo>
                  <a:lnTo>
                    <a:pt x="0" y="254"/>
                  </a:lnTo>
                  <a:lnTo>
                    <a:pt x="16" y="290"/>
                  </a:lnTo>
                  <a:lnTo>
                    <a:pt x="712" y="27"/>
                  </a:lnTo>
                  <a:lnTo>
                    <a:pt x="712" y="27"/>
                  </a:lnTo>
                  <a:lnTo>
                    <a:pt x="700" y="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0" name="Freeform 89"/>
            <p:cNvSpPr/>
            <p:nvPr/>
          </p:nvSpPr>
          <p:spPr bwMode="auto">
            <a:xfrm>
              <a:off x="5354639" y="970121"/>
              <a:ext cx="1122363" cy="447199"/>
            </a:xfrm>
            <a:custGeom>
              <a:avLst/>
              <a:gdLst/>
              <a:ahLst/>
              <a:cxnLst>
                <a:cxn ang="0">
                  <a:pos x="707" y="29"/>
                </a:cxn>
                <a:cxn ang="0">
                  <a:pos x="707" y="29"/>
                </a:cxn>
                <a:cxn ang="0">
                  <a:pos x="696" y="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0" y="313"/>
                </a:cxn>
                <a:cxn ang="0">
                  <a:pos x="707" y="29"/>
                </a:cxn>
              </a:cxnLst>
              <a:rect l="0" t="0" r="r" b="b"/>
              <a:pathLst>
                <a:path w="707" h="313">
                  <a:moveTo>
                    <a:pt x="707" y="29"/>
                  </a:moveTo>
                  <a:lnTo>
                    <a:pt x="707" y="29"/>
                  </a:lnTo>
                  <a:lnTo>
                    <a:pt x="696" y="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0" y="313"/>
                  </a:lnTo>
                  <a:lnTo>
                    <a:pt x="707" y="2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1" name="Freeform 90"/>
            <p:cNvSpPr/>
            <p:nvPr/>
          </p:nvSpPr>
          <p:spPr bwMode="auto">
            <a:xfrm>
              <a:off x="5386389" y="1011555"/>
              <a:ext cx="1103313" cy="48720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0" y="284"/>
                </a:cxn>
                <a:cxn ang="0">
                  <a:pos x="0" y="284"/>
                </a:cxn>
                <a:cxn ang="0">
                  <a:pos x="26" y="341"/>
                </a:cxn>
                <a:cxn ang="0">
                  <a:pos x="695" y="20"/>
                </a:cxn>
                <a:cxn ang="0">
                  <a:pos x="695" y="20"/>
                </a:cxn>
                <a:cxn ang="0">
                  <a:pos x="687" y="0"/>
                </a:cxn>
                <a:cxn ang="0">
                  <a:pos x="687" y="0"/>
                </a:cxn>
              </a:cxnLst>
              <a:rect l="0" t="0" r="r" b="b"/>
              <a:pathLst>
                <a:path w="695" h="341">
                  <a:moveTo>
                    <a:pt x="687" y="0"/>
                  </a:moveTo>
                  <a:lnTo>
                    <a:pt x="0" y="284"/>
                  </a:lnTo>
                  <a:lnTo>
                    <a:pt x="0" y="284"/>
                  </a:lnTo>
                  <a:lnTo>
                    <a:pt x="26" y="341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687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2" name="Freeform 91"/>
            <p:cNvSpPr/>
            <p:nvPr/>
          </p:nvSpPr>
          <p:spPr bwMode="auto">
            <a:xfrm>
              <a:off x="5427664" y="1040130"/>
              <a:ext cx="1074738" cy="535781"/>
            </a:xfrm>
            <a:custGeom>
              <a:avLst/>
              <a:gdLst/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20" y="375"/>
                </a:cxn>
                <a:cxn ang="0">
                  <a:pos x="677" y="26"/>
                </a:cxn>
                <a:cxn ang="0">
                  <a:pos x="677" y="26"/>
                </a:cxn>
                <a:cxn ang="0">
                  <a:pos x="669" y="0"/>
                </a:cxn>
                <a:cxn ang="0">
                  <a:pos x="0" y="321"/>
                </a:cxn>
              </a:cxnLst>
              <a:rect l="0" t="0" r="r" b="b"/>
              <a:pathLst>
                <a:path w="677" h="375">
                  <a:moveTo>
                    <a:pt x="0" y="321"/>
                  </a:moveTo>
                  <a:lnTo>
                    <a:pt x="0" y="321"/>
                  </a:lnTo>
                  <a:lnTo>
                    <a:pt x="20" y="375"/>
                  </a:lnTo>
                  <a:lnTo>
                    <a:pt x="677" y="26"/>
                  </a:lnTo>
                  <a:lnTo>
                    <a:pt x="677" y="26"/>
                  </a:lnTo>
                  <a:lnTo>
                    <a:pt x="669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3" name="Freeform 92"/>
            <p:cNvSpPr/>
            <p:nvPr/>
          </p:nvSpPr>
          <p:spPr bwMode="auto">
            <a:xfrm>
              <a:off x="5476877" y="1608773"/>
              <a:ext cx="33338" cy="142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0"/>
                </a:cxn>
                <a:cxn ang="0">
                  <a:pos x="21" y="0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4" name="Freeform 93"/>
            <p:cNvSpPr/>
            <p:nvPr/>
          </p:nvSpPr>
          <p:spPr bwMode="auto">
            <a:xfrm>
              <a:off x="5459414" y="1260158"/>
              <a:ext cx="695325" cy="354330"/>
            </a:xfrm>
            <a:custGeom>
              <a:avLst/>
              <a:gdLst/>
              <a:ahLst/>
              <a:cxnLst>
                <a:cxn ang="0">
                  <a:pos x="0" y="221"/>
                </a:cxn>
                <a:cxn ang="0">
                  <a:pos x="0" y="221"/>
                </a:cxn>
                <a:cxn ang="0">
                  <a:pos x="11" y="248"/>
                </a:cxn>
                <a:cxn ang="0">
                  <a:pos x="32" y="244"/>
                </a:cxn>
                <a:cxn ang="0">
                  <a:pos x="438" y="65"/>
                </a:cxn>
                <a:cxn ang="0">
                  <a:pos x="414" y="0"/>
                </a:cxn>
                <a:cxn ang="0">
                  <a:pos x="0" y="221"/>
                </a:cxn>
              </a:cxnLst>
              <a:rect l="0" t="0" r="r" b="b"/>
              <a:pathLst>
                <a:path w="438" h="248">
                  <a:moveTo>
                    <a:pt x="0" y="221"/>
                  </a:moveTo>
                  <a:lnTo>
                    <a:pt x="0" y="221"/>
                  </a:lnTo>
                  <a:lnTo>
                    <a:pt x="11" y="248"/>
                  </a:lnTo>
                  <a:lnTo>
                    <a:pt x="32" y="244"/>
                  </a:lnTo>
                  <a:lnTo>
                    <a:pt x="438" y="65"/>
                  </a:lnTo>
                  <a:lnTo>
                    <a:pt x="414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5" name="Freeform 94"/>
            <p:cNvSpPr/>
            <p:nvPr/>
          </p:nvSpPr>
          <p:spPr bwMode="auto">
            <a:xfrm>
              <a:off x="6205539" y="1174433"/>
              <a:ext cx="128588" cy="1428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100"/>
                </a:cxn>
                <a:cxn ang="0">
                  <a:pos x="81" y="74"/>
                </a:cxn>
                <a:cxn ang="0">
                  <a:pos x="60" y="0"/>
                </a:cxn>
                <a:cxn ang="0">
                  <a:pos x="0" y="30"/>
                </a:cxn>
              </a:cxnLst>
              <a:rect l="0" t="0" r="r" b="b"/>
              <a:pathLst>
                <a:path w="81" h="100">
                  <a:moveTo>
                    <a:pt x="0" y="30"/>
                  </a:moveTo>
                  <a:lnTo>
                    <a:pt x="24" y="100"/>
                  </a:lnTo>
                  <a:lnTo>
                    <a:pt x="81" y="74"/>
                  </a:lnTo>
                  <a:lnTo>
                    <a:pt x="6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6" name="Freeform 95"/>
            <p:cNvSpPr/>
            <p:nvPr/>
          </p:nvSpPr>
          <p:spPr bwMode="auto">
            <a:xfrm>
              <a:off x="6300789" y="1124426"/>
              <a:ext cx="139700" cy="15573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109"/>
                </a:cxn>
                <a:cxn ang="0">
                  <a:pos x="88" y="81"/>
                </a:cxn>
                <a:cxn ang="0">
                  <a:pos x="64" y="0"/>
                </a:cxn>
                <a:cxn ang="0">
                  <a:pos x="0" y="35"/>
                </a:cxn>
              </a:cxnLst>
              <a:rect l="0" t="0" r="r" b="b"/>
              <a:pathLst>
                <a:path w="88" h="109">
                  <a:moveTo>
                    <a:pt x="0" y="35"/>
                  </a:moveTo>
                  <a:lnTo>
                    <a:pt x="21" y="109"/>
                  </a:lnTo>
                  <a:lnTo>
                    <a:pt x="88" y="81"/>
                  </a:lnTo>
                  <a:lnTo>
                    <a:pt x="6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7" name="Freeform 96"/>
            <p:cNvSpPr/>
            <p:nvPr/>
          </p:nvSpPr>
          <p:spPr bwMode="auto">
            <a:xfrm>
              <a:off x="6402389" y="1077278"/>
              <a:ext cx="133350" cy="162878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33"/>
                </a:cxn>
                <a:cxn ang="0">
                  <a:pos x="24" y="114"/>
                </a:cxn>
                <a:cxn ang="0">
                  <a:pos x="84" y="87"/>
                </a:cxn>
                <a:cxn ang="0">
                  <a:pos x="84" y="87"/>
                </a:cxn>
                <a:cxn ang="0">
                  <a:pos x="74" y="42"/>
                </a:cxn>
                <a:cxn ang="0">
                  <a:pos x="63" y="0"/>
                </a:cxn>
                <a:cxn ang="0">
                  <a:pos x="63" y="0"/>
                </a:cxn>
              </a:cxnLst>
              <a:rect l="0" t="0" r="r" b="b"/>
              <a:pathLst>
                <a:path w="84" h="114">
                  <a:moveTo>
                    <a:pt x="63" y="0"/>
                  </a:moveTo>
                  <a:lnTo>
                    <a:pt x="0" y="33"/>
                  </a:lnTo>
                  <a:lnTo>
                    <a:pt x="24" y="114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4" y="42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8" name="Freeform 97"/>
            <p:cNvSpPr/>
            <p:nvPr/>
          </p:nvSpPr>
          <p:spPr bwMode="auto">
            <a:xfrm>
              <a:off x="6116639" y="1217295"/>
              <a:ext cx="127000" cy="1357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95"/>
                </a:cxn>
                <a:cxn ang="0">
                  <a:pos x="80" y="70"/>
                </a:cxn>
                <a:cxn ang="0">
                  <a:pos x="56" y="0"/>
                </a:cxn>
                <a:cxn ang="0">
                  <a:pos x="0" y="30"/>
                </a:cxn>
              </a:cxnLst>
              <a:rect l="0" t="0" r="r" b="b"/>
              <a:pathLst>
                <a:path w="80" h="95">
                  <a:moveTo>
                    <a:pt x="0" y="30"/>
                  </a:moveTo>
                  <a:lnTo>
                    <a:pt x="24" y="95"/>
                  </a:lnTo>
                  <a:lnTo>
                    <a:pt x="80" y="70"/>
                  </a:lnTo>
                  <a:lnTo>
                    <a:pt x="5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9" name="Freeform 98"/>
            <p:cNvSpPr/>
            <p:nvPr/>
          </p:nvSpPr>
          <p:spPr bwMode="auto">
            <a:xfrm>
              <a:off x="5510214" y="1201579"/>
              <a:ext cx="1039813" cy="407194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0" y="285"/>
                </a:cxn>
                <a:cxn ang="0">
                  <a:pos x="652" y="217"/>
                </a:cxn>
                <a:cxn ang="0">
                  <a:pos x="652" y="217"/>
                </a:cxn>
                <a:cxn ang="0">
                  <a:pos x="655" y="163"/>
                </a:cxn>
                <a:cxn ang="0">
                  <a:pos x="655" y="108"/>
                </a:cxn>
                <a:cxn ang="0">
                  <a:pos x="652" y="54"/>
                </a:cxn>
                <a:cxn ang="0">
                  <a:pos x="649" y="27"/>
                </a:cxn>
                <a:cxn ang="0">
                  <a:pos x="646" y="0"/>
                </a:cxn>
                <a:cxn ang="0">
                  <a:pos x="646" y="0"/>
                </a:cxn>
              </a:cxnLst>
              <a:rect l="0" t="0" r="r" b="b"/>
              <a:pathLst>
                <a:path w="655" h="285">
                  <a:moveTo>
                    <a:pt x="646" y="0"/>
                  </a:moveTo>
                  <a:lnTo>
                    <a:pt x="0" y="285"/>
                  </a:lnTo>
                  <a:lnTo>
                    <a:pt x="652" y="217"/>
                  </a:lnTo>
                  <a:lnTo>
                    <a:pt x="652" y="217"/>
                  </a:lnTo>
                  <a:lnTo>
                    <a:pt x="655" y="163"/>
                  </a:lnTo>
                  <a:lnTo>
                    <a:pt x="655" y="108"/>
                  </a:lnTo>
                  <a:lnTo>
                    <a:pt x="652" y="54"/>
                  </a:lnTo>
                  <a:lnTo>
                    <a:pt x="649" y="27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6A58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0" name="Freeform 99"/>
            <p:cNvSpPr/>
            <p:nvPr/>
          </p:nvSpPr>
          <p:spPr bwMode="auto">
            <a:xfrm>
              <a:off x="5480052" y="1545908"/>
              <a:ext cx="709613" cy="115729"/>
            </a:xfrm>
            <a:custGeom>
              <a:avLst/>
              <a:gdLst/>
              <a:ahLst/>
              <a:cxnLst>
                <a:cxn ang="0">
                  <a:pos x="19" y="4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1" y="81"/>
                </a:cxn>
                <a:cxn ang="0">
                  <a:pos x="447" y="71"/>
                </a:cxn>
                <a:cxn ang="0">
                  <a:pos x="446" y="0"/>
                </a:cxn>
                <a:cxn ang="0">
                  <a:pos x="19" y="44"/>
                </a:cxn>
              </a:cxnLst>
              <a:rect l="0" t="0" r="r" b="b"/>
              <a:pathLst>
                <a:path w="447" h="81">
                  <a:moveTo>
                    <a:pt x="19" y="4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11" y="81"/>
                  </a:lnTo>
                  <a:lnTo>
                    <a:pt x="447" y="71"/>
                  </a:lnTo>
                  <a:lnTo>
                    <a:pt x="446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1" name="Freeform 100"/>
            <p:cNvSpPr/>
            <p:nvPr/>
          </p:nvSpPr>
          <p:spPr bwMode="auto">
            <a:xfrm>
              <a:off x="6188077" y="1534478"/>
              <a:ext cx="117475" cy="11287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79"/>
                </a:cxn>
                <a:cxn ang="0">
                  <a:pos x="71" y="79"/>
                </a:cxn>
                <a:cxn ang="0">
                  <a:pos x="74" y="0"/>
                </a:cxn>
                <a:cxn ang="0">
                  <a:pos x="0" y="8"/>
                </a:cxn>
              </a:cxnLst>
              <a:rect l="0" t="0" r="r" b="b"/>
              <a:pathLst>
                <a:path w="74" h="79">
                  <a:moveTo>
                    <a:pt x="0" y="8"/>
                  </a:moveTo>
                  <a:lnTo>
                    <a:pt x="1" y="79"/>
                  </a:lnTo>
                  <a:lnTo>
                    <a:pt x="71" y="79"/>
                  </a:lnTo>
                  <a:lnTo>
                    <a:pt x="7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2" name="Freeform 101"/>
            <p:cNvSpPr/>
            <p:nvPr/>
          </p:nvSpPr>
          <p:spPr bwMode="auto">
            <a:xfrm>
              <a:off x="6300789" y="1521619"/>
              <a:ext cx="139700" cy="12573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88"/>
                </a:cxn>
                <a:cxn ang="0">
                  <a:pos x="83" y="87"/>
                </a:cxn>
                <a:cxn ang="0">
                  <a:pos x="88" y="0"/>
                </a:cxn>
                <a:cxn ang="0">
                  <a:pos x="3" y="9"/>
                </a:cxn>
              </a:cxnLst>
              <a:rect l="0" t="0" r="r" b="b"/>
              <a:pathLst>
                <a:path w="88" h="88">
                  <a:moveTo>
                    <a:pt x="3" y="9"/>
                  </a:moveTo>
                  <a:lnTo>
                    <a:pt x="0" y="88"/>
                  </a:lnTo>
                  <a:lnTo>
                    <a:pt x="83" y="87"/>
                  </a:lnTo>
                  <a:lnTo>
                    <a:pt x="88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3" name="Freeform 102"/>
            <p:cNvSpPr/>
            <p:nvPr/>
          </p:nvSpPr>
          <p:spPr bwMode="auto">
            <a:xfrm>
              <a:off x="6432552" y="1511618"/>
              <a:ext cx="112713" cy="13430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5" y="7"/>
                </a:cxn>
                <a:cxn ang="0">
                  <a:pos x="0" y="94"/>
                </a:cxn>
                <a:cxn ang="0">
                  <a:pos x="58" y="92"/>
                </a:cxn>
                <a:cxn ang="0">
                  <a:pos x="58" y="92"/>
                </a:cxn>
                <a:cxn ang="0">
                  <a:pos x="66" y="46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71" h="94">
                  <a:moveTo>
                    <a:pt x="71" y="0"/>
                  </a:moveTo>
                  <a:lnTo>
                    <a:pt x="5" y="7"/>
                  </a:lnTo>
                  <a:lnTo>
                    <a:pt x="0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6" y="46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4" name="Freeform 103"/>
            <p:cNvSpPr/>
            <p:nvPr/>
          </p:nvSpPr>
          <p:spPr bwMode="auto">
            <a:xfrm>
              <a:off x="5497514" y="1643063"/>
              <a:ext cx="1027113" cy="428625"/>
            </a:xfrm>
            <a:custGeom>
              <a:avLst/>
              <a:gdLst/>
              <a:ahLst/>
              <a:cxnLst>
                <a:cxn ang="0">
                  <a:pos x="613" y="130"/>
                </a:cxn>
                <a:cxn ang="0">
                  <a:pos x="613" y="130"/>
                </a:cxn>
                <a:cxn ang="0">
                  <a:pos x="624" y="99"/>
                </a:cxn>
                <a:cxn ang="0">
                  <a:pos x="632" y="65"/>
                </a:cxn>
                <a:cxn ang="0">
                  <a:pos x="640" y="34"/>
                </a:cxn>
                <a:cxn ang="0">
                  <a:pos x="647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5" y="84"/>
                </a:cxn>
                <a:cxn ang="0">
                  <a:pos x="49" y="156"/>
                </a:cxn>
                <a:cxn ang="0">
                  <a:pos x="71" y="227"/>
                </a:cxn>
                <a:cxn ang="0">
                  <a:pos x="91" y="300"/>
                </a:cxn>
                <a:cxn ang="0">
                  <a:pos x="600" y="170"/>
                </a:cxn>
                <a:cxn ang="0">
                  <a:pos x="600" y="170"/>
                </a:cxn>
                <a:cxn ang="0">
                  <a:pos x="613" y="130"/>
                </a:cxn>
                <a:cxn ang="0">
                  <a:pos x="613" y="130"/>
                </a:cxn>
              </a:cxnLst>
              <a:rect l="0" t="0" r="r" b="b"/>
              <a:pathLst>
                <a:path w="647" h="300">
                  <a:moveTo>
                    <a:pt x="613" y="130"/>
                  </a:moveTo>
                  <a:lnTo>
                    <a:pt x="613" y="130"/>
                  </a:lnTo>
                  <a:lnTo>
                    <a:pt x="624" y="99"/>
                  </a:lnTo>
                  <a:lnTo>
                    <a:pt x="632" y="65"/>
                  </a:lnTo>
                  <a:lnTo>
                    <a:pt x="640" y="34"/>
                  </a:lnTo>
                  <a:lnTo>
                    <a:pt x="64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84"/>
                  </a:lnTo>
                  <a:lnTo>
                    <a:pt x="49" y="156"/>
                  </a:lnTo>
                  <a:lnTo>
                    <a:pt x="71" y="227"/>
                  </a:lnTo>
                  <a:lnTo>
                    <a:pt x="91" y="300"/>
                  </a:lnTo>
                  <a:lnTo>
                    <a:pt x="600" y="170"/>
                  </a:lnTo>
                  <a:lnTo>
                    <a:pt x="600" y="170"/>
                  </a:lnTo>
                  <a:lnTo>
                    <a:pt x="613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FFD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5" name="Freeform 104"/>
            <p:cNvSpPr/>
            <p:nvPr/>
          </p:nvSpPr>
          <p:spPr bwMode="auto">
            <a:xfrm>
              <a:off x="5699127" y="2317433"/>
              <a:ext cx="257175" cy="15573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6" y="87"/>
                </a:cxn>
                <a:cxn ang="0">
                  <a:pos x="127" y="109"/>
                </a:cxn>
                <a:cxn ang="0">
                  <a:pos x="127" y="109"/>
                </a:cxn>
                <a:cxn ang="0">
                  <a:pos x="143" y="55"/>
                </a:cxn>
                <a:cxn ang="0">
                  <a:pos x="151" y="26"/>
                </a:cxn>
                <a:cxn ang="0">
                  <a:pos x="162" y="0"/>
                </a:cxn>
                <a:cxn ang="0">
                  <a:pos x="0" y="25"/>
                </a:cxn>
              </a:cxnLst>
              <a:rect l="0" t="0" r="r" b="b"/>
              <a:pathLst>
                <a:path w="162" h="109">
                  <a:moveTo>
                    <a:pt x="0" y="25"/>
                  </a:moveTo>
                  <a:lnTo>
                    <a:pt x="0" y="25"/>
                  </a:lnTo>
                  <a:lnTo>
                    <a:pt x="6" y="87"/>
                  </a:lnTo>
                  <a:lnTo>
                    <a:pt x="127" y="109"/>
                  </a:lnTo>
                  <a:lnTo>
                    <a:pt x="127" y="109"/>
                  </a:lnTo>
                  <a:lnTo>
                    <a:pt x="143" y="55"/>
                  </a:lnTo>
                  <a:lnTo>
                    <a:pt x="151" y="26"/>
                  </a:lnTo>
                  <a:lnTo>
                    <a:pt x="162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6" name="Freeform 105"/>
            <p:cNvSpPr/>
            <p:nvPr/>
          </p:nvSpPr>
          <p:spPr bwMode="auto">
            <a:xfrm>
              <a:off x="5900739" y="2307431"/>
              <a:ext cx="115888" cy="172879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33"/>
                </a:cxn>
                <a:cxn ang="0">
                  <a:pos x="16" y="62"/>
                </a:cxn>
                <a:cxn ang="0">
                  <a:pos x="0" y="116"/>
                </a:cxn>
                <a:cxn ang="0">
                  <a:pos x="22" y="121"/>
                </a:cxn>
                <a:cxn ang="0">
                  <a:pos x="22" y="121"/>
                </a:cxn>
                <a:cxn ang="0">
                  <a:pos x="35" y="91"/>
                </a:cxn>
                <a:cxn ang="0">
                  <a:pos x="48" y="6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3" h="121">
                  <a:moveTo>
                    <a:pt x="73" y="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24" y="33"/>
                  </a:lnTo>
                  <a:lnTo>
                    <a:pt x="16" y="62"/>
                  </a:lnTo>
                  <a:lnTo>
                    <a:pt x="0" y="116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35" y="91"/>
                  </a:lnTo>
                  <a:lnTo>
                    <a:pt x="48" y="6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7" name="Freeform 106"/>
            <p:cNvSpPr/>
            <p:nvPr/>
          </p:nvSpPr>
          <p:spPr bwMode="auto">
            <a:xfrm>
              <a:off x="5935664" y="2294573"/>
              <a:ext cx="180975" cy="190024"/>
            </a:xfrm>
            <a:custGeom>
              <a:avLst/>
              <a:gdLst/>
              <a:ahLst/>
              <a:cxnLst>
                <a:cxn ang="0">
                  <a:pos x="51" y="9"/>
                </a:cxn>
                <a:cxn ang="0">
                  <a:pos x="51" y="9"/>
                </a:cxn>
                <a:cxn ang="0">
                  <a:pos x="26" y="69"/>
                </a:cxn>
                <a:cxn ang="0">
                  <a:pos x="13" y="100"/>
                </a:cxn>
                <a:cxn ang="0">
                  <a:pos x="0" y="130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35" y="96"/>
                </a:cxn>
                <a:cxn ang="0">
                  <a:pos x="59" y="63"/>
                </a:cxn>
                <a:cxn ang="0">
                  <a:pos x="86" y="31"/>
                </a:cxn>
                <a:cxn ang="0">
                  <a:pos x="114" y="0"/>
                </a:cxn>
                <a:cxn ang="0">
                  <a:pos x="51" y="9"/>
                </a:cxn>
              </a:cxnLst>
              <a:rect l="0" t="0" r="r" b="b"/>
              <a:pathLst>
                <a:path w="114" h="133">
                  <a:moveTo>
                    <a:pt x="51" y="9"/>
                  </a:moveTo>
                  <a:lnTo>
                    <a:pt x="51" y="9"/>
                  </a:lnTo>
                  <a:lnTo>
                    <a:pt x="26" y="69"/>
                  </a:lnTo>
                  <a:lnTo>
                    <a:pt x="13" y="100"/>
                  </a:lnTo>
                  <a:lnTo>
                    <a:pt x="0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35" y="96"/>
                  </a:lnTo>
                  <a:lnTo>
                    <a:pt x="59" y="63"/>
                  </a:lnTo>
                  <a:lnTo>
                    <a:pt x="86" y="31"/>
                  </a:lnTo>
                  <a:lnTo>
                    <a:pt x="114" y="0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8" name="Freeform 107"/>
            <p:cNvSpPr/>
            <p:nvPr/>
          </p:nvSpPr>
          <p:spPr bwMode="auto">
            <a:xfrm>
              <a:off x="5957889" y="2284571"/>
              <a:ext cx="230188" cy="204311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100" y="7"/>
                </a:cxn>
                <a:cxn ang="0">
                  <a:pos x="72" y="38"/>
                </a:cxn>
                <a:cxn ang="0">
                  <a:pos x="45" y="70"/>
                </a:cxn>
                <a:cxn ang="0">
                  <a:pos x="21" y="103"/>
                </a:cxn>
                <a:cxn ang="0">
                  <a:pos x="0" y="140"/>
                </a:cxn>
                <a:cxn ang="0">
                  <a:pos x="13" y="143"/>
                </a:cxn>
                <a:cxn ang="0">
                  <a:pos x="13" y="143"/>
                </a:cxn>
                <a:cxn ang="0">
                  <a:pos x="29" y="124"/>
                </a:cxn>
                <a:cxn ang="0">
                  <a:pos x="43" y="107"/>
                </a:cxn>
                <a:cxn ang="0">
                  <a:pos x="77" y="72"/>
                </a:cxn>
                <a:cxn ang="0">
                  <a:pos x="110" y="37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145" y="0"/>
                </a:cxn>
                <a:cxn ang="0">
                  <a:pos x="100" y="7"/>
                </a:cxn>
              </a:cxnLst>
              <a:rect l="0" t="0" r="r" b="b"/>
              <a:pathLst>
                <a:path w="145" h="143">
                  <a:moveTo>
                    <a:pt x="100" y="7"/>
                  </a:moveTo>
                  <a:lnTo>
                    <a:pt x="100" y="7"/>
                  </a:lnTo>
                  <a:lnTo>
                    <a:pt x="72" y="38"/>
                  </a:lnTo>
                  <a:lnTo>
                    <a:pt x="45" y="70"/>
                  </a:lnTo>
                  <a:lnTo>
                    <a:pt x="21" y="103"/>
                  </a:lnTo>
                  <a:lnTo>
                    <a:pt x="0" y="140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9" y="124"/>
                  </a:lnTo>
                  <a:lnTo>
                    <a:pt x="43" y="107"/>
                  </a:lnTo>
                  <a:lnTo>
                    <a:pt x="77" y="72"/>
                  </a:lnTo>
                  <a:lnTo>
                    <a:pt x="110" y="3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5" y="0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9" name="Freeform 108"/>
            <p:cNvSpPr/>
            <p:nvPr/>
          </p:nvSpPr>
          <p:spPr bwMode="auto">
            <a:xfrm>
              <a:off x="5708652" y="2441734"/>
              <a:ext cx="269875" cy="81439"/>
            </a:xfrm>
            <a:custGeom>
              <a:avLst/>
              <a:gdLst/>
              <a:ahLst/>
              <a:cxnLst>
                <a:cxn ang="0">
                  <a:pos x="170" y="3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30"/>
                </a:cxn>
                <a:cxn ang="0">
                  <a:pos x="154" y="57"/>
                </a:cxn>
                <a:cxn ang="0">
                  <a:pos x="154" y="57"/>
                </a:cxn>
                <a:cxn ang="0">
                  <a:pos x="170" y="33"/>
                </a:cxn>
                <a:cxn ang="0">
                  <a:pos x="170" y="33"/>
                </a:cxn>
              </a:cxnLst>
              <a:rect l="0" t="0" r="r" b="b"/>
              <a:pathLst>
                <a:path w="170" h="57">
                  <a:moveTo>
                    <a:pt x="170" y="3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0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70" y="33"/>
                  </a:lnTo>
                  <a:lnTo>
                    <a:pt x="170" y="33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0" name="Freeform 109"/>
            <p:cNvSpPr/>
            <p:nvPr/>
          </p:nvSpPr>
          <p:spPr bwMode="auto">
            <a:xfrm>
              <a:off x="5715002" y="2484596"/>
              <a:ext cx="238125" cy="74295"/>
            </a:xfrm>
            <a:custGeom>
              <a:avLst/>
              <a:gdLst/>
              <a:ahLst/>
              <a:cxnLst>
                <a:cxn ang="0">
                  <a:pos x="142" y="41"/>
                </a:cxn>
                <a:cxn ang="0">
                  <a:pos x="142" y="41"/>
                </a:cxn>
                <a:cxn ang="0">
                  <a:pos x="150" y="2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1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42" y="41"/>
                </a:cxn>
                <a:cxn ang="0">
                  <a:pos x="142" y="41"/>
                </a:cxn>
              </a:cxnLst>
              <a:rect l="0" t="0" r="r" b="b"/>
              <a:pathLst>
                <a:path w="150" h="52">
                  <a:moveTo>
                    <a:pt x="142" y="41"/>
                  </a:moveTo>
                  <a:lnTo>
                    <a:pt x="142" y="41"/>
                  </a:lnTo>
                  <a:lnTo>
                    <a:pt x="150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1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42" y="41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1" name="Freeform 110"/>
            <p:cNvSpPr/>
            <p:nvPr/>
          </p:nvSpPr>
          <p:spPr bwMode="auto">
            <a:xfrm>
              <a:off x="5716589" y="2543175"/>
              <a:ext cx="217488" cy="47149"/>
            </a:xfrm>
            <a:custGeom>
              <a:avLst/>
              <a:gdLst/>
              <a:ahLst/>
              <a:cxnLst>
                <a:cxn ang="0">
                  <a:pos x="137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130" y="33"/>
                </a:cxn>
                <a:cxn ang="0">
                  <a:pos x="130" y="33"/>
                </a:cxn>
                <a:cxn ang="0">
                  <a:pos x="137" y="11"/>
                </a:cxn>
                <a:cxn ang="0">
                  <a:pos x="137" y="11"/>
                </a:cxn>
              </a:cxnLst>
              <a:rect l="0" t="0" r="r" b="b"/>
              <a:pathLst>
                <a:path w="137" h="33">
                  <a:moveTo>
                    <a:pt x="137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7" y="11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2" name="Freeform 111"/>
            <p:cNvSpPr/>
            <p:nvPr/>
          </p:nvSpPr>
          <p:spPr bwMode="auto">
            <a:xfrm>
              <a:off x="5716589" y="2581752"/>
              <a:ext cx="206375" cy="61436"/>
            </a:xfrm>
            <a:custGeom>
              <a:avLst/>
              <a:gdLst/>
              <a:ahLst/>
              <a:cxnLst>
                <a:cxn ang="0">
                  <a:pos x="13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3"/>
                </a:cxn>
                <a:cxn ang="0">
                  <a:pos x="127" y="22"/>
                </a:cxn>
                <a:cxn ang="0">
                  <a:pos x="127" y="22"/>
                </a:cxn>
                <a:cxn ang="0">
                  <a:pos x="130" y="6"/>
                </a:cxn>
                <a:cxn ang="0">
                  <a:pos x="130" y="6"/>
                </a:cxn>
              </a:cxnLst>
              <a:rect l="0" t="0" r="r" b="b"/>
              <a:pathLst>
                <a:path w="130" h="43">
                  <a:moveTo>
                    <a:pt x="13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3" name="Freeform 112"/>
            <p:cNvSpPr/>
            <p:nvPr/>
          </p:nvSpPr>
          <p:spPr bwMode="auto">
            <a:xfrm>
              <a:off x="5711827" y="2613184"/>
              <a:ext cx="206375" cy="81439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57"/>
                </a:cxn>
                <a:cxn ang="0">
                  <a:pos x="127" y="15"/>
                </a:cxn>
                <a:cxn ang="0">
                  <a:pos x="127" y="15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3" y="21"/>
                  </a:lnTo>
                  <a:lnTo>
                    <a:pt x="3" y="21"/>
                  </a:lnTo>
                  <a:lnTo>
                    <a:pt x="0" y="5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4" name="Freeform 113"/>
            <p:cNvSpPr/>
            <p:nvPr/>
          </p:nvSpPr>
          <p:spPr bwMode="auto">
            <a:xfrm>
              <a:off x="5703889" y="2663190"/>
              <a:ext cx="206375" cy="118586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3" y="5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35" y="68"/>
                </a:cxn>
                <a:cxn ang="0">
                  <a:pos x="68" y="54"/>
                </a:cxn>
                <a:cxn ang="0">
                  <a:pos x="100" y="35"/>
                </a:cxn>
                <a:cxn ang="0">
                  <a:pos x="130" y="15"/>
                </a:cxn>
                <a:cxn ang="0">
                  <a:pos x="130" y="15"/>
                </a:cxn>
                <a:cxn ang="0">
                  <a:pos x="130" y="0"/>
                </a:cxn>
                <a:cxn ang="0">
                  <a:pos x="3" y="54"/>
                </a:cxn>
              </a:cxnLst>
              <a:rect l="0" t="0" r="r" b="b"/>
              <a:pathLst>
                <a:path w="130" h="83">
                  <a:moveTo>
                    <a:pt x="3" y="54"/>
                  </a:moveTo>
                  <a:lnTo>
                    <a:pt x="3" y="5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5" y="68"/>
                  </a:lnTo>
                  <a:lnTo>
                    <a:pt x="68" y="54"/>
                  </a:lnTo>
                  <a:lnTo>
                    <a:pt x="100" y="3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5" name="Freeform 114"/>
            <p:cNvSpPr/>
            <p:nvPr/>
          </p:nvSpPr>
          <p:spPr bwMode="auto">
            <a:xfrm>
              <a:off x="5708652" y="2634615"/>
              <a:ext cx="204788" cy="10572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0" y="74"/>
                </a:cxn>
                <a:cxn ang="0">
                  <a:pos x="127" y="20"/>
                </a:cxn>
                <a:cxn ang="0">
                  <a:pos x="127" y="2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74">
                  <a:moveTo>
                    <a:pt x="129" y="0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0" y="74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6" name="Freeform 115"/>
            <p:cNvSpPr/>
            <p:nvPr/>
          </p:nvSpPr>
          <p:spPr bwMode="auto">
            <a:xfrm>
              <a:off x="5641977" y="1885950"/>
              <a:ext cx="808038" cy="467201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11" y="179"/>
                </a:cxn>
                <a:cxn ang="0">
                  <a:pos x="22" y="229"/>
                </a:cxn>
                <a:cxn ang="0">
                  <a:pos x="30" y="278"/>
                </a:cxn>
                <a:cxn ang="0">
                  <a:pos x="36" y="327"/>
                </a:cxn>
                <a:cxn ang="0">
                  <a:pos x="344" y="279"/>
                </a:cxn>
                <a:cxn ang="0">
                  <a:pos x="344" y="279"/>
                </a:cxn>
                <a:cxn ang="0">
                  <a:pos x="369" y="248"/>
                </a:cxn>
                <a:cxn ang="0">
                  <a:pos x="395" y="216"/>
                </a:cxn>
                <a:cxn ang="0">
                  <a:pos x="417" y="181"/>
                </a:cxn>
                <a:cxn ang="0">
                  <a:pos x="439" y="148"/>
                </a:cxn>
                <a:cxn ang="0">
                  <a:pos x="458" y="111"/>
                </a:cxn>
                <a:cxn ang="0">
                  <a:pos x="476" y="75"/>
                </a:cxn>
                <a:cxn ang="0">
                  <a:pos x="493" y="38"/>
                </a:cxn>
                <a:cxn ang="0">
                  <a:pos x="509" y="0"/>
                </a:cxn>
                <a:cxn ang="0">
                  <a:pos x="509" y="0"/>
                </a:cxn>
              </a:cxnLst>
              <a:rect l="0" t="0" r="r" b="b"/>
              <a:pathLst>
                <a:path w="509" h="327">
                  <a:moveTo>
                    <a:pt x="509" y="0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1" y="179"/>
                  </a:lnTo>
                  <a:lnTo>
                    <a:pt x="22" y="229"/>
                  </a:lnTo>
                  <a:lnTo>
                    <a:pt x="30" y="278"/>
                  </a:lnTo>
                  <a:lnTo>
                    <a:pt x="36" y="327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69" y="248"/>
                  </a:lnTo>
                  <a:lnTo>
                    <a:pt x="395" y="216"/>
                  </a:lnTo>
                  <a:lnTo>
                    <a:pt x="417" y="181"/>
                  </a:lnTo>
                  <a:lnTo>
                    <a:pt x="439" y="148"/>
                  </a:lnTo>
                  <a:lnTo>
                    <a:pt x="458" y="111"/>
                  </a:lnTo>
                  <a:lnTo>
                    <a:pt x="476" y="75"/>
                  </a:lnTo>
                  <a:lnTo>
                    <a:pt x="493" y="38"/>
                  </a:lnTo>
                  <a:lnTo>
                    <a:pt x="509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7" name="Freeform 116"/>
            <p:cNvSpPr/>
            <p:nvPr/>
          </p:nvSpPr>
          <p:spPr bwMode="auto">
            <a:xfrm>
              <a:off x="4629152" y="371475"/>
              <a:ext cx="609600" cy="397193"/>
            </a:xfrm>
            <a:custGeom>
              <a:avLst/>
              <a:gdLst/>
              <a:ahLst/>
              <a:cxnLst>
                <a:cxn ang="0">
                  <a:pos x="331" y="168"/>
                </a:cxn>
                <a:cxn ang="0">
                  <a:pos x="331" y="168"/>
                </a:cxn>
                <a:cxn ang="0">
                  <a:pos x="341" y="154"/>
                </a:cxn>
                <a:cxn ang="0">
                  <a:pos x="350" y="140"/>
                </a:cxn>
                <a:cxn ang="0">
                  <a:pos x="358" y="126"/>
                </a:cxn>
                <a:cxn ang="0">
                  <a:pos x="365" y="110"/>
                </a:cxn>
                <a:cxn ang="0">
                  <a:pos x="376" y="80"/>
                </a:cxn>
                <a:cxn ang="0">
                  <a:pos x="384" y="48"/>
                </a:cxn>
                <a:cxn ang="0">
                  <a:pos x="384" y="48"/>
                </a:cxn>
                <a:cxn ang="0">
                  <a:pos x="369" y="43"/>
                </a:cxn>
                <a:cxn ang="0">
                  <a:pos x="369" y="43"/>
                </a:cxn>
                <a:cxn ang="0">
                  <a:pos x="317" y="29"/>
                </a:cxn>
                <a:cxn ang="0">
                  <a:pos x="263" y="18"/>
                </a:cxn>
                <a:cxn ang="0">
                  <a:pos x="209" y="10"/>
                </a:cxn>
                <a:cxn ang="0">
                  <a:pos x="155" y="5"/>
                </a:cxn>
                <a:cxn ang="0">
                  <a:pos x="155" y="5"/>
                </a:cxn>
                <a:cxn ang="0">
                  <a:pos x="104" y="2"/>
                </a:cxn>
                <a:cxn ang="0">
                  <a:pos x="76" y="0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36" y="5"/>
                </a:cxn>
                <a:cxn ang="0">
                  <a:pos x="23" y="10"/>
                </a:cxn>
                <a:cxn ang="0">
                  <a:pos x="14" y="16"/>
                </a:cxn>
                <a:cxn ang="0">
                  <a:pos x="6" y="24"/>
                </a:cxn>
                <a:cxn ang="0">
                  <a:pos x="3" y="29"/>
                </a:cxn>
                <a:cxn ang="0">
                  <a:pos x="1" y="34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3" y="6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9" y="92"/>
                </a:cxn>
                <a:cxn ang="0">
                  <a:pos x="28" y="102"/>
                </a:cxn>
                <a:cxn ang="0">
                  <a:pos x="38" y="108"/>
                </a:cxn>
                <a:cxn ang="0">
                  <a:pos x="49" y="114"/>
                </a:cxn>
                <a:cxn ang="0">
                  <a:pos x="73" y="122"/>
                </a:cxn>
                <a:cxn ang="0">
                  <a:pos x="84" y="129"/>
                </a:cxn>
                <a:cxn ang="0">
                  <a:pos x="96" y="137"/>
                </a:cxn>
                <a:cxn ang="0">
                  <a:pos x="96" y="137"/>
                </a:cxn>
                <a:cxn ang="0">
                  <a:pos x="104" y="146"/>
                </a:cxn>
                <a:cxn ang="0">
                  <a:pos x="112" y="156"/>
                </a:cxn>
                <a:cxn ang="0">
                  <a:pos x="119" y="168"/>
                </a:cxn>
                <a:cxn ang="0">
                  <a:pos x="125" y="179"/>
                </a:cxn>
                <a:cxn ang="0">
                  <a:pos x="133" y="205"/>
                </a:cxn>
                <a:cxn ang="0">
                  <a:pos x="142" y="230"/>
                </a:cxn>
                <a:cxn ang="0">
                  <a:pos x="142" y="230"/>
                </a:cxn>
                <a:cxn ang="0">
                  <a:pos x="152" y="248"/>
                </a:cxn>
                <a:cxn ang="0">
                  <a:pos x="171" y="278"/>
                </a:cxn>
                <a:cxn ang="0">
                  <a:pos x="171" y="278"/>
                </a:cxn>
                <a:cxn ang="0">
                  <a:pos x="193" y="270"/>
                </a:cxn>
                <a:cxn ang="0">
                  <a:pos x="215" y="260"/>
                </a:cxn>
                <a:cxn ang="0">
                  <a:pos x="236" y="249"/>
                </a:cxn>
                <a:cxn ang="0">
                  <a:pos x="257" y="237"/>
                </a:cxn>
                <a:cxn ang="0">
                  <a:pos x="277" y="221"/>
                </a:cxn>
                <a:cxn ang="0">
                  <a:pos x="296" y="205"/>
                </a:cxn>
                <a:cxn ang="0">
                  <a:pos x="314" y="187"/>
                </a:cxn>
                <a:cxn ang="0">
                  <a:pos x="331" y="168"/>
                </a:cxn>
                <a:cxn ang="0">
                  <a:pos x="331" y="168"/>
                </a:cxn>
              </a:cxnLst>
              <a:rect l="0" t="0" r="r" b="b"/>
              <a:pathLst>
                <a:path w="384" h="278">
                  <a:moveTo>
                    <a:pt x="331" y="168"/>
                  </a:moveTo>
                  <a:lnTo>
                    <a:pt x="331" y="168"/>
                  </a:lnTo>
                  <a:lnTo>
                    <a:pt x="341" y="154"/>
                  </a:lnTo>
                  <a:lnTo>
                    <a:pt x="350" y="140"/>
                  </a:lnTo>
                  <a:lnTo>
                    <a:pt x="358" y="126"/>
                  </a:lnTo>
                  <a:lnTo>
                    <a:pt x="365" y="110"/>
                  </a:lnTo>
                  <a:lnTo>
                    <a:pt x="376" y="80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17" y="29"/>
                  </a:lnTo>
                  <a:lnTo>
                    <a:pt x="263" y="18"/>
                  </a:lnTo>
                  <a:lnTo>
                    <a:pt x="209" y="10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04" y="2"/>
                  </a:lnTo>
                  <a:lnTo>
                    <a:pt x="7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36" y="5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6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6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9" y="92"/>
                  </a:lnTo>
                  <a:lnTo>
                    <a:pt x="28" y="102"/>
                  </a:lnTo>
                  <a:lnTo>
                    <a:pt x="38" y="108"/>
                  </a:lnTo>
                  <a:lnTo>
                    <a:pt x="49" y="114"/>
                  </a:lnTo>
                  <a:lnTo>
                    <a:pt x="73" y="122"/>
                  </a:lnTo>
                  <a:lnTo>
                    <a:pt x="84" y="129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104" y="146"/>
                  </a:lnTo>
                  <a:lnTo>
                    <a:pt x="112" y="156"/>
                  </a:lnTo>
                  <a:lnTo>
                    <a:pt x="119" y="168"/>
                  </a:lnTo>
                  <a:lnTo>
                    <a:pt x="125" y="179"/>
                  </a:lnTo>
                  <a:lnTo>
                    <a:pt x="133" y="205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52" y="24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93" y="270"/>
                  </a:lnTo>
                  <a:lnTo>
                    <a:pt x="215" y="260"/>
                  </a:lnTo>
                  <a:lnTo>
                    <a:pt x="236" y="249"/>
                  </a:lnTo>
                  <a:lnTo>
                    <a:pt x="257" y="237"/>
                  </a:lnTo>
                  <a:lnTo>
                    <a:pt x="277" y="221"/>
                  </a:lnTo>
                  <a:lnTo>
                    <a:pt x="296" y="205"/>
                  </a:lnTo>
                  <a:lnTo>
                    <a:pt x="314" y="187"/>
                  </a:lnTo>
                  <a:lnTo>
                    <a:pt x="331" y="168"/>
                  </a:lnTo>
                  <a:lnTo>
                    <a:pt x="331" y="168"/>
                  </a:lnTo>
                  <a:close/>
                </a:path>
              </a:pathLst>
            </a:custGeom>
            <a:solidFill>
              <a:srgbClr val="FF77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8" name="Freeform 117"/>
            <p:cNvSpPr/>
            <p:nvPr/>
          </p:nvSpPr>
          <p:spPr bwMode="auto">
            <a:xfrm>
              <a:off x="4900614" y="440055"/>
              <a:ext cx="488950" cy="1075849"/>
            </a:xfrm>
            <a:custGeom>
              <a:avLst/>
              <a:gdLst/>
              <a:ahLst/>
              <a:cxnLst>
                <a:cxn ang="0">
                  <a:pos x="292" y="273"/>
                </a:cxn>
                <a:cxn ang="0">
                  <a:pos x="292" y="273"/>
                </a:cxn>
                <a:cxn ang="0">
                  <a:pos x="286" y="258"/>
                </a:cxn>
                <a:cxn ang="0">
                  <a:pos x="286" y="258"/>
                </a:cxn>
                <a:cxn ang="0">
                  <a:pos x="276" y="230"/>
                </a:cxn>
                <a:cxn ang="0">
                  <a:pos x="267" y="200"/>
                </a:cxn>
                <a:cxn ang="0">
                  <a:pos x="259" y="168"/>
                </a:cxn>
                <a:cxn ang="0">
                  <a:pos x="252" y="136"/>
                </a:cxn>
                <a:cxn ang="0">
                  <a:pos x="248" y="106"/>
                </a:cxn>
                <a:cxn ang="0">
                  <a:pos x="248" y="74"/>
                </a:cxn>
                <a:cxn ang="0">
                  <a:pos x="248" y="59"/>
                </a:cxn>
                <a:cxn ang="0">
                  <a:pos x="249" y="44"/>
                </a:cxn>
                <a:cxn ang="0">
                  <a:pos x="252" y="28"/>
                </a:cxn>
                <a:cxn ang="0">
                  <a:pos x="256" y="14"/>
                </a:cxn>
                <a:cxn ang="0">
                  <a:pos x="256" y="14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205" y="32"/>
                </a:cxn>
                <a:cxn ang="0">
                  <a:pos x="194" y="62"/>
                </a:cxn>
                <a:cxn ang="0">
                  <a:pos x="187" y="78"/>
                </a:cxn>
                <a:cxn ang="0">
                  <a:pos x="179" y="92"/>
                </a:cxn>
                <a:cxn ang="0">
                  <a:pos x="170" y="106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43" y="139"/>
                </a:cxn>
                <a:cxn ang="0">
                  <a:pos x="125" y="157"/>
                </a:cxn>
                <a:cxn ang="0">
                  <a:pos x="106" y="173"/>
                </a:cxn>
                <a:cxn ang="0">
                  <a:pos x="86" y="189"/>
                </a:cxn>
                <a:cxn ang="0">
                  <a:pos x="65" y="201"/>
                </a:cxn>
                <a:cxn ang="0">
                  <a:pos x="44" y="212"/>
                </a:cxn>
                <a:cxn ang="0">
                  <a:pos x="22" y="22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119" y="412"/>
                </a:cxn>
                <a:cxn ang="0">
                  <a:pos x="149" y="458"/>
                </a:cxn>
                <a:cxn ang="0">
                  <a:pos x="175" y="500"/>
                </a:cxn>
                <a:cxn ang="0">
                  <a:pos x="192" y="533"/>
                </a:cxn>
                <a:cxn ang="0">
                  <a:pos x="198" y="544"/>
                </a:cxn>
                <a:cxn ang="0">
                  <a:pos x="202" y="554"/>
                </a:cxn>
                <a:cxn ang="0">
                  <a:pos x="202" y="554"/>
                </a:cxn>
                <a:cxn ang="0">
                  <a:pos x="251" y="753"/>
                </a:cxn>
                <a:cxn ang="0">
                  <a:pos x="251" y="753"/>
                </a:cxn>
                <a:cxn ang="0">
                  <a:pos x="260" y="730"/>
                </a:cxn>
                <a:cxn ang="0">
                  <a:pos x="270" y="706"/>
                </a:cxn>
                <a:cxn ang="0">
                  <a:pos x="270" y="706"/>
                </a:cxn>
                <a:cxn ang="0">
                  <a:pos x="278" y="679"/>
                </a:cxn>
                <a:cxn ang="0">
                  <a:pos x="286" y="652"/>
                </a:cxn>
                <a:cxn ang="0">
                  <a:pos x="292" y="625"/>
                </a:cxn>
                <a:cxn ang="0">
                  <a:pos x="297" y="598"/>
                </a:cxn>
                <a:cxn ang="0">
                  <a:pos x="302" y="571"/>
                </a:cxn>
                <a:cxn ang="0">
                  <a:pos x="305" y="544"/>
                </a:cxn>
                <a:cxn ang="0">
                  <a:pos x="308" y="490"/>
                </a:cxn>
                <a:cxn ang="0">
                  <a:pos x="308" y="435"/>
                </a:cxn>
                <a:cxn ang="0">
                  <a:pos x="305" y="381"/>
                </a:cxn>
                <a:cxn ang="0">
                  <a:pos x="298" y="327"/>
                </a:cxn>
                <a:cxn ang="0">
                  <a:pos x="292" y="273"/>
                </a:cxn>
                <a:cxn ang="0">
                  <a:pos x="292" y="273"/>
                </a:cxn>
              </a:cxnLst>
              <a:rect l="0" t="0" r="r" b="b"/>
              <a:pathLst>
                <a:path w="308" h="753">
                  <a:moveTo>
                    <a:pt x="292" y="273"/>
                  </a:moveTo>
                  <a:lnTo>
                    <a:pt x="292" y="273"/>
                  </a:lnTo>
                  <a:lnTo>
                    <a:pt x="286" y="258"/>
                  </a:lnTo>
                  <a:lnTo>
                    <a:pt x="286" y="258"/>
                  </a:lnTo>
                  <a:lnTo>
                    <a:pt x="276" y="230"/>
                  </a:lnTo>
                  <a:lnTo>
                    <a:pt x="267" y="200"/>
                  </a:lnTo>
                  <a:lnTo>
                    <a:pt x="259" y="168"/>
                  </a:lnTo>
                  <a:lnTo>
                    <a:pt x="252" y="136"/>
                  </a:lnTo>
                  <a:lnTo>
                    <a:pt x="248" y="106"/>
                  </a:lnTo>
                  <a:lnTo>
                    <a:pt x="248" y="74"/>
                  </a:lnTo>
                  <a:lnTo>
                    <a:pt x="248" y="59"/>
                  </a:lnTo>
                  <a:lnTo>
                    <a:pt x="249" y="44"/>
                  </a:lnTo>
                  <a:lnTo>
                    <a:pt x="252" y="28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32"/>
                  </a:lnTo>
                  <a:lnTo>
                    <a:pt x="194" y="62"/>
                  </a:lnTo>
                  <a:lnTo>
                    <a:pt x="187" y="78"/>
                  </a:lnTo>
                  <a:lnTo>
                    <a:pt x="179" y="92"/>
                  </a:lnTo>
                  <a:lnTo>
                    <a:pt x="170" y="106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43" y="139"/>
                  </a:lnTo>
                  <a:lnTo>
                    <a:pt x="125" y="157"/>
                  </a:lnTo>
                  <a:lnTo>
                    <a:pt x="106" y="173"/>
                  </a:lnTo>
                  <a:lnTo>
                    <a:pt x="86" y="189"/>
                  </a:lnTo>
                  <a:lnTo>
                    <a:pt x="65" y="201"/>
                  </a:lnTo>
                  <a:lnTo>
                    <a:pt x="44" y="212"/>
                  </a:lnTo>
                  <a:lnTo>
                    <a:pt x="22" y="22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119" y="412"/>
                  </a:lnTo>
                  <a:lnTo>
                    <a:pt x="149" y="458"/>
                  </a:lnTo>
                  <a:lnTo>
                    <a:pt x="175" y="500"/>
                  </a:lnTo>
                  <a:lnTo>
                    <a:pt x="192" y="533"/>
                  </a:lnTo>
                  <a:lnTo>
                    <a:pt x="198" y="544"/>
                  </a:lnTo>
                  <a:lnTo>
                    <a:pt x="202" y="554"/>
                  </a:lnTo>
                  <a:lnTo>
                    <a:pt x="202" y="554"/>
                  </a:lnTo>
                  <a:lnTo>
                    <a:pt x="251" y="753"/>
                  </a:lnTo>
                  <a:lnTo>
                    <a:pt x="251" y="753"/>
                  </a:lnTo>
                  <a:lnTo>
                    <a:pt x="260" y="730"/>
                  </a:lnTo>
                  <a:lnTo>
                    <a:pt x="270" y="706"/>
                  </a:lnTo>
                  <a:lnTo>
                    <a:pt x="270" y="706"/>
                  </a:lnTo>
                  <a:lnTo>
                    <a:pt x="278" y="679"/>
                  </a:lnTo>
                  <a:lnTo>
                    <a:pt x="286" y="652"/>
                  </a:lnTo>
                  <a:lnTo>
                    <a:pt x="292" y="625"/>
                  </a:lnTo>
                  <a:lnTo>
                    <a:pt x="297" y="598"/>
                  </a:lnTo>
                  <a:lnTo>
                    <a:pt x="302" y="571"/>
                  </a:lnTo>
                  <a:lnTo>
                    <a:pt x="305" y="544"/>
                  </a:lnTo>
                  <a:lnTo>
                    <a:pt x="308" y="490"/>
                  </a:lnTo>
                  <a:lnTo>
                    <a:pt x="308" y="435"/>
                  </a:lnTo>
                  <a:lnTo>
                    <a:pt x="305" y="381"/>
                  </a:lnTo>
                  <a:lnTo>
                    <a:pt x="298" y="327"/>
                  </a:lnTo>
                  <a:lnTo>
                    <a:pt x="292" y="273"/>
                  </a:lnTo>
                  <a:lnTo>
                    <a:pt x="292" y="2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9" name="Freeform 118"/>
            <p:cNvSpPr/>
            <p:nvPr/>
          </p:nvSpPr>
          <p:spPr bwMode="auto">
            <a:xfrm>
              <a:off x="5616577" y="1167289"/>
              <a:ext cx="487363" cy="722948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49" y="14"/>
                </a:cxn>
                <a:cxn ang="0">
                  <a:pos x="242" y="27"/>
                </a:cxn>
                <a:cxn ang="0">
                  <a:pos x="234" y="40"/>
                </a:cxn>
                <a:cxn ang="0">
                  <a:pos x="227" y="52"/>
                </a:cxn>
                <a:cxn ang="0">
                  <a:pos x="208" y="76"/>
                </a:cxn>
                <a:cxn ang="0">
                  <a:pos x="187" y="97"/>
                </a:cxn>
                <a:cxn ang="0">
                  <a:pos x="163" y="118"/>
                </a:cxn>
                <a:cxn ang="0">
                  <a:pos x="139" y="137"/>
                </a:cxn>
                <a:cxn ang="0">
                  <a:pos x="89" y="170"/>
                </a:cxn>
                <a:cxn ang="0">
                  <a:pos x="89" y="170"/>
                </a:cxn>
                <a:cxn ang="0">
                  <a:pos x="52" y="192"/>
                </a:cxn>
                <a:cxn ang="0">
                  <a:pos x="33" y="202"/>
                </a:cxn>
                <a:cxn ang="0">
                  <a:pos x="14" y="210"/>
                </a:cxn>
                <a:cxn ang="0">
                  <a:pos x="14" y="210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49"/>
                </a:cxn>
                <a:cxn ang="0">
                  <a:pos x="17" y="263"/>
                </a:cxn>
                <a:cxn ang="0">
                  <a:pos x="22" y="278"/>
                </a:cxn>
                <a:cxn ang="0">
                  <a:pos x="27" y="292"/>
                </a:cxn>
                <a:cxn ang="0">
                  <a:pos x="27" y="292"/>
                </a:cxn>
                <a:cxn ang="0">
                  <a:pos x="38" y="311"/>
                </a:cxn>
                <a:cxn ang="0">
                  <a:pos x="49" y="330"/>
                </a:cxn>
                <a:cxn ang="0">
                  <a:pos x="73" y="367"/>
                </a:cxn>
                <a:cxn ang="0">
                  <a:pos x="73" y="367"/>
                </a:cxn>
                <a:cxn ang="0">
                  <a:pos x="95" y="394"/>
                </a:cxn>
                <a:cxn ang="0">
                  <a:pos x="117" y="419"/>
                </a:cxn>
                <a:cxn ang="0">
                  <a:pos x="142" y="440"/>
                </a:cxn>
                <a:cxn ang="0">
                  <a:pos x="169" y="459"/>
                </a:cxn>
                <a:cxn ang="0">
                  <a:pos x="198" y="474"/>
                </a:cxn>
                <a:cxn ang="0">
                  <a:pos x="227" y="487"/>
                </a:cxn>
                <a:cxn ang="0">
                  <a:pos x="257" y="498"/>
                </a:cxn>
                <a:cxn ang="0">
                  <a:pos x="287" y="506"/>
                </a:cxn>
                <a:cxn ang="0">
                  <a:pos x="287" y="506"/>
                </a:cxn>
                <a:cxn ang="0">
                  <a:pos x="296" y="452"/>
                </a:cxn>
                <a:cxn ang="0">
                  <a:pos x="304" y="397"/>
                </a:cxn>
                <a:cxn ang="0">
                  <a:pos x="306" y="368"/>
                </a:cxn>
                <a:cxn ang="0">
                  <a:pos x="307" y="338"/>
                </a:cxn>
                <a:cxn ang="0">
                  <a:pos x="307" y="306"/>
                </a:cxn>
                <a:cxn ang="0">
                  <a:pos x="307" y="276"/>
                </a:cxn>
                <a:cxn ang="0">
                  <a:pos x="304" y="243"/>
                </a:cxn>
                <a:cxn ang="0">
                  <a:pos x="301" y="211"/>
                </a:cxn>
                <a:cxn ang="0">
                  <a:pos x="298" y="178"/>
                </a:cxn>
                <a:cxn ang="0">
                  <a:pos x="292" y="143"/>
                </a:cxn>
                <a:cxn ang="0">
                  <a:pos x="285" y="108"/>
                </a:cxn>
                <a:cxn ang="0">
                  <a:pos x="276" y="73"/>
                </a:cxn>
                <a:cxn ang="0">
                  <a:pos x="266" y="37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307" h="506">
                  <a:moveTo>
                    <a:pt x="255" y="0"/>
                  </a:moveTo>
                  <a:lnTo>
                    <a:pt x="255" y="0"/>
                  </a:lnTo>
                  <a:lnTo>
                    <a:pt x="249" y="14"/>
                  </a:lnTo>
                  <a:lnTo>
                    <a:pt x="242" y="27"/>
                  </a:lnTo>
                  <a:lnTo>
                    <a:pt x="234" y="40"/>
                  </a:lnTo>
                  <a:lnTo>
                    <a:pt x="227" y="52"/>
                  </a:lnTo>
                  <a:lnTo>
                    <a:pt x="208" y="76"/>
                  </a:lnTo>
                  <a:lnTo>
                    <a:pt x="187" y="97"/>
                  </a:lnTo>
                  <a:lnTo>
                    <a:pt x="163" y="118"/>
                  </a:lnTo>
                  <a:lnTo>
                    <a:pt x="139" y="137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52" y="192"/>
                  </a:lnTo>
                  <a:lnTo>
                    <a:pt x="33" y="20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14" y="249"/>
                  </a:lnTo>
                  <a:lnTo>
                    <a:pt x="17" y="263"/>
                  </a:lnTo>
                  <a:lnTo>
                    <a:pt x="22" y="278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38" y="311"/>
                  </a:lnTo>
                  <a:lnTo>
                    <a:pt x="49" y="330"/>
                  </a:lnTo>
                  <a:lnTo>
                    <a:pt x="73" y="367"/>
                  </a:lnTo>
                  <a:lnTo>
                    <a:pt x="73" y="367"/>
                  </a:lnTo>
                  <a:lnTo>
                    <a:pt x="95" y="394"/>
                  </a:lnTo>
                  <a:lnTo>
                    <a:pt x="117" y="419"/>
                  </a:lnTo>
                  <a:lnTo>
                    <a:pt x="142" y="440"/>
                  </a:lnTo>
                  <a:lnTo>
                    <a:pt x="169" y="459"/>
                  </a:lnTo>
                  <a:lnTo>
                    <a:pt x="198" y="474"/>
                  </a:lnTo>
                  <a:lnTo>
                    <a:pt x="227" y="487"/>
                  </a:lnTo>
                  <a:lnTo>
                    <a:pt x="257" y="498"/>
                  </a:lnTo>
                  <a:lnTo>
                    <a:pt x="287" y="506"/>
                  </a:lnTo>
                  <a:lnTo>
                    <a:pt x="287" y="506"/>
                  </a:lnTo>
                  <a:lnTo>
                    <a:pt x="296" y="452"/>
                  </a:lnTo>
                  <a:lnTo>
                    <a:pt x="304" y="397"/>
                  </a:lnTo>
                  <a:lnTo>
                    <a:pt x="306" y="368"/>
                  </a:lnTo>
                  <a:lnTo>
                    <a:pt x="307" y="338"/>
                  </a:lnTo>
                  <a:lnTo>
                    <a:pt x="307" y="306"/>
                  </a:lnTo>
                  <a:lnTo>
                    <a:pt x="307" y="276"/>
                  </a:lnTo>
                  <a:lnTo>
                    <a:pt x="304" y="243"/>
                  </a:lnTo>
                  <a:lnTo>
                    <a:pt x="301" y="211"/>
                  </a:lnTo>
                  <a:lnTo>
                    <a:pt x="298" y="178"/>
                  </a:lnTo>
                  <a:lnTo>
                    <a:pt x="292" y="143"/>
                  </a:lnTo>
                  <a:lnTo>
                    <a:pt x="285" y="108"/>
                  </a:lnTo>
                  <a:lnTo>
                    <a:pt x="276" y="73"/>
                  </a:lnTo>
                  <a:lnTo>
                    <a:pt x="266" y="37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FBBA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0" name="Freeform 119"/>
            <p:cNvSpPr/>
            <p:nvPr/>
          </p:nvSpPr>
          <p:spPr bwMode="auto">
            <a:xfrm>
              <a:off x="5299077" y="1473041"/>
              <a:ext cx="379413" cy="814388"/>
            </a:xfrm>
            <a:custGeom>
              <a:avLst/>
              <a:gdLst/>
              <a:ahLst/>
              <a:cxnLst>
                <a:cxn ang="0">
                  <a:pos x="231" y="86"/>
                </a:cxn>
                <a:cxn ang="0">
                  <a:pos x="231" y="86"/>
                </a:cxn>
                <a:cxn ang="0">
                  <a:pos x="227" y="78"/>
                </a:cxn>
                <a:cxn ang="0">
                  <a:pos x="227" y="78"/>
                </a:cxn>
                <a:cxn ang="0">
                  <a:pos x="222" y="64"/>
                </a:cxn>
                <a:cxn ang="0">
                  <a:pos x="217" y="49"/>
                </a:cxn>
                <a:cxn ang="0">
                  <a:pos x="214" y="35"/>
                </a:cxn>
                <a:cxn ang="0">
                  <a:pos x="208" y="21"/>
                </a:cxn>
                <a:cxn ang="0">
                  <a:pos x="208" y="21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54" y="15"/>
                </a:cxn>
                <a:cxn ang="0">
                  <a:pos x="154" y="15"/>
                </a:cxn>
                <a:cxn ang="0">
                  <a:pos x="141" y="21"/>
                </a:cxn>
                <a:cxn ang="0">
                  <a:pos x="133" y="23"/>
                </a:cxn>
                <a:cxn ang="0">
                  <a:pos x="128" y="24"/>
                </a:cxn>
                <a:cxn ang="0">
                  <a:pos x="128" y="24"/>
                </a:cxn>
                <a:cxn ang="0">
                  <a:pos x="95" y="29"/>
                </a:cxn>
                <a:cxn ang="0">
                  <a:pos x="63" y="32"/>
                </a:cxn>
                <a:cxn ang="0">
                  <a:pos x="31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6" y="186"/>
                </a:cxn>
                <a:cxn ang="0">
                  <a:pos x="71" y="338"/>
                </a:cxn>
                <a:cxn ang="0">
                  <a:pos x="98" y="457"/>
                </a:cxn>
                <a:cxn ang="0">
                  <a:pos x="106" y="495"/>
                </a:cxn>
                <a:cxn ang="0">
                  <a:pos x="108" y="511"/>
                </a:cxn>
                <a:cxn ang="0">
                  <a:pos x="108" y="511"/>
                </a:cxn>
                <a:cxn ang="0">
                  <a:pos x="106" y="525"/>
                </a:cxn>
                <a:cxn ang="0">
                  <a:pos x="108" y="540"/>
                </a:cxn>
                <a:cxn ang="0">
                  <a:pos x="111" y="556"/>
                </a:cxn>
                <a:cxn ang="0">
                  <a:pos x="114" y="570"/>
                </a:cxn>
                <a:cxn ang="0">
                  <a:pos x="114" y="570"/>
                </a:cxn>
                <a:cxn ang="0">
                  <a:pos x="133" y="543"/>
                </a:cxn>
                <a:cxn ang="0">
                  <a:pos x="150" y="516"/>
                </a:cxn>
                <a:cxn ang="0">
                  <a:pos x="165" y="487"/>
                </a:cxn>
                <a:cxn ang="0">
                  <a:pos x="179" y="459"/>
                </a:cxn>
                <a:cxn ang="0">
                  <a:pos x="192" y="429"/>
                </a:cxn>
                <a:cxn ang="0">
                  <a:pos x="203" y="400"/>
                </a:cxn>
                <a:cxn ang="0">
                  <a:pos x="214" y="368"/>
                </a:cxn>
                <a:cxn ang="0">
                  <a:pos x="222" y="338"/>
                </a:cxn>
                <a:cxn ang="0">
                  <a:pos x="228" y="308"/>
                </a:cxn>
                <a:cxn ang="0">
                  <a:pos x="233" y="276"/>
                </a:cxn>
                <a:cxn ang="0">
                  <a:pos x="238" y="245"/>
                </a:cxn>
                <a:cxn ang="0">
                  <a:pos x="239" y="213"/>
                </a:cxn>
                <a:cxn ang="0">
                  <a:pos x="239" y="181"/>
                </a:cxn>
                <a:cxn ang="0">
                  <a:pos x="239" y="149"/>
                </a:cxn>
                <a:cxn ang="0">
                  <a:pos x="236" y="118"/>
                </a:cxn>
                <a:cxn ang="0">
                  <a:pos x="231" y="86"/>
                </a:cxn>
                <a:cxn ang="0">
                  <a:pos x="231" y="86"/>
                </a:cxn>
              </a:cxnLst>
              <a:rect l="0" t="0" r="r" b="b"/>
              <a:pathLst>
                <a:path w="239" h="570">
                  <a:moveTo>
                    <a:pt x="231" y="86"/>
                  </a:moveTo>
                  <a:lnTo>
                    <a:pt x="231" y="86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2" y="64"/>
                  </a:lnTo>
                  <a:lnTo>
                    <a:pt x="217" y="49"/>
                  </a:lnTo>
                  <a:lnTo>
                    <a:pt x="214" y="35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41" y="21"/>
                  </a:lnTo>
                  <a:lnTo>
                    <a:pt x="133" y="23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95" y="29"/>
                  </a:lnTo>
                  <a:lnTo>
                    <a:pt x="63" y="32"/>
                  </a:lnTo>
                  <a:lnTo>
                    <a:pt x="3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6" y="186"/>
                  </a:lnTo>
                  <a:lnTo>
                    <a:pt x="71" y="338"/>
                  </a:lnTo>
                  <a:lnTo>
                    <a:pt x="98" y="457"/>
                  </a:lnTo>
                  <a:lnTo>
                    <a:pt x="106" y="495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6" y="525"/>
                  </a:lnTo>
                  <a:lnTo>
                    <a:pt x="108" y="540"/>
                  </a:lnTo>
                  <a:lnTo>
                    <a:pt x="111" y="556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33" y="543"/>
                  </a:lnTo>
                  <a:lnTo>
                    <a:pt x="150" y="516"/>
                  </a:lnTo>
                  <a:lnTo>
                    <a:pt x="165" y="487"/>
                  </a:lnTo>
                  <a:lnTo>
                    <a:pt x="179" y="459"/>
                  </a:lnTo>
                  <a:lnTo>
                    <a:pt x="192" y="429"/>
                  </a:lnTo>
                  <a:lnTo>
                    <a:pt x="203" y="400"/>
                  </a:lnTo>
                  <a:lnTo>
                    <a:pt x="214" y="368"/>
                  </a:lnTo>
                  <a:lnTo>
                    <a:pt x="222" y="338"/>
                  </a:lnTo>
                  <a:lnTo>
                    <a:pt x="228" y="308"/>
                  </a:lnTo>
                  <a:lnTo>
                    <a:pt x="233" y="276"/>
                  </a:lnTo>
                  <a:lnTo>
                    <a:pt x="238" y="245"/>
                  </a:lnTo>
                  <a:lnTo>
                    <a:pt x="239" y="213"/>
                  </a:lnTo>
                  <a:lnTo>
                    <a:pt x="239" y="181"/>
                  </a:lnTo>
                  <a:lnTo>
                    <a:pt x="239" y="149"/>
                  </a:lnTo>
                  <a:lnTo>
                    <a:pt x="236" y="118"/>
                  </a:lnTo>
                  <a:lnTo>
                    <a:pt x="231" y="86"/>
                  </a:lnTo>
                  <a:lnTo>
                    <a:pt x="231" y="86"/>
                  </a:lnTo>
                  <a:close/>
                </a:path>
              </a:pathLst>
            </a:custGeom>
            <a:solidFill>
              <a:srgbClr val="586F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1" name="Freeform 120"/>
            <p:cNvSpPr/>
            <p:nvPr/>
          </p:nvSpPr>
          <p:spPr bwMode="auto">
            <a:xfrm>
              <a:off x="5565777" y="1595914"/>
              <a:ext cx="506413" cy="564356"/>
            </a:xfrm>
            <a:custGeom>
              <a:avLst/>
              <a:gdLst/>
              <a:ahLst/>
              <a:cxnLst>
                <a:cxn ang="0">
                  <a:pos x="317" y="219"/>
                </a:cxn>
                <a:cxn ang="0">
                  <a:pos x="317" y="219"/>
                </a:cxn>
                <a:cxn ang="0">
                  <a:pos x="319" y="206"/>
                </a:cxn>
                <a:cxn ang="0">
                  <a:pos x="319" y="206"/>
                </a:cxn>
                <a:cxn ang="0">
                  <a:pos x="289" y="198"/>
                </a:cxn>
                <a:cxn ang="0">
                  <a:pos x="259" y="187"/>
                </a:cxn>
                <a:cxn ang="0">
                  <a:pos x="230" y="174"/>
                </a:cxn>
                <a:cxn ang="0">
                  <a:pos x="201" y="159"/>
                </a:cxn>
                <a:cxn ang="0">
                  <a:pos x="174" y="140"/>
                </a:cxn>
                <a:cxn ang="0">
                  <a:pos x="149" y="119"/>
                </a:cxn>
                <a:cxn ang="0">
                  <a:pos x="127" y="94"/>
                </a:cxn>
                <a:cxn ang="0">
                  <a:pos x="105" y="67"/>
                </a:cxn>
                <a:cxn ang="0">
                  <a:pos x="105" y="67"/>
                </a:cxn>
                <a:cxn ang="0">
                  <a:pos x="82" y="33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67" y="25"/>
                </a:cxn>
                <a:cxn ang="0">
                  <a:pos x="70" y="51"/>
                </a:cxn>
                <a:cxn ang="0">
                  <a:pos x="71" y="76"/>
                </a:cxn>
                <a:cxn ang="0">
                  <a:pos x="71" y="102"/>
                </a:cxn>
                <a:cxn ang="0">
                  <a:pos x="71" y="127"/>
                </a:cxn>
                <a:cxn ang="0">
                  <a:pos x="70" y="152"/>
                </a:cxn>
                <a:cxn ang="0">
                  <a:pos x="68" y="178"/>
                </a:cxn>
                <a:cxn ang="0">
                  <a:pos x="63" y="201"/>
                </a:cxn>
                <a:cxn ang="0">
                  <a:pos x="59" y="227"/>
                </a:cxn>
                <a:cxn ang="0">
                  <a:pos x="54" y="252"/>
                </a:cxn>
                <a:cxn ang="0">
                  <a:pos x="48" y="276"/>
                </a:cxn>
                <a:cxn ang="0">
                  <a:pos x="40" y="300"/>
                </a:cxn>
                <a:cxn ang="0">
                  <a:pos x="32" y="325"/>
                </a:cxn>
                <a:cxn ang="0">
                  <a:pos x="22" y="349"/>
                </a:cxn>
                <a:cxn ang="0">
                  <a:pos x="11" y="371"/>
                </a:cxn>
                <a:cxn ang="0">
                  <a:pos x="0" y="395"/>
                </a:cxn>
                <a:cxn ang="0">
                  <a:pos x="0" y="395"/>
                </a:cxn>
                <a:cxn ang="0">
                  <a:pos x="24" y="393"/>
                </a:cxn>
                <a:cxn ang="0">
                  <a:pos x="46" y="390"/>
                </a:cxn>
                <a:cxn ang="0">
                  <a:pos x="70" y="387"/>
                </a:cxn>
                <a:cxn ang="0">
                  <a:pos x="92" y="381"/>
                </a:cxn>
                <a:cxn ang="0">
                  <a:pos x="114" y="374"/>
                </a:cxn>
                <a:cxn ang="0">
                  <a:pos x="136" y="365"/>
                </a:cxn>
                <a:cxn ang="0">
                  <a:pos x="157" y="355"/>
                </a:cxn>
                <a:cxn ang="0">
                  <a:pos x="179" y="344"/>
                </a:cxn>
                <a:cxn ang="0">
                  <a:pos x="198" y="332"/>
                </a:cxn>
                <a:cxn ang="0">
                  <a:pos x="219" y="319"/>
                </a:cxn>
                <a:cxn ang="0">
                  <a:pos x="238" y="305"/>
                </a:cxn>
                <a:cxn ang="0">
                  <a:pos x="255" y="289"/>
                </a:cxn>
                <a:cxn ang="0">
                  <a:pos x="273" y="273"/>
                </a:cxn>
                <a:cxn ang="0">
                  <a:pos x="289" y="255"/>
                </a:cxn>
                <a:cxn ang="0">
                  <a:pos x="303" y="238"/>
                </a:cxn>
                <a:cxn ang="0">
                  <a:pos x="317" y="219"/>
                </a:cxn>
                <a:cxn ang="0">
                  <a:pos x="317" y="219"/>
                </a:cxn>
              </a:cxnLst>
              <a:rect l="0" t="0" r="r" b="b"/>
              <a:pathLst>
                <a:path w="319" h="395">
                  <a:moveTo>
                    <a:pt x="317" y="219"/>
                  </a:moveTo>
                  <a:lnTo>
                    <a:pt x="317" y="219"/>
                  </a:lnTo>
                  <a:lnTo>
                    <a:pt x="319" y="206"/>
                  </a:lnTo>
                  <a:lnTo>
                    <a:pt x="319" y="206"/>
                  </a:lnTo>
                  <a:lnTo>
                    <a:pt x="289" y="198"/>
                  </a:lnTo>
                  <a:lnTo>
                    <a:pt x="259" y="187"/>
                  </a:lnTo>
                  <a:lnTo>
                    <a:pt x="230" y="174"/>
                  </a:lnTo>
                  <a:lnTo>
                    <a:pt x="201" y="159"/>
                  </a:lnTo>
                  <a:lnTo>
                    <a:pt x="174" y="140"/>
                  </a:lnTo>
                  <a:lnTo>
                    <a:pt x="149" y="119"/>
                  </a:lnTo>
                  <a:lnTo>
                    <a:pt x="127" y="9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82" y="3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25"/>
                  </a:lnTo>
                  <a:lnTo>
                    <a:pt x="70" y="51"/>
                  </a:lnTo>
                  <a:lnTo>
                    <a:pt x="71" y="76"/>
                  </a:lnTo>
                  <a:lnTo>
                    <a:pt x="71" y="102"/>
                  </a:lnTo>
                  <a:lnTo>
                    <a:pt x="71" y="127"/>
                  </a:lnTo>
                  <a:lnTo>
                    <a:pt x="70" y="152"/>
                  </a:lnTo>
                  <a:lnTo>
                    <a:pt x="68" y="178"/>
                  </a:lnTo>
                  <a:lnTo>
                    <a:pt x="63" y="201"/>
                  </a:lnTo>
                  <a:lnTo>
                    <a:pt x="59" y="227"/>
                  </a:lnTo>
                  <a:lnTo>
                    <a:pt x="54" y="252"/>
                  </a:lnTo>
                  <a:lnTo>
                    <a:pt x="48" y="276"/>
                  </a:lnTo>
                  <a:lnTo>
                    <a:pt x="40" y="300"/>
                  </a:lnTo>
                  <a:lnTo>
                    <a:pt x="32" y="325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24" y="393"/>
                  </a:lnTo>
                  <a:lnTo>
                    <a:pt x="46" y="390"/>
                  </a:lnTo>
                  <a:lnTo>
                    <a:pt x="70" y="387"/>
                  </a:lnTo>
                  <a:lnTo>
                    <a:pt x="92" y="381"/>
                  </a:lnTo>
                  <a:lnTo>
                    <a:pt x="114" y="374"/>
                  </a:lnTo>
                  <a:lnTo>
                    <a:pt x="136" y="365"/>
                  </a:lnTo>
                  <a:lnTo>
                    <a:pt x="157" y="355"/>
                  </a:lnTo>
                  <a:lnTo>
                    <a:pt x="179" y="344"/>
                  </a:lnTo>
                  <a:lnTo>
                    <a:pt x="198" y="332"/>
                  </a:lnTo>
                  <a:lnTo>
                    <a:pt x="219" y="319"/>
                  </a:lnTo>
                  <a:lnTo>
                    <a:pt x="238" y="305"/>
                  </a:lnTo>
                  <a:lnTo>
                    <a:pt x="255" y="289"/>
                  </a:lnTo>
                  <a:lnTo>
                    <a:pt x="273" y="273"/>
                  </a:lnTo>
                  <a:lnTo>
                    <a:pt x="289" y="255"/>
                  </a:lnTo>
                  <a:lnTo>
                    <a:pt x="303" y="238"/>
                  </a:lnTo>
                  <a:lnTo>
                    <a:pt x="317" y="219"/>
                  </a:lnTo>
                  <a:lnTo>
                    <a:pt x="317" y="219"/>
                  </a:lnTo>
                  <a:close/>
                </a:path>
              </a:pathLst>
            </a:custGeom>
            <a:solidFill>
              <a:srgbClr val="FF49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2" name="Freeform 121"/>
            <p:cNvSpPr/>
            <p:nvPr/>
          </p:nvSpPr>
          <p:spPr bwMode="auto">
            <a:xfrm>
              <a:off x="5568952" y="2157413"/>
              <a:ext cx="271463" cy="351473"/>
            </a:xfrm>
            <a:custGeom>
              <a:avLst/>
              <a:gdLst/>
              <a:ahLst/>
              <a:cxnLst>
                <a:cxn ang="0">
                  <a:pos x="150" y="205"/>
                </a:cxn>
                <a:cxn ang="0">
                  <a:pos x="150" y="205"/>
                </a:cxn>
                <a:cxn ang="0">
                  <a:pos x="130" y="186"/>
                </a:cxn>
                <a:cxn ang="0">
                  <a:pos x="112" y="165"/>
                </a:cxn>
                <a:cxn ang="0">
                  <a:pos x="98" y="143"/>
                </a:cxn>
                <a:cxn ang="0">
                  <a:pos x="84" y="121"/>
                </a:cxn>
                <a:cxn ang="0">
                  <a:pos x="55" y="73"/>
                </a:cxn>
                <a:cxn ang="0">
                  <a:pos x="41" y="48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3" y="19"/>
                </a:cxn>
                <a:cxn ang="0">
                  <a:pos x="22" y="1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1" y="42"/>
                </a:cxn>
                <a:cxn ang="0">
                  <a:pos x="6" y="61"/>
                </a:cxn>
                <a:cxn ang="0">
                  <a:pos x="11" y="78"/>
                </a:cxn>
                <a:cxn ang="0">
                  <a:pos x="17" y="96"/>
                </a:cxn>
                <a:cxn ang="0">
                  <a:pos x="25" y="113"/>
                </a:cxn>
                <a:cxn ang="0">
                  <a:pos x="34" y="129"/>
                </a:cxn>
                <a:cxn ang="0">
                  <a:pos x="44" y="145"/>
                </a:cxn>
                <a:cxn ang="0">
                  <a:pos x="57" y="161"/>
                </a:cxn>
                <a:cxn ang="0">
                  <a:pos x="68" y="175"/>
                </a:cxn>
                <a:cxn ang="0">
                  <a:pos x="82" y="188"/>
                </a:cxn>
                <a:cxn ang="0">
                  <a:pos x="96" y="202"/>
                </a:cxn>
                <a:cxn ang="0">
                  <a:pos x="111" y="213"/>
                </a:cxn>
                <a:cxn ang="0">
                  <a:pos x="126" y="226"/>
                </a:cxn>
                <a:cxn ang="0">
                  <a:pos x="144" y="235"/>
                </a:cxn>
                <a:cxn ang="0">
                  <a:pos x="160" y="246"/>
                </a:cxn>
                <a:cxn ang="0">
                  <a:pos x="160" y="246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69" y="213"/>
                </a:cxn>
                <a:cxn ang="0">
                  <a:pos x="166" y="208"/>
                </a:cxn>
                <a:cxn ang="0">
                  <a:pos x="166" y="208"/>
                </a:cxn>
                <a:cxn ang="0">
                  <a:pos x="161" y="208"/>
                </a:cxn>
                <a:cxn ang="0">
                  <a:pos x="157" y="207"/>
                </a:cxn>
                <a:cxn ang="0">
                  <a:pos x="150" y="205"/>
                </a:cxn>
                <a:cxn ang="0">
                  <a:pos x="150" y="205"/>
                </a:cxn>
              </a:cxnLst>
              <a:rect l="0" t="0" r="r" b="b"/>
              <a:pathLst>
                <a:path w="171" h="246">
                  <a:moveTo>
                    <a:pt x="150" y="205"/>
                  </a:moveTo>
                  <a:lnTo>
                    <a:pt x="150" y="205"/>
                  </a:lnTo>
                  <a:lnTo>
                    <a:pt x="130" y="186"/>
                  </a:lnTo>
                  <a:lnTo>
                    <a:pt x="112" y="165"/>
                  </a:lnTo>
                  <a:lnTo>
                    <a:pt x="98" y="143"/>
                  </a:lnTo>
                  <a:lnTo>
                    <a:pt x="84" y="121"/>
                  </a:lnTo>
                  <a:lnTo>
                    <a:pt x="55" y="73"/>
                  </a:lnTo>
                  <a:lnTo>
                    <a:pt x="41" y="4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2" y="1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42"/>
                  </a:lnTo>
                  <a:lnTo>
                    <a:pt x="6" y="61"/>
                  </a:lnTo>
                  <a:lnTo>
                    <a:pt x="11" y="78"/>
                  </a:lnTo>
                  <a:lnTo>
                    <a:pt x="17" y="96"/>
                  </a:lnTo>
                  <a:lnTo>
                    <a:pt x="25" y="113"/>
                  </a:lnTo>
                  <a:lnTo>
                    <a:pt x="34" y="129"/>
                  </a:lnTo>
                  <a:lnTo>
                    <a:pt x="44" y="145"/>
                  </a:lnTo>
                  <a:lnTo>
                    <a:pt x="57" y="161"/>
                  </a:lnTo>
                  <a:lnTo>
                    <a:pt x="68" y="175"/>
                  </a:lnTo>
                  <a:lnTo>
                    <a:pt x="82" y="188"/>
                  </a:lnTo>
                  <a:lnTo>
                    <a:pt x="96" y="202"/>
                  </a:lnTo>
                  <a:lnTo>
                    <a:pt x="111" y="213"/>
                  </a:lnTo>
                  <a:lnTo>
                    <a:pt x="126" y="226"/>
                  </a:lnTo>
                  <a:lnTo>
                    <a:pt x="144" y="235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69" y="213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1" y="208"/>
                  </a:lnTo>
                  <a:lnTo>
                    <a:pt x="157" y="207"/>
                  </a:lnTo>
                  <a:lnTo>
                    <a:pt x="150" y="205"/>
                  </a:lnTo>
                  <a:lnTo>
                    <a:pt x="150" y="205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3" name="Freeform 122"/>
            <p:cNvSpPr/>
            <p:nvPr/>
          </p:nvSpPr>
          <p:spPr bwMode="auto">
            <a:xfrm>
              <a:off x="5603877" y="2153126"/>
              <a:ext cx="271463" cy="31289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1" y="22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19" y="51"/>
                </a:cxn>
                <a:cxn ang="0">
                  <a:pos x="33" y="76"/>
                </a:cxn>
                <a:cxn ang="0">
                  <a:pos x="62" y="124"/>
                </a:cxn>
                <a:cxn ang="0">
                  <a:pos x="76" y="146"/>
                </a:cxn>
                <a:cxn ang="0">
                  <a:pos x="90" y="168"/>
                </a:cxn>
                <a:cxn ang="0">
                  <a:pos x="108" y="189"/>
                </a:cxn>
                <a:cxn ang="0">
                  <a:pos x="128" y="208"/>
                </a:cxn>
                <a:cxn ang="0">
                  <a:pos x="128" y="208"/>
                </a:cxn>
                <a:cxn ang="0">
                  <a:pos x="135" y="210"/>
                </a:cxn>
                <a:cxn ang="0">
                  <a:pos x="139" y="211"/>
                </a:cxn>
                <a:cxn ang="0">
                  <a:pos x="144" y="211"/>
                </a:cxn>
                <a:cxn ang="0">
                  <a:pos x="144" y="211"/>
                </a:cxn>
                <a:cxn ang="0">
                  <a:pos x="147" y="216"/>
                </a:cxn>
                <a:cxn ang="0">
                  <a:pos x="149" y="219"/>
                </a:cxn>
                <a:cxn ang="0">
                  <a:pos x="149" y="219"/>
                </a:cxn>
                <a:cxn ang="0">
                  <a:pos x="171" y="165"/>
                </a:cxn>
                <a:cxn ang="0">
                  <a:pos x="171" y="165"/>
                </a:cxn>
                <a:cxn ang="0">
                  <a:pos x="147" y="151"/>
                </a:cxn>
                <a:cxn ang="0">
                  <a:pos x="127" y="134"/>
                </a:cxn>
                <a:cxn ang="0">
                  <a:pos x="106" y="115"/>
                </a:cxn>
                <a:cxn ang="0">
                  <a:pos x="89" y="94"/>
                </a:cxn>
                <a:cxn ang="0">
                  <a:pos x="73" y="72"/>
                </a:cxn>
                <a:cxn ang="0">
                  <a:pos x="57" y="48"/>
                </a:cxn>
                <a:cxn ang="0">
                  <a:pos x="43" y="24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171" h="219">
                  <a:moveTo>
                    <a:pt x="30" y="0"/>
                  </a:moveTo>
                  <a:lnTo>
                    <a:pt x="3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51"/>
                  </a:lnTo>
                  <a:lnTo>
                    <a:pt x="33" y="76"/>
                  </a:lnTo>
                  <a:lnTo>
                    <a:pt x="62" y="124"/>
                  </a:lnTo>
                  <a:lnTo>
                    <a:pt x="76" y="146"/>
                  </a:lnTo>
                  <a:lnTo>
                    <a:pt x="90" y="168"/>
                  </a:lnTo>
                  <a:lnTo>
                    <a:pt x="108" y="189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35" y="210"/>
                  </a:lnTo>
                  <a:lnTo>
                    <a:pt x="139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47" y="151"/>
                  </a:lnTo>
                  <a:lnTo>
                    <a:pt x="127" y="134"/>
                  </a:lnTo>
                  <a:lnTo>
                    <a:pt x="106" y="115"/>
                  </a:lnTo>
                  <a:lnTo>
                    <a:pt x="89" y="94"/>
                  </a:lnTo>
                  <a:lnTo>
                    <a:pt x="73" y="72"/>
                  </a:lnTo>
                  <a:lnTo>
                    <a:pt x="57" y="48"/>
                  </a:lnTo>
                  <a:lnTo>
                    <a:pt x="43" y="24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4" name="Freeform 123"/>
            <p:cNvSpPr/>
            <p:nvPr/>
          </p:nvSpPr>
          <p:spPr bwMode="auto">
            <a:xfrm>
              <a:off x="5708652" y="2124551"/>
              <a:ext cx="206375" cy="20859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4" y="50"/>
                </a:cxn>
                <a:cxn ang="0">
                  <a:pos x="37" y="69"/>
                </a:cxn>
                <a:cxn ang="0">
                  <a:pos x="51" y="87"/>
                </a:cxn>
                <a:cxn ang="0">
                  <a:pos x="67" y="104"/>
                </a:cxn>
                <a:cxn ang="0">
                  <a:pos x="83" y="120"/>
                </a:cxn>
                <a:cxn ang="0">
                  <a:pos x="100" y="135"/>
                </a:cxn>
                <a:cxn ang="0">
                  <a:pos x="119" y="146"/>
                </a:cxn>
                <a:cxn ang="0">
                  <a:pos x="119" y="146"/>
                </a:cxn>
                <a:cxn ang="0">
                  <a:pos x="130" y="119"/>
                </a:cxn>
                <a:cxn ang="0">
                  <a:pos x="130" y="119"/>
                </a:cxn>
                <a:cxn ang="0">
                  <a:pos x="116" y="108"/>
                </a:cxn>
                <a:cxn ang="0">
                  <a:pos x="104" y="93"/>
                </a:cxn>
                <a:cxn ang="0">
                  <a:pos x="91" y="79"/>
                </a:cxn>
                <a:cxn ang="0">
                  <a:pos x="78" y="63"/>
                </a:cxn>
                <a:cxn ang="0">
                  <a:pos x="56" y="31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30" h="146">
                  <a:moveTo>
                    <a:pt x="34" y="0"/>
                  </a:moveTo>
                  <a:lnTo>
                    <a:pt x="34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4" y="50"/>
                  </a:lnTo>
                  <a:lnTo>
                    <a:pt x="37" y="69"/>
                  </a:lnTo>
                  <a:lnTo>
                    <a:pt x="51" y="87"/>
                  </a:lnTo>
                  <a:lnTo>
                    <a:pt x="67" y="104"/>
                  </a:lnTo>
                  <a:lnTo>
                    <a:pt x="83" y="120"/>
                  </a:lnTo>
                  <a:lnTo>
                    <a:pt x="100" y="135"/>
                  </a:lnTo>
                  <a:lnTo>
                    <a:pt x="119" y="146"/>
                  </a:lnTo>
                  <a:lnTo>
                    <a:pt x="119" y="146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16" y="108"/>
                  </a:lnTo>
                  <a:lnTo>
                    <a:pt x="104" y="93"/>
                  </a:lnTo>
                  <a:lnTo>
                    <a:pt x="91" y="79"/>
                  </a:lnTo>
                  <a:lnTo>
                    <a:pt x="78" y="63"/>
                  </a:lnTo>
                  <a:lnTo>
                    <a:pt x="56" y="3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5" name="Freeform 124"/>
            <p:cNvSpPr/>
            <p:nvPr/>
          </p:nvSpPr>
          <p:spPr bwMode="auto">
            <a:xfrm>
              <a:off x="5762627" y="2110264"/>
              <a:ext cx="176213" cy="18430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2" y="41"/>
                </a:cxn>
                <a:cxn ang="0">
                  <a:pos x="44" y="73"/>
                </a:cxn>
                <a:cxn ang="0">
                  <a:pos x="57" y="89"/>
                </a:cxn>
                <a:cxn ang="0">
                  <a:pos x="70" y="103"/>
                </a:cxn>
                <a:cxn ang="0">
                  <a:pos x="82" y="118"/>
                </a:cxn>
                <a:cxn ang="0">
                  <a:pos x="96" y="129"/>
                </a:cxn>
                <a:cxn ang="0">
                  <a:pos x="96" y="129"/>
                </a:cxn>
                <a:cxn ang="0">
                  <a:pos x="111" y="97"/>
                </a:cxn>
                <a:cxn ang="0">
                  <a:pos x="111" y="97"/>
                </a:cxn>
                <a:cxn ang="0">
                  <a:pos x="85" y="76"/>
                </a:cxn>
                <a:cxn ang="0">
                  <a:pos x="63" y="52"/>
                </a:cxn>
                <a:cxn ang="0">
                  <a:pos x="43" y="27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111" h="129">
                  <a:moveTo>
                    <a:pt x="23" y="0"/>
                  </a:moveTo>
                  <a:lnTo>
                    <a:pt x="23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2" y="41"/>
                  </a:lnTo>
                  <a:lnTo>
                    <a:pt x="44" y="73"/>
                  </a:lnTo>
                  <a:lnTo>
                    <a:pt x="57" y="89"/>
                  </a:lnTo>
                  <a:lnTo>
                    <a:pt x="70" y="103"/>
                  </a:lnTo>
                  <a:lnTo>
                    <a:pt x="82" y="118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85" y="76"/>
                  </a:lnTo>
                  <a:lnTo>
                    <a:pt x="63" y="52"/>
                  </a:lnTo>
                  <a:lnTo>
                    <a:pt x="43" y="27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6" name="Freeform 125"/>
            <p:cNvSpPr/>
            <p:nvPr/>
          </p:nvSpPr>
          <p:spPr bwMode="auto">
            <a:xfrm>
              <a:off x="5799139" y="2090261"/>
              <a:ext cx="158750" cy="15859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0" y="41"/>
                </a:cxn>
                <a:cxn ang="0">
                  <a:pos x="40" y="66"/>
                </a:cxn>
                <a:cxn ang="0">
                  <a:pos x="62" y="90"/>
                </a:cxn>
                <a:cxn ang="0">
                  <a:pos x="88" y="111"/>
                </a:cxn>
                <a:cxn ang="0">
                  <a:pos x="88" y="111"/>
                </a:cxn>
                <a:cxn ang="0">
                  <a:pos x="100" y="82"/>
                </a:cxn>
                <a:cxn ang="0">
                  <a:pos x="100" y="82"/>
                </a:cxn>
                <a:cxn ang="0">
                  <a:pos x="89" y="74"/>
                </a:cxn>
                <a:cxn ang="0">
                  <a:pos x="80" y="65"/>
                </a:cxn>
                <a:cxn ang="0">
                  <a:pos x="62" y="44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100" h="111">
                  <a:moveTo>
                    <a:pt x="27" y="0"/>
                  </a:moveTo>
                  <a:lnTo>
                    <a:pt x="2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0" y="41"/>
                  </a:lnTo>
                  <a:lnTo>
                    <a:pt x="40" y="66"/>
                  </a:lnTo>
                  <a:lnTo>
                    <a:pt x="62" y="90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9" y="74"/>
                  </a:lnTo>
                  <a:lnTo>
                    <a:pt x="80" y="65"/>
                  </a:lnTo>
                  <a:lnTo>
                    <a:pt x="62" y="44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7" name="Freeform 126"/>
            <p:cNvSpPr/>
            <p:nvPr/>
          </p:nvSpPr>
          <p:spPr bwMode="auto">
            <a:xfrm>
              <a:off x="5842002" y="2064544"/>
              <a:ext cx="136525" cy="1428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5" y="62"/>
                </a:cxn>
                <a:cxn ang="0">
                  <a:pos x="53" y="83"/>
                </a:cxn>
                <a:cxn ang="0">
                  <a:pos x="62" y="92"/>
                </a:cxn>
                <a:cxn ang="0">
                  <a:pos x="73" y="100"/>
                </a:cxn>
                <a:cxn ang="0">
                  <a:pos x="73" y="100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78" y="62"/>
                </a:cxn>
                <a:cxn ang="0">
                  <a:pos x="72" y="54"/>
                </a:cxn>
                <a:cxn ang="0">
                  <a:pos x="58" y="35"/>
                </a:cxn>
                <a:cxn ang="0">
                  <a:pos x="45" y="18"/>
                </a:cxn>
                <a:cxn ang="0">
                  <a:pos x="39" y="8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86" h="100">
                  <a:moveTo>
                    <a:pt x="31" y="0"/>
                  </a:moveTo>
                  <a:lnTo>
                    <a:pt x="3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5" y="62"/>
                  </a:lnTo>
                  <a:lnTo>
                    <a:pt x="53" y="83"/>
                  </a:lnTo>
                  <a:lnTo>
                    <a:pt x="62" y="92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78" y="62"/>
                  </a:lnTo>
                  <a:lnTo>
                    <a:pt x="72" y="54"/>
                  </a:lnTo>
                  <a:lnTo>
                    <a:pt x="58" y="35"/>
                  </a:lnTo>
                  <a:lnTo>
                    <a:pt x="45" y="18"/>
                  </a:lnTo>
                  <a:lnTo>
                    <a:pt x="39" y="8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8" name="Freeform 127"/>
            <p:cNvSpPr/>
            <p:nvPr/>
          </p:nvSpPr>
          <p:spPr bwMode="auto">
            <a:xfrm>
              <a:off x="5891214" y="2040255"/>
              <a:ext cx="107950" cy="12430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25"/>
                </a:cxn>
                <a:cxn ang="0">
                  <a:pos x="14" y="35"/>
                </a:cxn>
                <a:cxn ang="0">
                  <a:pos x="27" y="52"/>
                </a:cxn>
                <a:cxn ang="0">
                  <a:pos x="41" y="71"/>
                </a:cxn>
                <a:cxn ang="0">
                  <a:pos x="47" y="79"/>
                </a:cxn>
                <a:cxn ang="0">
                  <a:pos x="55" y="87"/>
                </a:cxn>
                <a:cxn ang="0">
                  <a:pos x="55" y="87"/>
                </a:cxn>
                <a:cxn ang="0">
                  <a:pos x="68" y="52"/>
                </a:cxn>
                <a:cxn ang="0">
                  <a:pos x="68" y="52"/>
                </a:cxn>
                <a:cxn ang="0">
                  <a:pos x="57" y="41"/>
                </a:cxn>
                <a:cxn ang="0">
                  <a:pos x="44" y="27"/>
                </a:cxn>
                <a:cxn ang="0">
                  <a:pos x="35" y="14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68" h="87">
                  <a:moveTo>
                    <a:pt x="25" y="0"/>
                  </a:moveTo>
                  <a:lnTo>
                    <a:pt x="25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14" y="35"/>
                  </a:lnTo>
                  <a:lnTo>
                    <a:pt x="27" y="52"/>
                  </a:lnTo>
                  <a:lnTo>
                    <a:pt x="41" y="71"/>
                  </a:lnTo>
                  <a:lnTo>
                    <a:pt x="47" y="79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57" y="41"/>
                  </a:lnTo>
                  <a:lnTo>
                    <a:pt x="44" y="27"/>
                  </a:lnTo>
                  <a:lnTo>
                    <a:pt x="35" y="14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9" name="Freeform 128"/>
            <p:cNvSpPr/>
            <p:nvPr/>
          </p:nvSpPr>
          <p:spPr bwMode="auto">
            <a:xfrm>
              <a:off x="6007102" y="1908810"/>
              <a:ext cx="61913" cy="10858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0" y="49"/>
                </a:cxn>
                <a:cxn ang="0">
                  <a:pos x="19" y="76"/>
                </a:cxn>
                <a:cxn ang="0">
                  <a:pos x="19" y="76"/>
                </a:cxn>
                <a:cxn ang="0">
                  <a:pos x="30" y="38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0" y="25"/>
                </a:cxn>
                <a:cxn ang="0">
                  <a:pos x="0" y="49"/>
                </a:cxn>
                <a:cxn ang="0">
                  <a:pos x="0" y="49"/>
                </a:cxn>
              </a:cxnLst>
              <a:rect l="0" t="0" r="r" b="b"/>
              <a:pathLst>
                <a:path w="39" h="76">
                  <a:moveTo>
                    <a:pt x="0" y="49"/>
                  </a:moveTo>
                  <a:lnTo>
                    <a:pt x="0" y="49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30" y="38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25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0" name="Freeform 129"/>
            <p:cNvSpPr/>
            <p:nvPr/>
          </p:nvSpPr>
          <p:spPr bwMode="auto">
            <a:xfrm>
              <a:off x="5964239" y="1978819"/>
              <a:ext cx="73025" cy="9144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8" y="35"/>
                </a:cxn>
                <a:cxn ang="0">
                  <a:pos x="15" y="45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46" h="64">
                  <a:moveTo>
                    <a:pt x="0" y="24"/>
                  </a:moveTo>
                  <a:lnTo>
                    <a:pt x="0" y="24"/>
                  </a:lnTo>
                  <a:lnTo>
                    <a:pt x="8" y="35"/>
                  </a:lnTo>
                  <a:lnTo>
                    <a:pt x="15" y="4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1" name="Freeform 130"/>
            <p:cNvSpPr/>
            <p:nvPr/>
          </p:nvSpPr>
          <p:spPr bwMode="auto">
            <a:xfrm>
              <a:off x="5930902" y="2013109"/>
              <a:ext cx="88900" cy="1014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3"/>
                </a:cxn>
                <a:cxn ang="0">
                  <a:pos x="19" y="46"/>
                </a:cxn>
                <a:cxn ang="0">
                  <a:pos x="32" y="60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36" y="21"/>
                </a:cxn>
                <a:cxn ang="0">
                  <a:pos x="29" y="1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6" h="71">
                  <a:moveTo>
                    <a:pt x="21" y="0"/>
                  </a:moveTo>
                  <a:lnTo>
                    <a:pt x="2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3"/>
                  </a:lnTo>
                  <a:lnTo>
                    <a:pt x="19" y="46"/>
                  </a:lnTo>
                  <a:lnTo>
                    <a:pt x="32" y="6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36" y="21"/>
                  </a:lnTo>
                  <a:lnTo>
                    <a:pt x="29" y="1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2" name="Freeform 131"/>
            <p:cNvSpPr/>
            <p:nvPr/>
          </p:nvSpPr>
          <p:spPr bwMode="auto">
            <a:xfrm>
              <a:off x="5651502" y="2140268"/>
              <a:ext cx="246063" cy="24860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3" y="33"/>
                </a:cxn>
                <a:cxn ang="0">
                  <a:pos x="27" y="57"/>
                </a:cxn>
                <a:cxn ang="0">
                  <a:pos x="43" y="81"/>
                </a:cxn>
                <a:cxn ang="0">
                  <a:pos x="59" y="103"/>
                </a:cxn>
                <a:cxn ang="0">
                  <a:pos x="76" y="124"/>
                </a:cxn>
                <a:cxn ang="0">
                  <a:pos x="97" y="143"/>
                </a:cxn>
                <a:cxn ang="0">
                  <a:pos x="117" y="160"/>
                </a:cxn>
                <a:cxn ang="0">
                  <a:pos x="141" y="174"/>
                </a:cxn>
                <a:cxn ang="0">
                  <a:pos x="141" y="174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5" y="135"/>
                </a:cxn>
                <a:cxn ang="0">
                  <a:pos x="155" y="135"/>
                </a:cxn>
                <a:cxn ang="0">
                  <a:pos x="136" y="124"/>
                </a:cxn>
                <a:cxn ang="0">
                  <a:pos x="119" y="109"/>
                </a:cxn>
                <a:cxn ang="0">
                  <a:pos x="103" y="93"/>
                </a:cxn>
                <a:cxn ang="0">
                  <a:pos x="87" y="76"/>
                </a:cxn>
                <a:cxn ang="0">
                  <a:pos x="73" y="58"/>
                </a:cxn>
                <a:cxn ang="0">
                  <a:pos x="60" y="39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155" h="174">
                  <a:moveTo>
                    <a:pt x="36" y="0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3" y="33"/>
                  </a:lnTo>
                  <a:lnTo>
                    <a:pt x="27" y="57"/>
                  </a:lnTo>
                  <a:lnTo>
                    <a:pt x="43" y="81"/>
                  </a:lnTo>
                  <a:lnTo>
                    <a:pt x="59" y="103"/>
                  </a:lnTo>
                  <a:lnTo>
                    <a:pt x="76" y="124"/>
                  </a:lnTo>
                  <a:lnTo>
                    <a:pt x="97" y="143"/>
                  </a:lnTo>
                  <a:lnTo>
                    <a:pt x="117" y="160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36" y="124"/>
                  </a:lnTo>
                  <a:lnTo>
                    <a:pt x="119" y="109"/>
                  </a:lnTo>
                  <a:lnTo>
                    <a:pt x="103" y="93"/>
                  </a:lnTo>
                  <a:lnTo>
                    <a:pt x="87" y="76"/>
                  </a:lnTo>
                  <a:lnTo>
                    <a:pt x="73" y="58"/>
                  </a:lnTo>
                  <a:lnTo>
                    <a:pt x="60" y="3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3" name="Freeform 132"/>
            <p:cNvSpPr/>
            <p:nvPr/>
          </p:nvSpPr>
          <p:spPr bwMode="auto">
            <a:xfrm>
              <a:off x="5480052" y="2160270"/>
              <a:ext cx="334963" cy="540068"/>
            </a:xfrm>
            <a:custGeom>
              <a:avLst/>
              <a:gdLst/>
              <a:ahLst/>
              <a:cxnLst>
                <a:cxn ang="0">
                  <a:pos x="211" y="241"/>
                </a:cxn>
                <a:cxn ang="0">
                  <a:pos x="211" y="241"/>
                </a:cxn>
                <a:cxn ang="0">
                  <a:pos x="179" y="221"/>
                </a:cxn>
                <a:cxn ang="0">
                  <a:pos x="163" y="208"/>
                </a:cxn>
                <a:cxn ang="0">
                  <a:pos x="149" y="197"/>
                </a:cxn>
                <a:cxn ang="0">
                  <a:pos x="135" y="184"/>
                </a:cxn>
                <a:cxn ang="0">
                  <a:pos x="122" y="170"/>
                </a:cxn>
                <a:cxn ang="0">
                  <a:pos x="109" y="156"/>
                </a:cxn>
                <a:cxn ang="0">
                  <a:pos x="98" y="141"/>
                </a:cxn>
                <a:cxn ang="0">
                  <a:pos x="89" y="125"/>
                </a:cxn>
                <a:cxn ang="0">
                  <a:pos x="81" y="110"/>
                </a:cxn>
                <a:cxn ang="0">
                  <a:pos x="73" y="92"/>
                </a:cxn>
                <a:cxn ang="0">
                  <a:pos x="67" y="75"/>
                </a:cxn>
                <a:cxn ang="0">
                  <a:pos x="62" y="57"/>
                </a:cxn>
                <a:cxn ang="0">
                  <a:pos x="57" y="38"/>
                </a:cxn>
                <a:cxn ang="0">
                  <a:pos x="56" y="1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3" y="22"/>
                </a:cxn>
                <a:cxn ang="0">
                  <a:pos x="29" y="44"/>
                </a:cxn>
                <a:cxn ang="0">
                  <a:pos x="16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0" y="114"/>
                </a:cxn>
                <a:cxn ang="0">
                  <a:pos x="17" y="138"/>
                </a:cxn>
                <a:cxn ang="0">
                  <a:pos x="25" y="162"/>
                </a:cxn>
                <a:cxn ang="0">
                  <a:pos x="27" y="17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32" y="235"/>
                </a:cxn>
                <a:cxn ang="0">
                  <a:pos x="36" y="282"/>
                </a:cxn>
                <a:cxn ang="0">
                  <a:pos x="41" y="330"/>
                </a:cxn>
                <a:cxn ang="0">
                  <a:pos x="46" y="354"/>
                </a:cxn>
                <a:cxn ang="0">
                  <a:pos x="51" y="378"/>
                </a:cxn>
                <a:cxn ang="0">
                  <a:pos x="51" y="378"/>
                </a:cxn>
                <a:cxn ang="0">
                  <a:pos x="84" y="363"/>
                </a:cxn>
                <a:cxn ang="0">
                  <a:pos x="84" y="363"/>
                </a:cxn>
                <a:cxn ang="0">
                  <a:pos x="105" y="352"/>
                </a:cxn>
                <a:cxn ang="0">
                  <a:pos x="124" y="341"/>
                </a:cxn>
                <a:cxn ang="0">
                  <a:pos x="141" y="328"/>
                </a:cxn>
                <a:cxn ang="0">
                  <a:pos x="159" y="314"/>
                </a:cxn>
                <a:cxn ang="0">
                  <a:pos x="175" y="297"/>
                </a:cxn>
                <a:cxn ang="0">
                  <a:pos x="189" y="279"/>
                </a:cxn>
                <a:cxn ang="0">
                  <a:pos x="201" y="262"/>
                </a:cxn>
                <a:cxn ang="0">
                  <a:pos x="211" y="241"/>
                </a:cxn>
                <a:cxn ang="0">
                  <a:pos x="211" y="241"/>
                </a:cxn>
              </a:cxnLst>
              <a:rect l="0" t="0" r="r" b="b"/>
              <a:pathLst>
                <a:path w="211" h="378">
                  <a:moveTo>
                    <a:pt x="211" y="241"/>
                  </a:moveTo>
                  <a:lnTo>
                    <a:pt x="211" y="241"/>
                  </a:lnTo>
                  <a:lnTo>
                    <a:pt x="179" y="221"/>
                  </a:lnTo>
                  <a:lnTo>
                    <a:pt x="163" y="208"/>
                  </a:lnTo>
                  <a:lnTo>
                    <a:pt x="149" y="197"/>
                  </a:lnTo>
                  <a:lnTo>
                    <a:pt x="135" y="184"/>
                  </a:lnTo>
                  <a:lnTo>
                    <a:pt x="122" y="170"/>
                  </a:lnTo>
                  <a:lnTo>
                    <a:pt x="109" y="156"/>
                  </a:lnTo>
                  <a:lnTo>
                    <a:pt x="98" y="141"/>
                  </a:lnTo>
                  <a:lnTo>
                    <a:pt x="89" y="125"/>
                  </a:lnTo>
                  <a:lnTo>
                    <a:pt x="81" y="110"/>
                  </a:lnTo>
                  <a:lnTo>
                    <a:pt x="73" y="92"/>
                  </a:lnTo>
                  <a:lnTo>
                    <a:pt x="67" y="75"/>
                  </a:lnTo>
                  <a:lnTo>
                    <a:pt x="62" y="57"/>
                  </a:lnTo>
                  <a:lnTo>
                    <a:pt x="57" y="38"/>
                  </a:lnTo>
                  <a:lnTo>
                    <a:pt x="56" y="1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22"/>
                  </a:lnTo>
                  <a:lnTo>
                    <a:pt x="29" y="44"/>
                  </a:lnTo>
                  <a:lnTo>
                    <a:pt x="16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0" y="114"/>
                  </a:lnTo>
                  <a:lnTo>
                    <a:pt x="17" y="138"/>
                  </a:lnTo>
                  <a:lnTo>
                    <a:pt x="25" y="162"/>
                  </a:lnTo>
                  <a:lnTo>
                    <a:pt x="27" y="17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32" y="235"/>
                  </a:lnTo>
                  <a:lnTo>
                    <a:pt x="36" y="282"/>
                  </a:lnTo>
                  <a:lnTo>
                    <a:pt x="41" y="330"/>
                  </a:lnTo>
                  <a:lnTo>
                    <a:pt x="46" y="354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105" y="352"/>
                  </a:lnTo>
                  <a:lnTo>
                    <a:pt x="124" y="341"/>
                  </a:lnTo>
                  <a:lnTo>
                    <a:pt x="141" y="328"/>
                  </a:lnTo>
                  <a:lnTo>
                    <a:pt x="159" y="314"/>
                  </a:lnTo>
                  <a:lnTo>
                    <a:pt x="175" y="297"/>
                  </a:lnTo>
                  <a:lnTo>
                    <a:pt x="189" y="279"/>
                  </a:lnTo>
                  <a:lnTo>
                    <a:pt x="201" y="262"/>
                  </a:lnTo>
                  <a:lnTo>
                    <a:pt x="211" y="241"/>
                  </a:lnTo>
                  <a:lnTo>
                    <a:pt x="211" y="241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4" name="Freeform 133"/>
            <p:cNvSpPr/>
            <p:nvPr/>
          </p:nvSpPr>
          <p:spPr bwMode="auto">
            <a:xfrm>
              <a:off x="5561014" y="2504599"/>
              <a:ext cx="261938" cy="222885"/>
            </a:xfrm>
            <a:custGeom>
              <a:avLst/>
              <a:gdLst/>
              <a:ahLst/>
              <a:cxnLst>
                <a:cxn ang="0">
                  <a:pos x="155" y="37"/>
                </a:cxn>
                <a:cxn ang="0">
                  <a:pos x="155" y="37"/>
                </a:cxn>
                <a:cxn ang="0">
                  <a:pos x="160" y="19"/>
                </a:cxn>
                <a:cxn ang="0">
                  <a:pos x="165" y="3"/>
                </a:cxn>
                <a:cxn ang="0">
                  <a:pos x="165" y="3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50" y="21"/>
                </a:cxn>
                <a:cxn ang="0">
                  <a:pos x="138" y="38"/>
                </a:cxn>
                <a:cxn ang="0">
                  <a:pos x="124" y="56"/>
                </a:cxn>
                <a:cxn ang="0">
                  <a:pos x="108" y="73"/>
                </a:cxn>
                <a:cxn ang="0">
                  <a:pos x="90" y="87"/>
                </a:cxn>
                <a:cxn ang="0">
                  <a:pos x="73" y="100"/>
                </a:cxn>
                <a:cxn ang="0">
                  <a:pos x="54" y="111"/>
                </a:cxn>
                <a:cxn ang="0">
                  <a:pos x="33" y="122"/>
                </a:cxn>
                <a:cxn ang="0">
                  <a:pos x="33" y="122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6" y="156"/>
                </a:cxn>
                <a:cxn ang="0">
                  <a:pos x="6" y="156"/>
                </a:cxn>
                <a:cxn ang="0">
                  <a:pos x="27" y="146"/>
                </a:cxn>
                <a:cxn ang="0">
                  <a:pos x="47" y="133"/>
                </a:cxn>
                <a:cxn ang="0">
                  <a:pos x="68" y="121"/>
                </a:cxn>
                <a:cxn ang="0">
                  <a:pos x="87" y="106"/>
                </a:cxn>
                <a:cxn ang="0">
                  <a:pos x="106" y="91"/>
                </a:cxn>
                <a:cxn ang="0">
                  <a:pos x="124" y="73"/>
                </a:cxn>
                <a:cxn ang="0">
                  <a:pos x="139" y="56"/>
                </a:cxn>
                <a:cxn ang="0">
                  <a:pos x="155" y="37"/>
                </a:cxn>
                <a:cxn ang="0">
                  <a:pos x="155" y="37"/>
                </a:cxn>
              </a:cxnLst>
              <a:rect l="0" t="0" r="r" b="b"/>
              <a:pathLst>
                <a:path w="165" h="156">
                  <a:moveTo>
                    <a:pt x="155" y="37"/>
                  </a:moveTo>
                  <a:lnTo>
                    <a:pt x="155" y="37"/>
                  </a:lnTo>
                  <a:lnTo>
                    <a:pt x="160" y="19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0" y="21"/>
                  </a:lnTo>
                  <a:lnTo>
                    <a:pt x="138" y="38"/>
                  </a:lnTo>
                  <a:lnTo>
                    <a:pt x="124" y="56"/>
                  </a:lnTo>
                  <a:lnTo>
                    <a:pt x="108" y="73"/>
                  </a:lnTo>
                  <a:lnTo>
                    <a:pt x="90" y="87"/>
                  </a:lnTo>
                  <a:lnTo>
                    <a:pt x="73" y="100"/>
                  </a:lnTo>
                  <a:lnTo>
                    <a:pt x="54" y="111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27" y="146"/>
                  </a:lnTo>
                  <a:lnTo>
                    <a:pt x="47" y="133"/>
                  </a:lnTo>
                  <a:lnTo>
                    <a:pt x="68" y="121"/>
                  </a:lnTo>
                  <a:lnTo>
                    <a:pt x="87" y="106"/>
                  </a:lnTo>
                  <a:lnTo>
                    <a:pt x="106" y="91"/>
                  </a:lnTo>
                  <a:lnTo>
                    <a:pt x="124" y="73"/>
                  </a:lnTo>
                  <a:lnTo>
                    <a:pt x="139" y="56"/>
                  </a:lnTo>
                  <a:lnTo>
                    <a:pt x="155" y="37"/>
                  </a:lnTo>
                  <a:lnTo>
                    <a:pt x="155" y="37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5" name="Freeform 134"/>
            <p:cNvSpPr/>
            <p:nvPr/>
          </p:nvSpPr>
          <p:spPr bwMode="auto">
            <a:xfrm>
              <a:off x="5570539" y="2557463"/>
              <a:ext cx="254000" cy="36004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9" y="0"/>
                </a:cxn>
                <a:cxn ang="0">
                  <a:pos x="133" y="19"/>
                </a:cxn>
                <a:cxn ang="0">
                  <a:pos x="118" y="36"/>
                </a:cxn>
                <a:cxn ang="0">
                  <a:pos x="100" y="54"/>
                </a:cxn>
                <a:cxn ang="0">
                  <a:pos x="81" y="69"/>
                </a:cxn>
                <a:cxn ang="0">
                  <a:pos x="62" y="84"/>
                </a:cxn>
                <a:cxn ang="0">
                  <a:pos x="41" y="96"/>
                </a:cxn>
                <a:cxn ang="0">
                  <a:pos x="21" y="10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6" y="141"/>
                </a:cxn>
                <a:cxn ang="0">
                  <a:pos x="6" y="141"/>
                </a:cxn>
                <a:cxn ang="0">
                  <a:pos x="18" y="176"/>
                </a:cxn>
                <a:cxn ang="0">
                  <a:pos x="24" y="193"/>
                </a:cxn>
                <a:cxn ang="0">
                  <a:pos x="30" y="211"/>
                </a:cxn>
                <a:cxn ang="0">
                  <a:pos x="40" y="225"/>
                </a:cxn>
                <a:cxn ang="0">
                  <a:pos x="46" y="233"/>
                </a:cxn>
                <a:cxn ang="0">
                  <a:pos x="52" y="238"/>
                </a:cxn>
                <a:cxn ang="0">
                  <a:pos x="59" y="244"/>
                </a:cxn>
                <a:cxn ang="0">
                  <a:pos x="65" y="247"/>
                </a:cxn>
                <a:cxn ang="0">
                  <a:pos x="73" y="250"/>
                </a:cxn>
                <a:cxn ang="0">
                  <a:pos x="83" y="252"/>
                </a:cxn>
                <a:cxn ang="0">
                  <a:pos x="83" y="252"/>
                </a:cxn>
                <a:cxn ang="0">
                  <a:pos x="98" y="250"/>
                </a:cxn>
                <a:cxn ang="0">
                  <a:pos x="118" y="249"/>
                </a:cxn>
                <a:cxn ang="0">
                  <a:pos x="118" y="249"/>
                </a:cxn>
                <a:cxn ang="0">
                  <a:pos x="124" y="249"/>
                </a:cxn>
                <a:cxn ang="0">
                  <a:pos x="130" y="249"/>
                </a:cxn>
                <a:cxn ang="0">
                  <a:pos x="137" y="249"/>
                </a:cxn>
                <a:cxn ang="0">
                  <a:pos x="143" y="247"/>
                </a:cxn>
                <a:cxn ang="0">
                  <a:pos x="143" y="247"/>
                </a:cxn>
                <a:cxn ang="0">
                  <a:pos x="148" y="242"/>
                </a:cxn>
                <a:cxn ang="0">
                  <a:pos x="151" y="239"/>
                </a:cxn>
                <a:cxn ang="0">
                  <a:pos x="157" y="230"/>
                </a:cxn>
                <a:cxn ang="0">
                  <a:pos x="159" y="219"/>
                </a:cxn>
                <a:cxn ang="0">
                  <a:pos x="160" y="206"/>
                </a:cxn>
                <a:cxn ang="0">
                  <a:pos x="160" y="193"/>
                </a:cxn>
                <a:cxn ang="0">
                  <a:pos x="159" y="181"/>
                </a:cxn>
                <a:cxn ang="0">
                  <a:pos x="154" y="160"/>
                </a:cxn>
                <a:cxn ang="0">
                  <a:pos x="154" y="160"/>
                </a:cxn>
                <a:cxn ang="0">
                  <a:pos x="149" y="135"/>
                </a:cxn>
                <a:cxn ang="0">
                  <a:pos x="146" y="111"/>
                </a:cxn>
                <a:cxn ang="0">
                  <a:pos x="144" y="90"/>
                </a:cxn>
                <a:cxn ang="0">
                  <a:pos x="143" y="69"/>
                </a:cxn>
                <a:cxn ang="0">
                  <a:pos x="143" y="50"/>
                </a:cxn>
                <a:cxn ang="0">
                  <a:pos x="144" y="33"/>
                </a:cxn>
                <a:cxn ang="0">
                  <a:pos x="146" y="16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160" h="252">
                  <a:moveTo>
                    <a:pt x="149" y="0"/>
                  </a:moveTo>
                  <a:lnTo>
                    <a:pt x="149" y="0"/>
                  </a:lnTo>
                  <a:lnTo>
                    <a:pt x="133" y="19"/>
                  </a:lnTo>
                  <a:lnTo>
                    <a:pt x="118" y="36"/>
                  </a:lnTo>
                  <a:lnTo>
                    <a:pt x="100" y="54"/>
                  </a:lnTo>
                  <a:lnTo>
                    <a:pt x="81" y="69"/>
                  </a:lnTo>
                  <a:lnTo>
                    <a:pt x="62" y="84"/>
                  </a:lnTo>
                  <a:lnTo>
                    <a:pt x="41" y="96"/>
                  </a:lnTo>
                  <a:lnTo>
                    <a:pt x="21" y="10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18" y="176"/>
                  </a:lnTo>
                  <a:lnTo>
                    <a:pt x="24" y="193"/>
                  </a:lnTo>
                  <a:lnTo>
                    <a:pt x="30" y="211"/>
                  </a:lnTo>
                  <a:lnTo>
                    <a:pt x="40" y="225"/>
                  </a:lnTo>
                  <a:lnTo>
                    <a:pt x="46" y="233"/>
                  </a:lnTo>
                  <a:lnTo>
                    <a:pt x="52" y="238"/>
                  </a:lnTo>
                  <a:lnTo>
                    <a:pt x="59" y="244"/>
                  </a:lnTo>
                  <a:lnTo>
                    <a:pt x="65" y="247"/>
                  </a:lnTo>
                  <a:lnTo>
                    <a:pt x="73" y="250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98" y="250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24" y="249"/>
                  </a:lnTo>
                  <a:lnTo>
                    <a:pt x="130" y="249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8" y="242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59" y="219"/>
                  </a:lnTo>
                  <a:lnTo>
                    <a:pt x="160" y="206"/>
                  </a:lnTo>
                  <a:lnTo>
                    <a:pt x="160" y="193"/>
                  </a:lnTo>
                  <a:lnTo>
                    <a:pt x="159" y="181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9" y="135"/>
                  </a:lnTo>
                  <a:lnTo>
                    <a:pt x="146" y="111"/>
                  </a:lnTo>
                  <a:lnTo>
                    <a:pt x="144" y="90"/>
                  </a:lnTo>
                  <a:lnTo>
                    <a:pt x="143" y="69"/>
                  </a:lnTo>
                  <a:lnTo>
                    <a:pt x="143" y="50"/>
                  </a:lnTo>
                  <a:lnTo>
                    <a:pt x="144" y="33"/>
                  </a:lnTo>
                  <a:lnTo>
                    <a:pt x="146" y="16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6A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6" name="Freeform 135"/>
            <p:cNvSpPr/>
            <p:nvPr/>
          </p:nvSpPr>
          <p:spPr bwMode="auto">
            <a:xfrm>
              <a:off x="5313364" y="1147286"/>
              <a:ext cx="708025" cy="371475"/>
            </a:xfrm>
            <a:custGeom>
              <a:avLst/>
              <a:gdLst/>
              <a:ahLst/>
              <a:cxnLst>
                <a:cxn ang="0">
                  <a:pos x="441" y="1"/>
                </a:cxn>
                <a:cxn ang="0">
                  <a:pos x="441" y="1"/>
                </a:cxn>
                <a:cxn ang="0">
                  <a:pos x="411" y="0"/>
                </a:cxn>
                <a:cxn ang="0">
                  <a:pos x="411" y="0"/>
                </a:cxn>
                <a:cxn ang="0">
                  <a:pos x="399" y="19"/>
                </a:cxn>
                <a:cxn ang="0">
                  <a:pos x="384" y="36"/>
                </a:cxn>
                <a:cxn ang="0">
                  <a:pos x="368" y="54"/>
                </a:cxn>
                <a:cxn ang="0">
                  <a:pos x="351" y="70"/>
                </a:cxn>
                <a:cxn ang="0">
                  <a:pos x="333" y="85"/>
                </a:cxn>
                <a:cxn ang="0">
                  <a:pos x="316" y="100"/>
                </a:cxn>
                <a:cxn ang="0">
                  <a:pos x="295" y="114"/>
                </a:cxn>
                <a:cxn ang="0">
                  <a:pos x="276" y="127"/>
                </a:cxn>
                <a:cxn ang="0">
                  <a:pos x="276" y="127"/>
                </a:cxn>
                <a:cxn ang="0">
                  <a:pos x="210" y="166"/>
                </a:cxn>
                <a:cxn ang="0">
                  <a:pos x="176" y="187"/>
                </a:cxn>
                <a:cxn ang="0">
                  <a:pos x="141" y="204"/>
                </a:cxn>
                <a:cxn ang="0">
                  <a:pos x="108" y="222"/>
                </a:cxn>
                <a:cxn ang="0">
                  <a:pos x="73" y="236"/>
                </a:cxn>
                <a:cxn ang="0">
                  <a:pos x="37" y="249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30" y="260"/>
                </a:cxn>
                <a:cxn ang="0">
                  <a:pos x="59" y="258"/>
                </a:cxn>
                <a:cxn ang="0">
                  <a:pos x="89" y="257"/>
                </a:cxn>
                <a:cxn ang="0">
                  <a:pos x="119" y="252"/>
                </a:cxn>
                <a:cxn ang="0">
                  <a:pos x="119" y="252"/>
                </a:cxn>
                <a:cxn ang="0">
                  <a:pos x="124" y="251"/>
                </a:cxn>
                <a:cxn ang="0">
                  <a:pos x="132" y="249"/>
                </a:cxn>
                <a:cxn ang="0">
                  <a:pos x="145" y="243"/>
                </a:cxn>
                <a:cxn ang="0">
                  <a:pos x="145" y="243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24" y="216"/>
                </a:cxn>
                <a:cxn ang="0">
                  <a:pos x="243" y="206"/>
                </a:cxn>
                <a:cxn ang="0">
                  <a:pos x="280" y="184"/>
                </a:cxn>
                <a:cxn ang="0">
                  <a:pos x="280" y="184"/>
                </a:cxn>
                <a:cxn ang="0">
                  <a:pos x="330" y="151"/>
                </a:cxn>
                <a:cxn ang="0">
                  <a:pos x="354" y="132"/>
                </a:cxn>
                <a:cxn ang="0">
                  <a:pos x="378" y="111"/>
                </a:cxn>
                <a:cxn ang="0">
                  <a:pos x="399" y="90"/>
                </a:cxn>
                <a:cxn ang="0">
                  <a:pos x="418" y="66"/>
                </a:cxn>
                <a:cxn ang="0">
                  <a:pos x="425" y="54"/>
                </a:cxn>
                <a:cxn ang="0">
                  <a:pos x="433" y="41"/>
                </a:cxn>
                <a:cxn ang="0">
                  <a:pos x="440" y="28"/>
                </a:cxn>
                <a:cxn ang="0">
                  <a:pos x="446" y="14"/>
                </a:cxn>
                <a:cxn ang="0">
                  <a:pos x="446" y="14"/>
                </a:cxn>
                <a:cxn ang="0">
                  <a:pos x="441" y="1"/>
                </a:cxn>
                <a:cxn ang="0">
                  <a:pos x="441" y="1"/>
                </a:cxn>
              </a:cxnLst>
              <a:rect l="0" t="0" r="r" b="b"/>
              <a:pathLst>
                <a:path w="446" h="260">
                  <a:moveTo>
                    <a:pt x="441" y="1"/>
                  </a:moveTo>
                  <a:lnTo>
                    <a:pt x="441" y="1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399" y="19"/>
                  </a:lnTo>
                  <a:lnTo>
                    <a:pt x="384" y="36"/>
                  </a:lnTo>
                  <a:lnTo>
                    <a:pt x="368" y="54"/>
                  </a:lnTo>
                  <a:lnTo>
                    <a:pt x="351" y="70"/>
                  </a:lnTo>
                  <a:lnTo>
                    <a:pt x="333" y="85"/>
                  </a:lnTo>
                  <a:lnTo>
                    <a:pt x="316" y="100"/>
                  </a:lnTo>
                  <a:lnTo>
                    <a:pt x="295" y="114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10" y="166"/>
                  </a:lnTo>
                  <a:lnTo>
                    <a:pt x="176" y="187"/>
                  </a:lnTo>
                  <a:lnTo>
                    <a:pt x="141" y="204"/>
                  </a:lnTo>
                  <a:lnTo>
                    <a:pt x="108" y="222"/>
                  </a:lnTo>
                  <a:lnTo>
                    <a:pt x="73" y="236"/>
                  </a:lnTo>
                  <a:lnTo>
                    <a:pt x="37" y="249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30" y="260"/>
                  </a:lnTo>
                  <a:lnTo>
                    <a:pt x="59" y="258"/>
                  </a:lnTo>
                  <a:lnTo>
                    <a:pt x="89" y="257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4" y="251"/>
                  </a:lnTo>
                  <a:lnTo>
                    <a:pt x="132" y="249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24" y="216"/>
                  </a:lnTo>
                  <a:lnTo>
                    <a:pt x="243" y="206"/>
                  </a:lnTo>
                  <a:lnTo>
                    <a:pt x="280" y="184"/>
                  </a:lnTo>
                  <a:lnTo>
                    <a:pt x="280" y="184"/>
                  </a:lnTo>
                  <a:lnTo>
                    <a:pt x="330" y="151"/>
                  </a:lnTo>
                  <a:lnTo>
                    <a:pt x="354" y="132"/>
                  </a:lnTo>
                  <a:lnTo>
                    <a:pt x="378" y="111"/>
                  </a:lnTo>
                  <a:lnTo>
                    <a:pt x="399" y="90"/>
                  </a:lnTo>
                  <a:lnTo>
                    <a:pt x="418" y="66"/>
                  </a:lnTo>
                  <a:lnTo>
                    <a:pt x="425" y="54"/>
                  </a:lnTo>
                  <a:lnTo>
                    <a:pt x="433" y="41"/>
                  </a:lnTo>
                  <a:lnTo>
                    <a:pt x="440" y="28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1" y="1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7" name="Freeform 136"/>
            <p:cNvSpPr/>
            <p:nvPr/>
          </p:nvSpPr>
          <p:spPr bwMode="auto">
            <a:xfrm>
              <a:off x="5372102" y="1078706"/>
              <a:ext cx="365125" cy="208598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65" y="18"/>
                </a:cxn>
                <a:cxn ang="0">
                  <a:pos x="146" y="34"/>
                </a:cxn>
                <a:cxn ang="0">
                  <a:pos x="125" y="48"/>
                </a:cxn>
                <a:cxn ang="0">
                  <a:pos x="103" y="61"/>
                </a:cxn>
                <a:cxn ang="0">
                  <a:pos x="79" y="72"/>
                </a:cxn>
                <a:cxn ang="0">
                  <a:pos x="55" y="83"/>
                </a:cxn>
                <a:cxn ang="0">
                  <a:pos x="31" y="91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30" y="138"/>
                </a:cxn>
                <a:cxn ang="0">
                  <a:pos x="57" y="129"/>
                </a:cxn>
                <a:cxn ang="0">
                  <a:pos x="85" y="119"/>
                </a:cxn>
                <a:cxn ang="0">
                  <a:pos x="111" y="107"/>
                </a:cxn>
                <a:cxn ang="0">
                  <a:pos x="138" y="92"/>
                </a:cxn>
                <a:cxn ang="0">
                  <a:pos x="163" y="78"/>
                </a:cxn>
                <a:cxn ang="0">
                  <a:pos x="187" y="59"/>
                </a:cxn>
                <a:cxn ang="0">
                  <a:pos x="211" y="40"/>
                </a:cxn>
                <a:cxn ang="0">
                  <a:pos x="211" y="40"/>
                </a:cxn>
                <a:cxn ang="0">
                  <a:pos x="230" y="19"/>
                </a:cxn>
                <a:cxn ang="0">
                  <a:pos x="230" y="19"/>
                </a:cxn>
                <a:cxn ang="0">
                  <a:pos x="206" y="10"/>
                </a:cxn>
                <a:cxn ang="0">
                  <a:pos x="184" y="0"/>
                </a:cxn>
                <a:cxn ang="0">
                  <a:pos x="184" y="0"/>
                </a:cxn>
              </a:cxnLst>
              <a:rect l="0" t="0" r="r" b="b"/>
              <a:pathLst>
                <a:path w="230" h="146">
                  <a:moveTo>
                    <a:pt x="184" y="0"/>
                  </a:moveTo>
                  <a:lnTo>
                    <a:pt x="184" y="0"/>
                  </a:lnTo>
                  <a:lnTo>
                    <a:pt x="165" y="18"/>
                  </a:lnTo>
                  <a:lnTo>
                    <a:pt x="146" y="34"/>
                  </a:lnTo>
                  <a:lnTo>
                    <a:pt x="125" y="48"/>
                  </a:lnTo>
                  <a:lnTo>
                    <a:pt x="103" y="61"/>
                  </a:lnTo>
                  <a:lnTo>
                    <a:pt x="79" y="72"/>
                  </a:lnTo>
                  <a:lnTo>
                    <a:pt x="55" y="83"/>
                  </a:lnTo>
                  <a:lnTo>
                    <a:pt x="31" y="9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30" y="138"/>
                  </a:lnTo>
                  <a:lnTo>
                    <a:pt x="57" y="129"/>
                  </a:lnTo>
                  <a:lnTo>
                    <a:pt x="85" y="119"/>
                  </a:lnTo>
                  <a:lnTo>
                    <a:pt x="111" y="107"/>
                  </a:lnTo>
                  <a:lnTo>
                    <a:pt x="138" y="92"/>
                  </a:lnTo>
                  <a:lnTo>
                    <a:pt x="163" y="78"/>
                  </a:lnTo>
                  <a:lnTo>
                    <a:pt x="187" y="5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06" y="1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8" name="Freeform 137"/>
            <p:cNvSpPr/>
            <p:nvPr/>
          </p:nvSpPr>
          <p:spPr bwMode="auto">
            <a:xfrm>
              <a:off x="5364164" y="830104"/>
              <a:ext cx="60325" cy="112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24" y="71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27" y="47"/>
                </a:cxn>
                <a:cxn ang="0">
                  <a:pos x="16" y="31"/>
                </a:cxn>
                <a:cxn ang="0">
                  <a:pos x="8" y="1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0" y="0"/>
                  </a:lnTo>
                  <a:lnTo>
                    <a:pt x="5" y="3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4" y="7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7" y="47"/>
                  </a:lnTo>
                  <a:lnTo>
                    <a:pt x="16" y="31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9" name="Freeform 138"/>
            <p:cNvSpPr/>
            <p:nvPr/>
          </p:nvSpPr>
          <p:spPr bwMode="auto">
            <a:xfrm>
              <a:off x="5380039" y="918686"/>
              <a:ext cx="77788" cy="67151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9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5" y="42"/>
                </a:cxn>
                <a:cxn ang="0">
                  <a:pos x="26" y="38"/>
                </a:cxn>
                <a:cxn ang="0">
                  <a:pos x="38" y="31"/>
                </a:cxn>
                <a:cxn ang="0">
                  <a:pos x="49" y="22"/>
                </a:cxn>
                <a:cxn ang="0">
                  <a:pos x="49" y="22"/>
                </a:cxn>
              </a:cxnLst>
              <a:rect l="0" t="0" r="r" b="b"/>
              <a:pathLst>
                <a:path w="49" h="47">
                  <a:moveTo>
                    <a:pt x="49" y="22"/>
                  </a:moveTo>
                  <a:lnTo>
                    <a:pt x="49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5" y="42"/>
                  </a:lnTo>
                  <a:lnTo>
                    <a:pt x="26" y="38"/>
                  </a:lnTo>
                  <a:lnTo>
                    <a:pt x="38" y="31"/>
                  </a:lnTo>
                  <a:lnTo>
                    <a:pt x="49" y="22"/>
                  </a:lnTo>
                  <a:lnTo>
                    <a:pt x="49" y="22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0" name="Freeform 139"/>
            <p:cNvSpPr/>
            <p:nvPr/>
          </p:nvSpPr>
          <p:spPr bwMode="auto">
            <a:xfrm>
              <a:off x="5384802" y="950119"/>
              <a:ext cx="112713" cy="7858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5" y="9"/>
                </a:cxn>
                <a:cxn ang="0">
                  <a:pos x="23" y="16"/>
                </a:cxn>
                <a:cxn ang="0">
                  <a:pos x="12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9" y="49"/>
                </a:cxn>
                <a:cxn ang="0">
                  <a:pos x="38" y="41"/>
                </a:cxn>
                <a:cxn ang="0">
                  <a:pos x="54" y="33"/>
                </a:cxn>
                <a:cxn ang="0">
                  <a:pos x="71" y="24"/>
                </a:cxn>
                <a:cxn ang="0">
                  <a:pos x="71" y="2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71" h="55">
                  <a:moveTo>
                    <a:pt x="46" y="0"/>
                  </a:moveTo>
                  <a:lnTo>
                    <a:pt x="46" y="0"/>
                  </a:lnTo>
                  <a:lnTo>
                    <a:pt x="35" y="9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9" y="49"/>
                  </a:lnTo>
                  <a:lnTo>
                    <a:pt x="38" y="41"/>
                  </a:lnTo>
                  <a:lnTo>
                    <a:pt x="54" y="33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1" name="Freeform 140"/>
            <p:cNvSpPr/>
            <p:nvPr/>
          </p:nvSpPr>
          <p:spPr bwMode="auto">
            <a:xfrm>
              <a:off x="5386389" y="984409"/>
              <a:ext cx="158750" cy="101441"/>
            </a:xfrm>
            <a:custGeom>
              <a:avLst/>
              <a:gdLst/>
              <a:ahLst/>
              <a:cxnLst>
                <a:cxn ang="0">
                  <a:pos x="95" y="19"/>
                </a:cxn>
                <a:cxn ang="0">
                  <a:pos x="95" y="1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3" y="9"/>
                </a:cxn>
                <a:cxn ang="0">
                  <a:pos x="37" y="17"/>
                </a:cxn>
                <a:cxn ang="0">
                  <a:pos x="18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27" y="61"/>
                </a:cxn>
                <a:cxn ang="0">
                  <a:pos x="53" y="49"/>
                </a:cxn>
                <a:cxn ang="0">
                  <a:pos x="100" y="22"/>
                </a:cxn>
                <a:cxn ang="0">
                  <a:pos x="100" y="22"/>
                </a:cxn>
                <a:cxn ang="0">
                  <a:pos x="95" y="19"/>
                </a:cxn>
                <a:cxn ang="0">
                  <a:pos x="95" y="19"/>
                </a:cxn>
              </a:cxnLst>
              <a:rect l="0" t="0" r="r" b="b"/>
              <a:pathLst>
                <a:path w="100" h="71">
                  <a:moveTo>
                    <a:pt x="95" y="19"/>
                  </a:moveTo>
                  <a:lnTo>
                    <a:pt x="95" y="1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9"/>
                  </a:lnTo>
                  <a:lnTo>
                    <a:pt x="37" y="17"/>
                  </a:lnTo>
                  <a:lnTo>
                    <a:pt x="18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7" y="61"/>
                  </a:lnTo>
                  <a:lnTo>
                    <a:pt x="53" y="49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19"/>
                  </a:lnTo>
                  <a:lnTo>
                    <a:pt x="95" y="19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2" name="Freeform 141"/>
            <p:cNvSpPr/>
            <p:nvPr/>
          </p:nvSpPr>
          <p:spPr bwMode="auto">
            <a:xfrm>
              <a:off x="5389564" y="1015841"/>
              <a:ext cx="209550" cy="11144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51" y="27"/>
                </a:cxn>
                <a:cxn ang="0">
                  <a:pos x="25" y="39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38" y="71"/>
                </a:cxn>
                <a:cxn ang="0">
                  <a:pos x="52" y="68"/>
                </a:cxn>
                <a:cxn ang="0">
                  <a:pos x="67" y="62"/>
                </a:cxn>
                <a:cxn ang="0">
                  <a:pos x="81" y="55"/>
                </a:cxn>
                <a:cxn ang="0">
                  <a:pos x="93" y="49"/>
                </a:cxn>
                <a:cxn ang="0">
                  <a:pos x="108" y="41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32" h="78">
                  <a:moveTo>
                    <a:pt x="98" y="0"/>
                  </a:moveTo>
                  <a:lnTo>
                    <a:pt x="98" y="0"/>
                  </a:lnTo>
                  <a:lnTo>
                    <a:pt x="51" y="27"/>
                  </a:lnTo>
                  <a:lnTo>
                    <a:pt x="25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8" y="71"/>
                  </a:lnTo>
                  <a:lnTo>
                    <a:pt x="52" y="68"/>
                  </a:lnTo>
                  <a:lnTo>
                    <a:pt x="67" y="62"/>
                  </a:lnTo>
                  <a:lnTo>
                    <a:pt x="81" y="55"/>
                  </a:lnTo>
                  <a:lnTo>
                    <a:pt x="93" y="49"/>
                  </a:lnTo>
                  <a:lnTo>
                    <a:pt x="108" y="4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3" name="Freeform 142"/>
            <p:cNvSpPr/>
            <p:nvPr/>
          </p:nvSpPr>
          <p:spPr bwMode="auto">
            <a:xfrm>
              <a:off x="5381627" y="1047274"/>
              <a:ext cx="282575" cy="172879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13" y="19"/>
                </a:cxn>
                <a:cxn ang="0">
                  <a:pos x="98" y="27"/>
                </a:cxn>
                <a:cxn ang="0">
                  <a:pos x="86" y="33"/>
                </a:cxn>
                <a:cxn ang="0">
                  <a:pos x="72" y="40"/>
                </a:cxn>
                <a:cxn ang="0">
                  <a:pos x="57" y="46"/>
                </a:cxn>
                <a:cxn ang="0">
                  <a:pos x="43" y="4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3" y="89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25" y="113"/>
                </a:cxn>
                <a:cxn ang="0">
                  <a:pos x="49" y="105"/>
                </a:cxn>
                <a:cxn ang="0">
                  <a:pos x="73" y="94"/>
                </a:cxn>
                <a:cxn ang="0">
                  <a:pos x="97" y="83"/>
                </a:cxn>
                <a:cxn ang="0">
                  <a:pos x="119" y="70"/>
                </a:cxn>
                <a:cxn ang="0">
                  <a:pos x="140" y="56"/>
                </a:cxn>
                <a:cxn ang="0">
                  <a:pos x="159" y="40"/>
                </a:cxn>
                <a:cxn ang="0">
                  <a:pos x="178" y="22"/>
                </a:cxn>
                <a:cxn ang="0">
                  <a:pos x="178" y="22"/>
                </a:cxn>
                <a:cxn ang="0">
                  <a:pos x="157" y="11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78" h="121">
                  <a:moveTo>
                    <a:pt x="137" y="0"/>
                  </a:moveTo>
                  <a:lnTo>
                    <a:pt x="137" y="0"/>
                  </a:lnTo>
                  <a:lnTo>
                    <a:pt x="113" y="19"/>
                  </a:lnTo>
                  <a:lnTo>
                    <a:pt x="98" y="27"/>
                  </a:lnTo>
                  <a:lnTo>
                    <a:pt x="86" y="33"/>
                  </a:lnTo>
                  <a:lnTo>
                    <a:pt x="72" y="40"/>
                  </a:lnTo>
                  <a:lnTo>
                    <a:pt x="57" y="46"/>
                  </a:lnTo>
                  <a:lnTo>
                    <a:pt x="43" y="49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3" y="8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5" y="113"/>
                  </a:lnTo>
                  <a:lnTo>
                    <a:pt x="49" y="105"/>
                  </a:lnTo>
                  <a:lnTo>
                    <a:pt x="73" y="94"/>
                  </a:lnTo>
                  <a:lnTo>
                    <a:pt x="97" y="83"/>
                  </a:lnTo>
                  <a:lnTo>
                    <a:pt x="119" y="70"/>
                  </a:lnTo>
                  <a:lnTo>
                    <a:pt x="140" y="56"/>
                  </a:lnTo>
                  <a:lnTo>
                    <a:pt x="159" y="4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57" y="11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4" name="Freeform 143"/>
            <p:cNvSpPr/>
            <p:nvPr/>
          </p:nvSpPr>
          <p:spPr bwMode="auto">
            <a:xfrm>
              <a:off x="5354639" y="1105853"/>
              <a:ext cx="452438" cy="262890"/>
            </a:xfrm>
            <a:custGeom>
              <a:avLst/>
              <a:gdLst/>
              <a:ahLst/>
              <a:cxnLst>
                <a:cxn ang="0">
                  <a:pos x="241" y="0"/>
                </a:cxn>
                <a:cxn ang="0">
                  <a:pos x="241" y="0"/>
                </a:cxn>
                <a:cxn ang="0">
                  <a:pos x="222" y="21"/>
                </a:cxn>
                <a:cxn ang="0">
                  <a:pos x="222" y="21"/>
                </a:cxn>
                <a:cxn ang="0">
                  <a:pos x="198" y="40"/>
                </a:cxn>
                <a:cxn ang="0">
                  <a:pos x="174" y="59"/>
                </a:cxn>
                <a:cxn ang="0">
                  <a:pos x="149" y="73"/>
                </a:cxn>
                <a:cxn ang="0">
                  <a:pos x="122" y="88"/>
                </a:cxn>
                <a:cxn ang="0">
                  <a:pos x="96" y="100"/>
                </a:cxn>
                <a:cxn ang="0">
                  <a:pos x="68" y="110"/>
                </a:cxn>
                <a:cxn ang="0">
                  <a:pos x="41" y="11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6" y="156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41" y="170"/>
                </a:cxn>
                <a:cxn ang="0">
                  <a:pos x="81" y="156"/>
                </a:cxn>
                <a:cxn ang="0">
                  <a:pos x="120" y="138"/>
                </a:cxn>
                <a:cxn ang="0">
                  <a:pos x="158" y="121"/>
                </a:cxn>
                <a:cxn ang="0">
                  <a:pos x="195" y="99"/>
                </a:cxn>
                <a:cxn ang="0">
                  <a:pos x="211" y="88"/>
                </a:cxn>
                <a:cxn ang="0">
                  <a:pos x="228" y="75"/>
                </a:cxn>
                <a:cxn ang="0">
                  <a:pos x="244" y="61"/>
                </a:cxn>
                <a:cxn ang="0">
                  <a:pos x="258" y="46"/>
                </a:cxn>
                <a:cxn ang="0">
                  <a:pos x="273" y="30"/>
                </a:cxn>
                <a:cxn ang="0">
                  <a:pos x="285" y="15"/>
                </a:cxn>
                <a:cxn ang="0">
                  <a:pos x="285" y="15"/>
                </a:cxn>
                <a:cxn ang="0">
                  <a:pos x="263" y="8"/>
                </a:cxn>
                <a:cxn ang="0">
                  <a:pos x="241" y="0"/>
                </a:cxn>
                <a:cxn ang="0">
                  <a:pos x="241" y="0"/>
                </a:cxn>
              </a:cxnLst>
              <a:rect l="0" t="0" r="r" b="b"/>
              <a:pathLst>
                <a:path w="285" h="184">
                  <a:moveTo>
                    <a:pt x="241" y="0"/>
                  </a:moveTo>
                  <a:lnTo>
                    <a:pt x="241" y="0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198" y="40"/>
                  </a:lnTo>
                  <a:lnTo>
                    <a:pt x="174" y="59"/>
                  </a:lnTo>
                  <a:lnTo>
                    <a:pt x="149" y="73"/>
                  </a:lnTo>
                  <a:lnTo>
                    <a:pt x="122" y="88"/>
                  </a:lnTo>
                  <a:lnTo>
                    <a:pt x="96" y="100"/>
                  </a:lnTo>
                  <a:lnTo>
                    <a:pt x="68" y="110"/>
                  </a:lnTo>
                  <a:lnTo>
                    <a:pt x="41" y="11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6" y="15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1" y="170"/>
                  </a:lnTo>
                  <a:lnTo>
                    <a:pt x="81" y="156"/>
                  </a:lnTo>
                  <a:lnTo>
                    <a:pt x="120" y="138"/>
                  </a:lnTo>
                  <a:lnTo>
                    <a:pt x="158" y="121"/>
                  </a:lnTo>
                  <a:lnTo>
                    <a:pt x="195" y="99"/>
                  </a:lnTo>
                  <a:lnTo>
                    <a:pt x="211" y="88"/>
                  </a:lnTo>
                  <a:lnTo>
                    <a:pt x="228" y="75"/>
                  </a:lnTo>
                  <a:lnTo>
                    <a:pt x="244" y="61"/>
                  </a:lnTo>
                  <a:lnTo>
                    <a:pt x="258" y="46"/>
                  </a:lnTo>
                  <a:lnTo>
                    <a:pt x="273" y="30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63" y="8"/>
                  </a:lnTo>
                  <a:lnTo>
                    <a:pt x="241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5" name="Freeform 144"/>
            <p:cNvSpPr/>
            <p:nvPr/>
          </p:nvSpPr>
          <p:spPr bwMode="auto">
            <a:xfrm>
              <a:off x="5330827" y="1127284"/>
              <a:ext cx="552450" cy="31003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0"/>
                </a:cxn>
                <a:cxn ang="0">
                  <a:pos x="288" y="15"/>
                </a:cxn>
                <a:cxn ang="0">
                  <a:pos x="273" y="31"/>
                </a:cxn>
                <a:cxn ang="0">
                  <a:pos x="259" y="46"/>
                </a:cxn>
                <a:cxn ang="0">
                  <a:pos x="243" y="60"/>
                </a:cxn>
                <a:cxn ang="0">
                  <a:pos x="226" y="73"/>
                </a:cxn>
                <a:cxn ang="0">
                  <a:pos x="210" y="84"/>
                </a:cxn>
                <a:cxn ang="0">
                  <a:pos x="173" y="106"/>
                </a:cxn>
                <a:cxn ang="0">
                  <a:pos x="135" y="123"/>
                </a:cxn>
                <a:cxn ang="0">
                  <a:pos x="96" y="141"/>
                </a:cxn>
                <a:cxn ang="0">
                  <a:pos x="56" y="155"/>
                </a:cxn>
                <a:cxn ang="0">
                  <a:pos x="15" y="169"/>
                </a:cxn>
                <a:cxn ang="0">
                  <a:pos x="15" y="169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50" y="198"/>
                </a:cxn>
                <a:cxn ang="0">
                  <a:pos x="99" y="180"/>
                </a:cxn>
                <a:cxn ang="0">
                  <a:pos x="146" y="160"/>
                </a:cxn>
                <a:cxn ang="0">
                  <a:pos x="192" y="136"/>
                </a:cxn>
                <a:cxn ang="0">
                  <a:pos x="216" y="123"/>
                </a:cxn>
                <a:cxn ang="0">
                  <a:pos x="237" y="111"/>
                </a:cxn>
                <a:cxn ang="0">
                  <a:pos x="257" y="96"/>
                </a:cxn>
                <a:cxn ang="0">
                  <a:pos x="278" y="80"/>
                </a:cxn>
                <a:cxn ang="0">
                  <a:pos x="297" y="65"/>
                </a:cxn>
                <a:cxn ang="0">
                  <a:pos x="315" y="47"/>
                </a:cxn>
                <a:cxn ang="0">
                  <a:pos x="332" y="28"/>
                </a:cxn>
                <a:cxn ang="0">
                  <a:pos x="348" y="9"/>
                </a:cxn>
                <a:cxn ang="0">
                  <a:pos x="348" y="9"/>
                </a:cxn>
                <a:cxn ang="0">
                  <a:pos x="324" y="4"/>
                </a:cxn>
                <a:cxn ang="0">
                  <a:pos x="300" y="0"/>
                </a:cxn>
                <a:cxn ang="0">
                  <a:pos x="300" y="0"/>
                </a:cxn>
              </a:cxnLst>
              <a:rect l="0" t="0" r="r" b="b"/>
              <a:pathLst>
                <a:path w="348" h="217">
                  <a:moveTo>
                    <a:pt x="300" y="0"/>
                  </a:moveTo>
                  <a:lnTo>
                    <a:pt x="300" y="0"/>
                  </a:lnTo>
                  <a:lnTo>
                    <a:pt x="288" y="15"/>
                  </a:lnTo>
                  <a:lnTo>
                    <a:pt x="273" y="31"/>
                  </a:lnTo>
                  <a:lnTo>
                    <a:pt x="259" y="46"/>
                  </a:lnTo>
                  <a:lnTo>
                    <a:pt x="243" y="60"/>
                  </a:lnTo>
                  <a:lnTo>
                    <a:pt x="226" y="73"/>
                  </a:lnTo>
                  <a:lnTo>
                    <a:pt x="210" y="84"/>
                  </a:lnTo>
                  <a:lnTo>
                    <a:pt x="173" y="106"/>
                  </a:lnTo>
                  <a:lnTo>
                    <a:pt x="135" y="123"/>
                  </a:lnTo>
                  <a:lnTo>
                    <a:pt x="96" y="141"/>
                  </a:lnTo>
                  <a:lnTo>
                    <a:pt x="56" y="15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50" y="198"/>
                  </a:lnTo>
                  <a:lnTo>
                    <a:pt x="99" y="180"/>
                  </a:lnTo>
                  <a:lnTo>
                    <a:pt x="146" y="160"/>
                  </a:lnTo>
                  <a:lnTo>
                    <a:pt x="192" y="136"/>
                  </a:lnTo>
                  <a:lnTo>
                    <a:pt x="216" y="123"/>
                  </a:lnTo>
                  <a:lnTo>
                    <a:pt x="237" y="111"/>
                  </a:lnTo>
                  <a:lnTo>
                    <a:pt x="257" y="96"/>
                  </a:lnTo>
                  <a:lnTo>
                    <a:pt x="278" y="80"/>
                  </a:lnTo>
                  <a:lnTo>
                    <a:pt x="297" y="65"/>
                  </a:lnTo>
                  <a:lnTo>
                    <a:pt x="315" y="47"/>
                  </a:lnTo>
                  <a:lnTo>
                    <a:pt x="332" y="28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24" y="4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6" name="Freeform 145"/>
            <p:cNvSpPr/>
            <p:nvPr/>
          </p:nvSpPr>
          <p:spPr bwMode="auto">
            <a:xfrm>
              <a:off x="5299077" y="1140143"/>
              <a:ext cx="666750" cy="375761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0"/>
                </a:cxn>
                <a:cxn ang="0">
                  <a:pos x="352" y="19"/>
                </a:cxn>
                <a:cxn ang="0">
                  <a:pos x="335" y="38"/>
                </a:cxn>
                <a:cxn ang="0">
                  <a:pos x="317" y="56"/>
                </a:cxn>
                <a:cxn ang="0">
                  <a:pos x="298" y="71"/>
                </a:cxn>
                <a:cxn ang="0">
                  <a:pos x="277" y="87"/>
                </a:cxn>
                <a:cxn ang="0">
                  <a:pos x="257" y="102"/>
                </a:cxn>
                <a:cxn ang="0">
                  <a:pos x="236" y="114"/>
                </a:cxn>
                <a:cxn ang="0">
                  <a:pos x="212" y="127"/>
                </a:cxn>
                <a:cxn ang="0">
                  <a:pos x="166" y="151"/>
                </a:cxn>
                <a:cxn ang="0">
                  <a:pos x="119" y="171"/>
                </a:cxn>
                <a:cxn ang="0">
                  <a:pos x="70" y="189"/>
                </a:cxn>
                <a:cxn ang="0">
                  <a:pos x="20" y="208"/>
                </a:cxn>
                <a:cxn ang="0">
                  <a:pos x="20" y="208"/>
                </a:cxn>
                <a:cxn ang="0">
                  <a:pos x="19" y="216"/>
                </a:cxn>
                <a:cxn ang="0">
                  <a:pos x="19" y="216"/>
                </a:cxn>
                <a:cxn ang="0">
                  <a:pos x="9" y="24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46" y="254"/>
                </a:cxn>
                <a:cxn ang="0">
                  <a:pos x="82" y="241"/>
                </a:cxn>
                <a:cxn ang="0">
                  <a:pos x="117" y="227"/>
                </a:cxn>
                <a:cxn ang="0">
                  <a:pos x="150" y="209"/>
                </a:cxn>
                <a:cxn ang="0">
                  <a:pos x="185" y="192"/>
                </a:cxn>
                <a:cxn ang="0">
                  <a:pos x="219" y="171"/>
                </a:cxn>
                <a:cxn ang="0">
                  <a:pos x="285" y="132"/>
                </a:cxn>
                <a:cxn ang="0">
                  <a:pos x="285" y="132"/>
                </a:cxn>
                <a:cxn ang="0">
                  <a:pos x="304" y="119"/>
                </a:cxn>
                <a:cxn ang="0">
                  <a:pos x="325" y="105"/>
                </a:cxn>
                <a:cxn ang="0">
                  <a:pos x="342" y="90"/>
                </a:cxn>
                <a:cxn ang="0">
                  <a:pos x="360" y="75"/>
                </a:cxn>
                <a:cxn ang="0">
                  <a:pos x="377" y="59"/>
                </a:cxn>
                <a:cxn ang="0">
                  <a:pos x="393" y="41"/>
                </a:cxn>
                <a:cxn ang="0">
                  <a:pos x="408" y="24"/>
                </a:cxn>
                <a:cxn ang="0">
                  <a:pos x="420" y="5"/>
                </a:cxn>
                <a:cxn ang="0">
                  <a:pos x="420" y="5"/>
                </a:cxn>
                <a:cxn ang="0">
                  <a:pos x="393" y="3"/>
                </a:cxn>
                <a:cxn ang="0">
                  <a:pos x="368" y="0"/>
                </a:cxn>
                <a:cxn ang="0">
                  <a:pos x="368" y="0"/>
                </a:cxn>
              </a:cxnLst>
              <a:rect l="0" t="0" r="r" b="b"/>
              <a:pathLst>
                <a:path w="420" h="263">
                  <a:moveTo>
                    <a:pt x="368" y="0"/>
                  </a:moveTo>
                  <a:lnTo>
                    <a:pt x="368" y="0"/>
                  </a:lnTo>
                  <a:lnTo>
                    <a:pt x="352" y="19"/>
                  </a:lnTo>
                  <a:lnTo>
                    <a:pt x="335" y="38"/>
                  </a:lnTo>
                  <a:lnTo>
                    <a:pt x="317" y="56"/>
                  </a:lnTo>
                  <a:lnTo>
                    <a:pt x="298" y="71"/>
                  </a:lnTo>
                  <a:lnTo>
                    <a:pt x="277" y="87"/>
                  </a:lnTo>
                  <a:lnTo>
                    <a:pt x="257" y="102"/>
                  </a:lnTo>
                  <a:lnTo>
                    <a:pt x="236" y="114"/>
                  </a:lnTo>
                  <a:lnTo>
                    <a:pt x="212" y="127"/>
                  </a:lnTo>
                  <a:lnTo>
                    <a:pt x="166" y="151"/>
                  </a:lnTo>
                  <a:lnTo>
                    <a:pt x="119" y="171"/>
                  </a:lnTo>
                  <a:lnTo>
                    <a:pt x="70" y="189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9" y="24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46" y="254"/>
                  </a:lnTo>
                  <a:lnTo>
                    <a:pt x="82" y="241"/>
                  </a:lnTo>
                  <a:lnTo>
                    <a:pt x="117" y="227"/>
                  </a:lnTo>
                  <a:lnTo>
                    <a:pt x="150" y="209"/>
                  </a:lnTo>
                  <a:lnTo>
                    <a:pt x="185" y="192"/>
                  </a:lnTo>
                  <a:lnTo>
                    <a:pt x="219" y="171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304" y="119"/>
                  </a:lnTo>
                  <a:lnTo>
                    <a:pt x="325" y="105"/>
                  </a:lnTo>
                  <a:lnTo>
                    <a:pt x="342" y="90"/>
                  </a:lnTo>
                  <a:lnTo>
                    <a:pt x="360" y="75"/>
                  </a:lnTo>
                  <a:lnTo>
                    <a:pt x="377" y="59"/>
                  </a:lnTo>
                  <a:lnTo>
                    <a:pt x="393" y="41"/>
                  </a:lnTo>
                  <a:lnTo>
                    <a:pt x="408" y="24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93" y="3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7" name="Freeform 146"/>
            <p:cNvSpPr/>
            <p:nvPr/>
          </p:nvSpPr>
          <p:spPr bwMode="auto">
            <a:xfrm>
              <a:off x="4570414" y="381476"/>
              <a:ext cx="141288" cy="120015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64" y="1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0" y="19"/>
                </a:cxn>
                <a:cxn ang="0">
                  <a:pos x="19" y="38"/>
                </a:cxn>
                <a:cxn ang="0">
                  <a:pos x="8" y="60"/>
                </a:cxn>
                <a:cxn ang="0">
                  <a:pos x="0" y="84"/>
                </a:cxn>
                <a:cxn ang="0">
                  <a:pos x="89" y="25"/>
                </a:cxn>
                <a:cxn ang="0">
                  <a:pos x="89" y="25"/>
                </a:cxn>
                <a:cxn ang="0">
                  <a:pos x="64" y="12"/>
                </a:cxn>
                <a:cxn ang="0">
                  <a:pos x="64" y="12"/>
                </a:cxn>
              </a:cxnLst>
              <a:rect l="0" t="0" r="r" b="b"/>
              <a:pathLst>
                <a:path w="89" h="84">
                  <a:moveTo>
                    <a:pt x="64" y="12"/>
                  </a:moveTo>
                  <a:lnTo>
                    <a:pt x="64" y="1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0" y="19"/>
                  </a:lnTo>
                  <a:lnTo>
                    <a:pt x="19" y="38"/>
                  </a:lnTo>
                  <a:lnTo>
                    <a:pt x="8" y="60"/>
                  </a:lnTo>
                  <a:lnTo>
                    <a:pt x="0" y="84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8" name="Freeform 147"/>
            <p:cNvSpPr/>
            <p:nvPr/>
          </p:nvSpPr>
          <p:spPr bwMode="auto">
            <a:xfrm>
              <a:off x="4545014" y="417195"/>
              <a:ext cx="225425" cy="158591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8" y="84"/>
                </a:cxn>
                <a:cxn ang="0">
                  <a:pos x="0" y="111"/>
                </a:cxn>
                <a:cxn ang="0">
                  <a:pos x="142" y="17"/>
                </a:cxn>
                <a:cxn ang="0">
                  <a:pos x="142" y="17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42" h="111">
                  <a:moveTo>
                    <a:pt x="105" y="0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8" y="84"/>
                  </a:lnTo>
                  <a:lnTo>
                    <a:pt x="0" y="111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9" name="Freeform 148"/>
            <p:cNvSpPr/>
            <p:nvPr/>
          </p:nvSpPr>
          <p:spPr bwMode="auto">
            <a:xfrm>
              <a:off x="4530727" y="441484"/>
              <a:ext cx="293688" cy="215741"/>
            </a:xfrm>
            <a:custGeom>
              <a:avLst/>
              <a:gdLst/>
              <a:ahLst/>
              <a:cxnLst>
                <a:cxn ang="0">
                  <a:pos x="184" y="21"/>
                </a:cxn>
                <a:cxn ang="0">
                  <a:pos x="184" y="21"/>
                </a:cxn>
                <a:cxn ang="0">
                  <a:pos x="168" y="10"/>
                </a:cxn>
                <a:cxn ang="0">
                  <a:pos x="151" y="0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5" y="123"/>
                </a:cxn>
                <a:cxn ang="0">
                  <a:pos x="0" y="151"/>
                </a:cxn>
                <a:cxn ang="0">
                  <a:pos x="185" y="21"/>
                </a:cxn>
                <a:cxn ang="0">
                  <a:pos x="185" y="21"/>
                </a:cxn>
                <a:cxn ang="0">
                  <a:pos x="184" y="21"/>
                </a:cxn>
                <a:cxn ang="0">
                  <a:pos x="184" y="21"/>
                </a:cxn>
              </a:cxnLst>
              <a:rect l="0" t="0" r="r" b="b"/>
              <a:pathLst>
                <a:path w="185" h="151">
                  <a:moveTo>
                    <a:pt x="184" y="21"/>
                  </a:moveTo>
                  <a:lnTo>
                    <a:pt x="184" y="21"/>
                  </a:lnTo>
                  <a:lnTo>
                    <a:pt x="168" y="10"/>
                  </a:lnTo>
                  <a:lnTo>
                    <a:pt x="151" y="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5" y="123"/>
                  </a:lnTo>
                  <a:lnTo>
                    <a:pt x="0" y="15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1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0" name="Freeform 149"/>
            <p:cNvSpPr/>
            <p:nvPr/>
          </p:nvSpPr>
          <p:spPr bwMode="auto">
            <a:xfrm>
              <a:off x="4518027" y="471488"/>
              <a:ext cx="365125" cy="278606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8" y="130"/>
                </a:cxn>
                <a:cxn ang="0">
                  <a:pos x="8" y="130"/>
                </a:cxn>
                <a:cxn ang="0">
                  <a:pos x="3" y="162"/>
                </a:cxn>
                <a:cxn ang="0">
                  <a:pos x="0" y="195"/>
                </a:cxn>
                <a:cxn ang="0">
                  <a:pos x="230" y="29"/>
                </a:cxn>
                <a:cxn ang="0">
                  <a:pos x="230" y="29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30" h="195">
                  <a:moveTo>
                    <a:pt x="193" y="0"/>
                  </a:moveTo>
                  <a:lnTo>
                    <a:pt x="8" y="130"/>
                  </a:lnTo>
                  <a:lnTo>
                    <a:pt x="8" y="130"/>
                  </a:lnTo>
                  <a:lnTo>
                    <a:pt x="3" y="162"/>
                  </a:lnTo>
                  <a:lnTo>
                    <a:pt x="0" y="195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193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1" name="Freeform 150"/>
            <p:cNvSpPr/>
            <p:nvPr/>
          </p:nvSpPr>
          <p:spPr bwMode="auto">
            <a:xfrm>
              <a:off x="4510089" y="512921"/>
              <a:ext cx="423863" cy="307181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5" y="166"/>
                </a:cxn>
                <a:cxn ang="0">
                  <a:pos x="5" y="166"/>
                </a:cxn>
                <a:cxn ang="0">
                  <a:pos x="0" y="215"/>
                </a:cxn>
                <a:cxn ang="0">
                  <a:pos x="267" y="27"/>
                </a:cxn>
                <a:cxn ang="0">
                  <a:pos x="267" y="27"/>
                </a:cxn>
                <a:cxn ang="0">
                  <a:pos x="235" y="0"/>
                </a:cxn>
                <a:cxn ang="0">
                  <a:pos x="235" y="0"/>
                </a:cxn>
              </a:cxnLst>
              <a:rect l="0" t="0" r="r" b="b"/>
              <a:pathLst>
                <a:path w="267" h="215">
                  <a:moveTo>
                    <a:pt x="235" y="0"/>
                  </a:moveTo>
                  <a:lnTo>
                    <a:pt x="5" y="166"/>
                  </a:lnTo>
                  <a:lnTo>
                    <a:pt x="5" y="166"/>
                  </a:lnTo>
                  <a:lnTo>
                    <a:pt x="0" y="215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2" name="Freeform 151"/>
            <p:cNvSpPr/>
            <p:nvPr/>
          </p:nvSpPr>
          <p:spPr bwMode="auto">
            <a:xfrm>
              <a:off x="4505327" y="551498"/>
              <a:ext cx="485775" cy="344329"/>
            </a:xfrm>
            <a:custGeom>
              <a:avLst/>
              <a:gdLst/>
              <a:ahLst/>
              <a:cxnLst>
                <a:cxn ang="0">
                  <a:pos x="278" y="7"/>
                </a:cxn>
                <a:cxn ang="0">
                  <a:pos x="278" y="7"/>
                </a:cxn>
                <a:cxn ang="0">
                  <a:pos x="270" y="0"/>
                </a:cxn>
                <a:cxn ang="0">
                  <a:pos x="3" y="188"/>
                </a:cxn>
                <a:cxn ang="0">
                  <a:pos x="3" y="188"/>
                </a:cxn>
                <a:cxn ang="0">
                  <a:pos x="0" y="241"/>
                </a:cxn>
                <a:cxn ang="0">
                  <a:pos x="306" y="33"/>
                </a:cxn>
                <a:cxn ang="0">
                  <a:pos x="306" y="33"/>
                </a:cxn>
                <a:cxn ang="0">
                  <a:pos x="278" y="7"/>
                </a:cxn>
                <a:cxn ang="0">
                  <a:pos x="278" y="7"/>
                </a:cxn>
              </a:cxnLst>
              <a:rect l="0" t="0" r="r" b="b"/>
              <a:pathLst>
                <a:path w="306" h="241">
                  <a:moveTo>
                    <a:pt x="278" y="7"/>
                  </a:moveTo>
                  <a:lnTo>
                    <a:pt x="278" y="7"/>
                  </a:lnTo>
                  <a:lnTo>
                    <a:pt x="270" y="0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24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278" y="7"/>
                  </a:lnTo>
                  <a:lnTo>
                    <a:pt x="278" y="7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3" name="Freeform 152"/>
            <p:cNvSpPr/>
            <p:nvPr/>
          </p:nvSpPr>
          <p:spPr bwMode="auto">
            <a:xfrm>
              <a:off x="4500564" y="598646"/>
              <a:ext cx="546100" cy="394335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0" y="244"/>
                </a:cxn>
                <a:cxn ang="0">
                  <a:pos x="0" y="244"/>
                </a:cxn>
                <a:cxn ang="0">
                  <a:pos x="0" y="276"/>
                </a:cxn>
                <a:cxn ang="0">
                  <a:pos x="344" y="38"/>
                </a:cxn>
                <a:cxn ang="0">
                  <a:pos x="344" y="38"/>
                </a:cxn>
                <a:cxn ang="0">
                  <a:pos x="309" y="0"/>
                </a:cxn>
                <a:cxn ang="0">
                  <a:pos x="309" y="0"/>
                </a:cxn>
              </a:cxnLst>
              <a:rect l="0" t="0" r="r" b="b"/>
              <a:pathLst>
                <a:path w="344" h="276">
                  <a:moveTo>
                    <a:pt x="309" y="0"/>
                  </a:moveTo>
                  <a:lnTo>
                    <a:pt x="3" y="208"/>
                  </a:lnTo>
                  <a:lnTo>
                    <a:pt x="3" y="208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4" name="Freeform 153"/>
            <p:cNvSpPr/>
            <p:nvPr/>
          </p:nvSpPr>
          <p:spPr bwMode="auto">
            <a:xfrm>
              <a:off x="4500564" y="652939"/>
              <a:ext cx="593725" cy="401479"/>
            </a:xfrm>
            <a:custGeom>
              <a:avLst/>
              <a:gdLst/>
              <a:ahLst/>
              <a:cxnLst>
                <a:cxn ang="0">
                  <a:pos x="374" y="33"/>
                </a:cxn>
                <a:cxn ang="0">
                  <a:pos x="374" y="33"/>
                </a:cxn>
                <a:cxn ang="0">
                  <a:pos x="344" y="0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81"/>
                </a:cxn>
                <a:cxn ang="0">
                  <a:pos x="374" y="33"/>
                </a:cxn>
              </a:cxnLst>
              <a:rect l="0" t="0" r="r" b="b"/>
              <a:pathLst>
                <a:path w="374" h="281">
                  <a:moveTo>
                    <a:pt x="374" y="33"/>
                  </a:moveTo>
                  <a:lnTo>
                    <a:pt x="374" y="33"/>
                  </a:lnTo>
                  <a:lnTo>
                    <a:pt x="344" y="0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81"/>
                  </a:lnTo>
                  <a:lnTo>
                    <a:pt x="374" y="33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5" name="Freeform 154"/>
            <p:cNvSpPr/>
            <p:nvPr/>
          </p:nvSpPr>
          <p:spPr bwMode="auto">
            <a:xfrm>
              <a:off x="4510089" y="748665"/>
              <a:ext cx="660400" cy="457200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6" y="320"/>
                </a:cxn>
                <a:cxn ang="0">
                  <a:pos x="416" y="28"/>
                </a:cxn>
                <a:cxn ang="0">
                  <a:pos x="416" y="28"/>
                </a:cxn>
                <a:cxn ang="0">
                  <a:pos x="395" y="0"/>
                </a:cxn>
                <a:cxn ang="0">
                  <a:pos x="0" y="274"/>
                </a:cxn>
              </a:cxnLst>
              <a:rect l="0" t="0" r="r" b="b"/>
              <a:pathLst>
                <a:path w="416" h="320">
                  <a:moveTo>
                    <a:pt x="0" y="274"/>
                  </a:moveTo>
                  <a:lnTo>
                    <a:pt x="0" y="274"/>
                  </a:lnTo>
                  <a:lnTo>
                    <a:pt x="6" y="320"/>
                  </a:lnTo>
                  <a:lnTo>
                    <a:pt x="416" y="28"/>
                  </a:lnTo>
                  <a:lnTo>
                    <a:pt x="416" y="28"/>
                  </a:lnTo>
                  <a:lnTo>
                    <a:pt x="395" y="0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6" name="Freeform 155"/>
            <p:cNvSpPr/>
            <p:nvPr/>
          </p:nvSpPr>
          <p:spPr bwMode="auto">
            <a:xfrm>
              <a:off x="4500564" y="700088"/>
              <a:ext cx="636588" cy="440055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0" y="248"/>
                </a:cxn>
                <a:cxn ang="0">
                  <a:pos x="0" y="248"/>
                </a:cxn>
                <a:cxn ang="0">
                  <a:pos x="3" y="278"/>
                </a:cxn>
                <a:cxn ang="0">
                  <a:pos x="6" y="308"/>
                </a:cxn>
                <a:cxn ang="0">
                  <a:pos x="401" y="34"/>
                </a:cxn>
                <a:cxn ang="0">
                  <a:pos x="401" y="34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401" h="308">
                  <a:moveTo>
                    <a:pt x="374" y="0"/>
                  </a:moveTo>
                  <a:lnTo>
                    <a:pt x="0" y="248"/>
                  </a:lnTo>
                  <a:lnTo>
                    <a:pt x="0" y="248"/>
                  </a:lnTo>
                  <a:lnTo>
                    <a:pt x="3" y="278"/>
                  </a:lnTo>
                  <a:lnTo>
                    <a:pt x="6" y="308"/>
                  </a:lnTo>
                  <a:lnTo>
                    <a:pt x="401" y="34"/>
                  </a:lnTo>
                  <a:lnTo>
                    <a:pt x="401" y="34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7" name="Freeform 156"/>
            <p:cNvSpPr/>
            <p:nvPr/>
          </p:nvSpPr>
          <p:spPr bwMode="auto">
            <a:xfrm>
              <a:off x="4706939" y="792956"/>
              <a:ext cx="838200" cy="977265"/>
            </a:xfrm>
            <a:custGeom>
              <a:avLst/>
              <a:gdLst/>
              <a:ahLst/>
              <a:cxnLst>
                <a:cxn ang="0">
                  <a:pos x="504" y="495"/>
                </a:cxn>
                <a:cxn ang="0">
                  <a:pos x="504" y="495"/>
                </a:cxn>
                <a:cxn ang="0">
                  <a:pos x="490" y="433"/>
                </a:cxn>
                <a:cxn ang="0">
                  <a:pos x="471" y="372"/>
                </a:cxn>
                <a:cxn ang="0">
                  <a:pos x="452" y="310"/>
                </a:cxn>
                <a:cxn ang="0">
                  <a:pos x="428" y="248"/>
                </a:cxn>
                <a:cxn ang="0">
                  <a:pos x="403" y="189"/>
                </a:cxn>
                <a:cxn ang="0">
                  <a:pos x="374" y="130"/>
                </a:cxn>
                <a:cxn ang="0">
                  <a:pos x="343" y="75"/>
                </a:cxn>
                <a:cxn ang="0">
                  <a:pos x="325" y="46"/>
                </a:cxn>
                <a:cxn ang="0">
                  <a:pos x="308" y="21"/>
                </a:cxn>
                <a:cxn ang="0">
                  <a:pos x="308" y="21"/>
                </a:cxn>
                <a:cxn ang="0">
                  <a:pos x="293" y="0"/>
                </a:cxn>
                <a:cxn ang="0">
                  <a:pos x="0" y="679"/>
                </a:cxn>
                <a:cxn ang="0">
                  <a:pos x="0" y="679"/>
                </a:cxn>
                <a:cxn ang="0">
                  <a:pos x="3" y="684"/>
                </a:cxn>
                <a:cxn ang="0">
                  <a:pos x="528" y="644"/>
                </a:cxn>
                <a:cxn ang="0">
                  <a:pos x="528" y="644"/>
                </a:cxn>
                <a:cxn ang="0">
                  <a:pos x="525" y="608"/>
                </a:cxn>
                <a:cxn ang="0">
                  <a:pos x="519" y="570"/>
                </a:cxn>
                <a:cxn ang="0">
                  <a:pos x="512" y="532"/>
                </a:cxn>
                <a:cxn ang="0">
                  <a:pos x="504" y="495"/>
                </a:cxn>
                <a:cxn ang="0">
                  <a:pos x="504" y="495"/>
                </a:cxn>
              </a:cxnLst>
              <a:rect l="0" t="0" r="r" b="b"/>
              <a:pathLst>
                <a:path w="528" h="684">
                  <a:moveTo>
                    <a:pt x="504" y="495"/>
                  </a:moveTo>
                  <a:lnTo>
                    <a:pt x="504" y="495"/>
                  </a:lnTo>
                  <a:lnTo>
                    <a:pt x="490" y="433"/>
                  </a:lnTo>
                  <a:lnTo>
                    <a:pt x="471" y="372"/>
                  </a:lnTo>
                  <a:lnTo>
                    <a:pt x="452" y="310"/>
                  </a:lnTo>
                  <a:lnTo>
                    <a:pt x="428" y="248"/>
                  </a:lnTo>
                  <a:lnTo>
                    <a:pt x="403" y="189"/>
                  </a:lnTo>
                  <a:lnTo>
                    <a:pt x="374" y="130"/>
                  </a:lnTo>
                  <a:lnTo>
                    <a:pt x="343" y="75"/>
                  </a:lnTo>
                  <a:lnTo>
                    <a:pt x="325" y="46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293" y="0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3" y="684"/>
                  </a:lnTo>
                  <a:lnTo>
                    <a:pt x="528" y="644"/>
                  </a:lnTo>
                  <a:lnTo>
                    <a:pt x="528" y="644"/>
                  </a:lnTo>
                  <a:lnTo>
                    <a:pt x="525" y="608"/>
                  </a:lnTo>
                  <a:lnTo>
                    <a:pt x="519" y="570"/>
                  </a:lnTo>
                  <a:lnTo>
                    <a:pt x="512" y="532"/>
                  </a:lnTo>
                  <a:lnTo>
                    <a:pt x="504" y="495"/>
                  </a:lnTo>
                  <a:lnTo>
                    <a:pt x="504" y="495"/>
                  </a:lnTo>
                  <a:close/>
                </a:path>
              </a:pathLst>
            </a:custGeom>
            <a:solidFill>
              <a:srgbClr val="618D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8" name="Freeform 157"/>
            <p:cNvSpPr/>
            <p:nvPr/>
          </p:nvSpPr>
          <p:spPr bwMode="auto">
            <a:xfrm>
              <a:off x="4711702" y="1713071"/>
              <a:ext cx="841375" cy="621506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6" y="75"/>
                </a:cxn>
                <a:cxn ang="0">
                  <a:pos x="35" y="110"/>
                </a:cxn>
                <a:cxn ang="0">
                  <a:pos x="73" y="178"/>
                </a:cxn>
                <a:cxn ang="0">
                  <a:pos x="114" y="243"/>
                </a:cxn>
                <a:cxn ang="0">
                  <a:pos x="157" y="305"/>
                </a:cxn>
                <a:cxn ang="0">
                  <a:pos x="157" y="305"/>
                </a:cxn>
                <a:cxn ang="0">
                  <a:pos x="184" y="340"/>
                </a:cxn>
                <a:cxn ang="0">
                  <a:pos x="214" y="372"/>
                </a:cxn>
                <a:cxn ang="0">
                  <a:pos x="275" y="435"/>
                </a:cxn>
                <a:cxn ang="0">
                  <a:pos x="530" y="43"/>
                </a:cxn>
                <a:cxn ang="0">
                  <a:pos x="530" y="43"/>
                </a:cxn>
                <a:cxn ang="0">
                  <a:pos x="525" y="0"/>
                </a:cxn>
                <a:cxn ang="0">
                  <a:pos x="525" y="0"/>
                </a:cxn>
              </a:cxnLst>
              <a:rect l="0" t="0" r="r" b="b"/>
              <a:pathLst>
                <a:path w="530" h="435">
                  <a:moveTo>
                    <a:pt x="525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16" y="75"/>
                  </a:lnTo>
                  <a:lnTo>
                    <a:pt x="35" y="110"/>
                  </a:lnTo>
                  <a:lnTo>
                    <a:pt x="73" y="178"/>
                  </a:lnTo>
                  <a:lnTo>
                    <a:pt x="114" y="243"/>
                  </a:lnTo>
                  <a:lnTo>
                    <a:pt x="157" y="305"/>
                  </a:lnTo>
                  <a:lnTo>
                    <a:pt x="157" y="305"/>
                  </a:lnTo>
                  <a:lnTo>
                    <a:pt x="184" y="340"/>
                  </a:lnTo>
                  <a:lnTo>
                    <a:pt x="214" y="372"/>
                  </a:lnTo>
                  <a:lnTo>
                    <a:pt x="275" y="435"/>
                  </a:lnTo>
                  <a:lnTo>
                    <a:pt x="530" y="43"/>
                  </a:lnTo>
                  <a:lnTo>
                    <a:pt x="530" y="43"/>
                  </a:lnTo>
                  <a:lnTo>
                    <a:pt x="525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9" name="Freeform 158"/>
            <p:cNvSpPr/>
            <p:nvPr/>
          </p:nvSpPr>
          <p:spPr bwMode="auto">
            <a:xfrm>
              <a:off x="5419727" y="2713197"/>
              <a:ext cx="288925" cy="2386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1"/>
                </a:cxn>
                <a:cxn ang="0">
                  <a:pos x="27" y="84"/>
                </a:cxn>
                <a:cxn ang="0">
                  <a:pos x="36" y="126"/>
                </a:cxn>
                <a:cxn ang="0">
                  <a:pos x="43" y="167"/>
                </a:cxn>
                <a:cxn ang="0">
                  <a:pos x="43" y="167"/>
                </a:cxn>
                <a:cxn ang="0">
                  <a:pos x="44" y="164"/>
                </a:cxn>
                <a:cxn ang="0">
                  <a:pos x="48" y="162"/>
                </a:cxn>
                <a:cxn ang="0">
                  <a:pos x="62" y="159"/>
                </a:cxn>
                <a:cxn ang="0">
                  <a:pos x="82" y="157"/>
                </a:cxn>
                <a:cxn ang="0">
                  <a:pos x="106" y="157"/>
                </a:cxn>
                <a:cxn ang="0">
                  <a:pos x="154" y="157"/>
                </a:cxn>
                <a:cxn ang="0">
                  <a:pos x="181" y="156"/>
                </a:cxn>
                <a:cxn ang="0">
                  <a:pos x="181" y="156"/>
                </a:cxn>
                <a:cxn ang="0">
                  <a:pos x="182" y="145"/>
                </a:cxn>
                <a:cxn ang="0">
                  <a:pos x="0" y="0"/>
                </a:cxn>
              </a:cxnLst>
              <a:rect l="0" t="0" r="r" b="b"/>
              <a:pathLst>
                <a:path w="182" h="167">
                  <a:moveTo>
                    <a:pt x="0" y="0"/>
                  </a:moveTo>
                  <a:lnTo>
                    <a:pt x="0" y="0"/>
                  </a:lnTo>
                  <a:lnTo>
                    <a:pt x="14" y="41"/>
                  </a:lnTo>
                  <a:lnTo>
                    <a:pt x="27" y="84"/>
                  </a:lnTo>
                  <a:lnTo>
                    <a:pt x="36" y="12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8" y="162"/>
                  </a:lnTo>
                  <a:lnTo>
                    <a:pt x="62" y="159"/>
                  </a:lnTo>
                  <a:lnTo>
                    <a:pt x="82" y="157"/>
                  </a:lnTo>
                  <a:lnTo>
                    <a:pt x="106" y="157"/>
                  </a:lnTo>
                  <a:lnTo>
                    <a:pt x="154" y="157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0" name="Freeform 159"/>
            <p:cNvSpPr/>
            <p:nvPr/>
          </p:nvSpPr>
          <p:spPr bwMode="auto">
            <a:xfrm>
              <a:off x="5376864" y="2400300"/>
              <a:ext cx="192088" cy="26289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13" y="0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3" y="184"/>
                </a:cxn>
                <a:cxn ang="0">
                  <a:pos x="13" y="184"/>
                </a:cxn>
                <a:cxn ang="0">
                  <a:pos x="38" y="148"/>
                </a:cxn>
                <a:cxn ang="0">
                  <a:pos x="65" y="111"/>
                </a:cxn>
                <a:cxn ang="0">
                  <a:pos x="121" y="41"/>
                </a:cxn>
                <a:cxn ang="0">
                  <a:pos x="121" y="41"/>
                </a:cxn>
                <a:cxn ang="0">
                  <a:pos x="116" y="0"/>
                </a:cxn>
                <a:cxn ang="0">
                  <a:pos x="116" y="0"/>
                </a:cxn>
              </a:cxnLst>
              <a:rect l="0" t="0" r="r" b="b"/>
              <a:pathLst>
                <a:path w="121" h="184">
                  <a:moveTo>
                    <a:pt x="116" y="0"/>
                  </a:moveTo>
                  <a:lnTo>
                    <a:pt x="113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38" y="148"/>
                  </a:lnTo>
                  <a:lnTo>
                    <a:pt x="65" y="11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1" name="Freeform 160"/>
            <p:cNvSpPr/>
            <p:nvPr/>
          </p:nvSpPr>
          <p:spPr bwMode="auto">
            <a:xfrm>
              <a:off x="5397502" y="2458879"/>
              <a:ext cx="177800" cy="238601"/>
            </a:xfrm>
            <a:custGeom>
              <a:avLst/>
              <a:gdLst/>
              <a:ahLst/>
              <a:cxnLst>
                <a:cxn ang="0">
                  <a:pos x="111" y="18"/>
                </a:cxn>
                <a:cxn ang="0">
                  <a:pos x="111" y="18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52" y="70"/>
                </a:cxn>
                <a:cxn ang="0">
                  <a:pos x="25" y="10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9" y="167"/>
                </a:cxn>
                <a:cxn ang="0">
                  <a:pos x="112" y="34"/>
                </a:cxn>
                <a:cxn ang="0">
                  <a:pos x="112" y="34"/>
                </a:cxn>
                <a:cxn ang="0">
                  <a:pos x="111" y="18"/>
                </a:cxn>
                <a:cxn ang="0">
                  <a:pos x="111" y="18"/>
                </a:cxn>
              </a:cxnLst>
              <a:rect l="0" t="0" r="r" b="b"/>
              <a:pathLst>
                <a:path w="112" h="167">
                  <a:moveTo>
                    <a:pt x="111" y="18"/>
                  </a:moveTo>
                  <a:lnTo>
                    <a:pt x="111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52" y="70"/>
                  </a:lnTo>
                  <a:lnTo>
                    <a:pt x="25" y="10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9" y="167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1" y="18"/>
                  </a:lnTo>
                  <a:lnTo>
                    <a:pt x="111" y="18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2" name="Freeform 161"/>
            <p:cNvSpPr/>
            <p:nvPr/>
          </p:nvSpPr>
          <p:spPr bwMode="auto">
            <a:xfrm>
              <a:off x="5411789" y="2507456"/>
              <a:ext cx="176213" cy="221456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133"/>
                </a:cxn>
                <a:cxn ang="0">
                  <a:pos x="0" y="133"/>
                </a:cxn>
                <a:cxn ang="0">
                  <a:pos x="5" y="144"/>
                </a:cxn>
                <a:cxn ang="0">
                  <a:pos x="19" y="155"/>
                </a:cxn>
                <a:cxn ang="0">
                  <a:pos x="111" y="32"/>
                </a:cxn>
                <a:cxn ang="0">
                  <a:pos x="111" y="32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1" h="155">
                  <a:moveTo>
                    <a:pt x="103" y="0"/>
                  </a:moveTo>
                  <a:lnTo>
                    <a:pt x="0" y="133"/>
                  </a:lnTo>
                  <a:lnTo>
                    <a:pt x="0" y="133"/>
                  </a:lnTo>
                  <a:lnTo>
                    <a:pt x="5" y="144"/>
                  </a:lnTo>
                  <a:lnTo>
                    <a:pt x="19" y="155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3" name="Freeform 162"/>
            <p:cNvSpPr/>
            <p:nvPr/>
          </p:nvSpPr>
          <p:spPr bwMode="auto">
            <a:xfrm>
              <a:off x="5441952" y="2553176"/>
              <a:ext cx="158750" cy="20145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0" y="123"/>
                </a:cxn>
                <a:cxn ang="0">
                  <a:pos x="22" y="141"/>
                </a:cxn>
                <a:cxn ang="0">
                  <a:pos x="100" y="33"/>
                </a:cxn>
                <a:cxn ang="0">
                  <a:pos x="100" y="33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100" h="141">
                  <a:moveTo>
                    <a:pt x="92" y="0"/>
                  </a:moveTo>
                  <a:lnTo>
                    <a:pt x="0" y="123"/>
                  </a:lnTo>
                  <a:lnTo>
                    <a:pt x="22" y="14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4" name="Freeform 163"/>
            <p:cNvSpPr/>
            <p:nvPr/>
          </p:nvSpPr>
          <p:spPr bwMode="auto">
            <a:xfrm>
              <a:off x="5476877" y="2600325"/>
              <a:ext cx="139700" cy="17716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0" y="108"/>
                </a:cxn>
                <a:cxn ang="0">
                  <a:pos x="21" y="124"/>
                </a:cxn>
                <a:cxn ang="0">
                  <a:pos x="88" y="30"/>
                </a:cxn>
                <a:cxn ang="0">
                  <a:pos x="88" y="30"/>
                </a:cxn>
                <a:cxn ang="0">
                  <a:pos x="78" y="0"/>
                </a:cxn>
                <a:cxn ang="0">
                  <a:pos x="78" y="0"/>
                </a:cxn>
              </a:cxnLst>
              <a:rect l="0" t="0" r="r" b="b"/>
              <a:pathLst>
                <a:path w="88" h="124">
                  <a:moveTo>
                    <a:pt x="78" y="0"/>
                  </a:moveTo>
                  <a:lnTo>
                    <a:pt x="0" y="108"/>
                  </a:lnTo>
                  <a:lnTo>
                    <a:pt x="21" y="124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5" name="Freeform 164"/>
            <p:cNvSpPr/>
            <p:nvPr/>
          </p:nvSpPr>
          <p:spPr bwMode="auto">
            <a:xfrm>
              <a:off x="5510214" y="2643188"/>
              <a:ext cx="119063" cy="155734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0"/>
                </a:cxn>
                <a:cxn ang="0">
                  <a:pos x="0" y="94"/>
                </a:cxn>
                <a:cxn ang="0">
                  <a:pos x="19" y="109"/>
                </a:cxn>
                <a:cxn ang="0">
                  <a:pos x="75" y="29"/>
                </a:cxn>
                <a:cxn ang="0">
                  <a:pos x="75" y="29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75" h="109">
                  <a:moveTo>
                    <a:pt x="68" y="5"/>
                  </a:moveTo>
                  <a:lnTo>
                    <a:pt x="68" y="5"/>
                  </a:lnTo>
                  <a:lnTo>
                    <a:pt x="67" y="0"/>
                  </a:lnTo>
                  <a:lnTo>
                    <a:pt x="0" y="94"/>
                  </a:lnTo>
                  <a:lnTo>
                    <a:pt x="19" y="10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6" name="Freeform 165"/>
            <p:cNvSpPr/>
            <p:nvPr/>
          </p:nvSpPr>
          <p:spPr bwMode="auto">
            <a:xfrm>
              <a:off x="5540377" y="2684622"/>
              <a:ext cx="103188" cy="135731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56" y="0"/>
                </a:cxn>
                <a:cxn ang="0">
                  <a:pos x="0" y="80"/>
                </a:cxn>
                <a:cxn ang="0">
                  <a:pos x="19" y="95"/>
                </a:cxn>
                <a:cxn ang="0">
                  <a:pos x="65" y="30"/>
                </a:cxn>
              </a:cxnLst>
              <a:rect l="0" t="0" r="r" b="b"/>
              <a:pathLst>
                <a:path w="65" h="95">
                  <a:moveTo>
                    <a:pt x="65" y="30"/>
                  </a:moveTo>
                  <a:lnTo>
                    <a:pt x="65" y="30"/>
                  </a:lnTo>
                  <a:lnTo>
                    <a:pt x="56" y="0"/>
                  </a:lnTo>
                  <a:lnTo>
                    <a:pt x="0" y="80"/>
                  </a:lnTo>
                  <a:lnTo>
                    <a:pt x="19" y="9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7" name="Freeform 166"/>
            <p:cNvSpPr/>
            <p:nvPr/>
          </p:nvSpPr>
          <p:spPr bwMode="auto">
            <a:xfrm>
              <a:off x="5570539" y="2727484"/>
              <a:ext cx="90488" cy="12001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65"/>
                </a:cxn>
                <a:cxn ang="0">
                  <a:pos x="22" y="84"/>
                </a:cxn>
                <a:cxn ang="0">
                  <a:pos x="57" y="36"/>
                </a:cxn>
                <a:cxn ang="0">
                  <a:pos x="57" y="36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7" h="84">
                  <a:moveTo>
                    <a:pt x="46" y="0"/>
                  </a:moveTo>
                  <a:lnTo>
                    <a:pt x="0" y="65"/>
                  </a:lnTo>
                  <a:lnTo>
                    <a:pt x="22" y="8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8" name="Freeform 167"/>
            <p:cNvSpPr/>
            <p:nvPr/>
          </p:nvSpPr>
          <p:spPr bwMode="auto">
            <a:xfrm>
              <a:off x="5605464" y="2778919"/>
              <a:ext cx="103188" cy="141446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0" y="16"/>
                </a:cxn>
                <a:cxn ang="0">
                  <a:pos x="35" y="0"/>
                </a:cxn>
                <a:cxn ang="0">
                  <a:pos x="0" y="48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65" y="87"/>
                </a:cxn>
                <a:cxn ang="0">
                  <a:pos x="64" y="76"/>
                </a:cxn>
                <a:cxn ang="0">
                  <a:pos x="56" y="56"/>
                </a:cxn>
                <a:cxn ang="0">
                  <a:pos x="48" y="35"/>
                </a:cxn>
                <a:cxn ang="0">
                  <a:pos x="40" y="16"/>
                </a:cxn>
                <a:cxn ang="0">
                  <a:pos x="40" y="16"/>
                </a:cxn>
              </a:cxnLst>
              <a:rect l="0" t="0" r="r" b="b"/>
              <a:pathLst>
                <a:path w="65" h="99">
                  <a:moveTo>
                    <a:pt x="40" y="16"/>
                  </a:moveTo>
                  <a:lnTo>
                    <a:pt x="40" y="16"/>
                  </a:lnTo>
                  <a:lnTo>
                    <a:pt x="35" y="0"/>
                  </a:lnTo>
                  <a:lnTo>
                    <a:pt x="0" y="48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87"/>
                  </a:lnTo>
                  <a:lnTo>
                    <a:pt x="64" y="76"/>
                  </a:lnTo>
                  <a:lnTo>
                    <a:pt x="56" y="56"/>
                  </a:lnTo>
                  <a:lnTo>
                    <a:pt x="48" y="35"/>
                  </a:lnTo>
                  <a:lnTo>
                    <a:pt x="40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9" name="Freeform 168"/>
            <p:cNvSpPr/>
            <p:nvPr/>
          </p:nvSpPr>
          <p:spPr bwMode="auto">
            <a:xfrm>
              <a:off x="5159377" y="2346008"/>
              <a:ext cx="396875" cy="278606"/>
            </a:xfrm>
            <a:custGeom>
              <a:avLst/>
              <a:gdLst/>
              <a:ahLst/>
              <a:cxnLst>
                <a:cxn ang="0">
                  <a:pos x="250" y="3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0" y="43"/>
                </a:cxn>
                <a:cxn ang="0">
                  <a:pos x="40" y="43"/>
                </a:cxn>
                <a:cxn ang="0">
                  <a:pos x="67" y="78"/>
                </a:cxn>
                <a:cxn ang="0">
                  <a:pos x="94" y="114"/>
                </a:cxn>
                <a:cxn ang="0">
                  <a:pos x="116" y="154"/>
                </a:cxn>
                <a:cxn ang="0">
                  <a:pos x="137" y="195"/>
                </a:cxn>
                <a:cxn ang="0">
                  <a:pos x="250" y="38"/>
                </a:cxn>
              </a:cxnLst>
              <a:rect l="0" t="0" r="r" b="b"/>
              <a:pathLst>
                <a:path w="250" h="195">
                  <a:moveTo>
                    <a:pt x="250" y="3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67" y="78"/>
                  </a:lnTo>
                  <a:lnTo>
                    <a:pt x="94" y="114"/>
                  </a:lnTo>
                  <a:lnTo>
                    <a:pt x="116" y="154"/>
                  </a:lnTo>
                  <a:lnTo>
                    <a:pt x="137" y="195"/>
                  </a:lnTo>
                  <a:lnTo>
                    <a:pt x="250" y="38"/>
                  </a:lnTo>
                  <a:close/>
                </a:path>
              </a:pathLst>
            </a:custGeom>
            <a:solidFill>
              <a:srgbClr val="DC62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0" name="Freeform 169"/>
            <p:cNvSpPr/>
            <p:nvPr/>
          </p:nvSpPr>
          <p:spPr bwMode="auto">
            <a:xfrm>
              <a:off x="5148264" y="1774508"/>
              <a:ext cx="414338" cy="625793"/>
            </a:xfrm>
            <a:custGeom>
              <a:avLst/>
              <a:gdLst/>
              <a:ahLst/>
              <a:cxnLst>
                <a:cxn ang="0">
                  <a:pos x="253" y="289"/>
                </a:cxn>
                <a:cxn ang="0">
                  <a:pos x="253" y="289"/>
                </a:cxn>
                <a:cxn ang="0">
                  <a:pos x="257" y="229"/>
                </a:cxn>
                <a:cxn ang="0">
                  <a:pos x="260" y="168"/>
                </a:cxn>
                <a:cxn ang="0">
                  <a:pos x="261" y="108"/>
                </a:cxn>
                <a:cxn ang="0">
                  <a:pos x="260" y="76"/>
                </a:cxn>
                <a:cxn ang="0">
                  <a:pos x="258" y="46"/>
                </a:cxn>
                <a:cxn ang="0">
                  <a:pos x="258" y="46"/>
                </a:cxn>
                <a:cxn ang="0">
                  <a:pos x="255" y="0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7" y="400"/>
                </a:cxn>
                <a:cxn ang="0">
                  <a:pos x="257" y="438"/>
                </a:cxn>
                <a:cxn ang="0">
                  <a:pos x="258" y="435"/>
                </a:cxn>
                <a:cxn ang="0">
                  <a:pos x="258" y="435"/>
                </a:cxn>
                <a:cxn ang="0">
                  <a:pos x="255" y="399"/>
                </a:cxn>
                <a:cxn ang="0">
                  <a:pos x="252" y="364"/>
                </a:cxn>
                <a:cxn ang="0">
                  <a:pos x="252" y="327"/>
                </a:cxn>
                <a:cxn ang="0">
                  <a:pos x="253" y="289"/>
                </a:cxn>
                <a:cxn ang="0">
                  <a:pos x="253" y="289"/>
                </a:cxn>
              </a:cxnLst>
              <a:rect l="0" t="0" r="r" b="b"/>
              <a:pathLst>
                <a:path w="261" h="438">
                  <a:moveTo>
                    <a:pt x="253" y="289"/>
                  </a:moveTo>
                  <a:lnTo>
                    <a:pt x="253" y="289"/>
                  </a:lnTo>
                  <a:lnTo>
                    <a:pt x="257" y="229"/>
                  </a:lnTo>
                  <a:lnTo>
                    <a:pt x="260" y="168"/>
                  </a:lnTo>
                  <a:lnTo>
                    <a:pt x="261" y="108"/>
                  </a:lnTo>
                  <a:lnTo>
                    <a:pt x="260" y="76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7" y="400"/>
                  </a:lnTo>
                  <a:lnTo>
                    <a:pt x="257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5" y="399"/>
                  </a:lnTo>
                  <a:lnTo>
                    <a:pt x="252" y="364"/>
                  </a:lnTo>
                  <a:lnTo>
                    <a:pt x="252" y="327"/>
                  </a:lnTo>
                  <a:lnTo>
                    <a:pt x="253" y="289"/>
                  </a:lnTo>
                  <a:lnTo>
                    <a:pt x="253" y="289"/>
                  </a:lnTo>
                  <a:close/>
                </a:path>
              </a:pathLst>
            </a:custGeom>
            <a:solidFill>
              <a:srgbClr val="B8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1" name="Freeform 170"/>
            <p:cNvSpPr/>
            <p:nvPr/>
          </p:nvSpPr>
          <p:spPr bwMode="auto">
            <a:xfrm>
              <a:off x="5556252" y="2396014"/>
              <a:ext cx="4763" cy="42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2" name="Freeform 171"/>
            <p:cNvSpPr/>
            <p:nvPr/>
          </p:nvSpPr>
          <p:spPr bwMode="auto">
            <a:xfrm>
              <a:off x="4519614" y="788670"/>
              <a:ext cx="652463" cy="974408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12" y="352"/>
                </a:cxn>
                <a:cxn ang="0">
                  <a:pos x="24" y="414"/>
                </a:cxn>
                <a:cxn ang="0">
                  <a:pos x="24" y="414"/>
                </a:cxn>
                <a:cxn ang="0">
                  <a:pos x="32" y="448"/>
                </a:cxn>
                <a:cxn ang="0">
                  <a:pos x="40" y="481"/>
                </a:cxn>
                <a:cxn ang="0">
                  <a:pos x="51" y="514"/>
                </a:cxn>
                <a:cxn ang="0">
                  <a:pos x="62" y="548"/>
                </a:cxn>
                <a:cxn ang="0">
                  <a:pos x="75" y="582"/>
                </a:cxn>
                <a:cxn ang="0">
                  <a:pos x="88" y="616"/>
                </a:cxn>
                <a:cxn ang="0">
                  <a:pos x="118" y="682"/>
                </a:cxn>
                <a:cxn ang="0">
                  <a:pos x="411" y="3"/>
                </a:cxn>
                <a:cxn ang="0">
                  <a:pos x="411" y="3"/>
                </a:cxn>
                <a:cxn ang="0">
                  <a:pos x="410" y="0"/>
                </a:cxn>
                <a:cxn ang="0">
                  <a:pos x="410" y="0"/>
                </a:cxn>
              </a:cxnLst>
              <a:rect l="0" t="0" r="r" b="b"/>
              <a:pathLst>
                <a:path w="411" h="682">
                  <a:moveTo>
                    <a:pt x="410" y="0"/>
                  </a:moveTo>
                  <a:lnTo>
                    <a:pt x="0" y="292"/>
                  </a:lnTo>
                  <a:lnTo>
                    <a:pt x="0" y="292"/>
                  </a:lnTo>
                  <a:lnTo>
                    <a:pt x="12" y="35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2" y="448"/>
                  </a:lnTo>
                  <a:lnTo>
                    <a:pt x="40" y="481"/>
                  </a:lnTo>
                  <a:lnTo>
                    <a:pt x="51" y="514"/>
                  </a:lnTo>
                  <a:lnTo>
                    <a:pt x="62" y="548"/>
                  </a:lnTo>
                  <a:lnTo>
                    <a:pt x="75" y="582"/>
                  </a:lnTo>
                  <a:lnTo>
                    <a:pt x="88" y="616"/>
                  </a:lnTo>
                  <a:lnTo>
                    <a:pt x="118" y="682"/>
                  </a:lnTo>
                  <a:lnTo>
                    <a:pt x="411" y="3"/>
                  </a:lnTo>
                  <a:lnTo>
                    <a:pt x="411" y="3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662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3" name="Freeform 172"/>
            <p:cNvSpPr/>
            <p:nvPr/>
          </p:nvSpPr>
          <p:spPr bwMode="auto">
            <a:xfrm>
              <a:off x="4605339" y="974408"/>
              <a:ext cx="406400" cy="591503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56" y="0"/>
                </a:cxn>
                <a:cxn ang="0">
                  <a:pos x="64" y="414"/>
                </a:cxn>
                <a:cxn ang="0">
                  <a:pos x="0" y="197"/>
                </a:cxn>
              </a:cxnLst>
              <a:rect l="0" t="0" r="r" b="b"/>
              <a:pathLst>
                <a:path w="256" h="414">
                  <a:moveTo>
                    <a:pt x="0" y="197"/>
                  </a:moveTo>
                  <a:lnTo>
                    <a:pt x="256" y="0"/>
                  </a:lnTo>
                  <a:lnTo>
                    <a:pt x="64" y="414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6BB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4" name="Freeform 173"/>
            <p:cNvSpPr/>
            <p:nvPr/>
          </p:nvSpPr>
          <p:spPr bwMode="auto">
            <a:xfrm>
              <a:off x="4691064" y="1140143"/>
              <a:ext cx="176213" cy="2671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4" y="187"/>
                </a:cxn>
                <a:cxn ang="0">
                  <a:pos x="111" y="0"/>
                </a:cxn>
                <a:cxn ang="0">
                  <a:pos x="0" y="86"/>
                </a:cxn>
              </a:cxnLst>
              <a:rect l="0" t="0" r="r" b="b"/>
              <a:pathLst>
                <a:path w="111" h="187">
                  <a:moveTo>
                    <a:pt x="0" y="86"/>
                  </a:moveTo>
                  <a:lnTo>
                    <a:pt x="24" y="187"/>
                  </a:lnTo>
                  <a:lnTo>
                    <a:pt x="11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8635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5" name="Freeform 174"/>
            <p:cNvSpPr/>
            <p:nvPr/>
          </p:nvSpPr>
          <p:spPr bwMode="auto">
            <a:xfrm>
              <a:off x="4935539" y="184308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6" name="Freeform 175"/>
            <p:cNvSpPr/>
            <p:nvPr/>
          </p:nvSpPr>
          <p:spPr bwMode="auto">
            <a:xfrm>
              <a:off x="5187952" y="1773079"/>
              <a:ext cx="47625" cy="4286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4"/>
                </a:cxn>
                <a:cxn ang="0">
                  <a:pos x="28" y="9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7" name="Freeform 176"/>
            <p:cNvSpPr/>
            <p:nvPr/>
          </p:nvSpPr>
          <p:spPr bwMode="auto">
            <a:xfrm>
              <a:off x="5081589" y="191166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28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8" name="Freeform 177"/>
            <p:cNvSpPr/>
            <p:nvPr/>
          </p:nvSpPr>
          <p:spPr bwMode="auto">
            <a:xfrm>
              <a:off x="4951414" y="206311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9" name="Freeform 178"/>
            <p:cNvSpPr/>
            <p:nvPr/>
          </p:nvSpPr>
          <p:spPr bwMode="auto">
            <a:xfrm>
              <a:off x="5119689" y="217455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3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7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7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0" name="Freeform 179"/>
            <p:cNvSpPr/>
            <p:nvPr/>
          </p:nvSpPr>
          <p:spPr bwMode="auto">
            <a:xfrm>
              <a:off x="5334002" y="1870234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1" name="Freeform 180"/>
            <p:cNvSpPr/>
            <p:nvPr/>
          </p:nvSpPr>
          <p:spPr bwMode="auto">
            <a:xfrm>
              <a:off x="5218114" y="2063115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9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2" name="Freeform 181"/>
            <p:cNvSpPr/>
            <p:nvPr/>
          </p:nvSpPr>
          <p:spPr bwMode="auto">
            <a:xfrm>
              <a:off x="5487989" y="1745933"/>
              <a:ext cx="44450" cy="4286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3" name="Freeform 182"/>
            <p:cNvSpPr/>
            <p:nvPr/>
          </p:nvSpPr>
          <p:spPr bwMode="auto">
            <a:xfrm>
              <a:off x="4751389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6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4" name="Freeform 183"/>
            <p:cNvSpPr/>
            <p:nvPr/>
          </p:nvSpPr>
          <p:spPr bwMode="auto">
            <a:xfrm>
              <a:off x="4140202" y="1410176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7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9" y="25"/>
                </a:cxn>
                <a:cxn ang="0">
                  <a:pos x="5" y="22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7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5" name="Freeform 184"/>
            <p:cNvSpPr/>
            <p:nvPr/>
          </p:nvSpPr>
          <p:spPr bwMode="auto">
            <a:xfrm>
              <a:off x="4492627" y="1417320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6" name="Freeform 185"/>
            <p:cNvSpPr/>
            <p:nvPr/>
          </p:nvSpPr>
          <p:spPr bwMode="auto">
            <a:xfrm>
              <a:off x="4532314" y="1534478"/>
              <a:ext cx="41275" cy="37148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3" y="22"/>
                </a:cxn>
                <a:cxn ang="0">
                  <a:pos x="18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18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7" name="Freeform 186"/>
            <p:cNvSpPr/>
            <p:nvPr/>
          </p:nvSpPr>
          <p:spPr bwMode="auto">
            <a:xfrm>
              <a:off x="45783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2" y="24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5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5" y="19"/>
                  </a:lnTo>
                  <a:lnTo>
                    <a:pt x="22" y="24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8" name="Freeform 187"/>
            <p:cNvSpPr/>
            <p:nvPr/>
          </p:nvSpPr>
          <p:spPr bwMode="auto">
            <a:xfrm>
              <a:off x="4638677" y="1754505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9" name="Freeform 188"/>
            <p:cNvSpPr/>
            <p:nvPr/>
          </p:nvSpPr>
          <p:spPr bwMode="auto">
            <a:xfrm>
              <a:off x="4708527" y="1873091"/>
              <a:ext cx="41275" cy="35719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6" y="17"/>
                </a:cxn>
                <a:cxn ang="0">
                  <a:pos x="23" y="22"/>
                </a:cxn>
                <a:cxn ang="0">
                  <a:pos x="18" y="25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lnTo>
                    <a:pt x="26" y="12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0" name="Freeform 189"/>
            <p:cNvSpPr/>
            <p:nvPr/>
          </p:nvSpPr>
          <p:spPr bwMode="auto">
            <a:xfrm>
              <a:off x="3959227" y="141017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1" name="Freeform 190"/>
            <p:cNvSpPr/>
            <p:nvPr/>
          </p:nvSpPr>
          <p:spPr bwMode="auto">
            <a:xfrm>
              <a:off x="3973514" y="1561624"/>
              <a:ext cx="41275" cy="3857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3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2" name="Freeform 191"/>
            <p:cNvSpPr/>
            <p:nvPr/>
          </p:nvSpPr>
          <p:spPr bwMode="auto">
            <a:xfrm>
              <a:off x="4019552" y="1700213"/>
              <a:ext cx="42863" cy="35719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7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5">
                  <a:moveTo>
                    <a:pt x="27" y="13"/>
                  </a:moveTo>
                  <a:lnTo>
                    <a:pt x="27" y="13"/>
                  </a:lnTo>
                  <a:lnTo>
                    <a:pt x="25" y="17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3" name="Freeform 192"/>
            <p:cNvSpPr/>
            <p:nvPr/>
          </p:nvSpPr>
          <p:spPr bwMode="auto">
            <a:xfrm>
              <a:off x="4079877" y="182308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7"/>
                </a:cxn>
                <a:cxn ang="0">
                  <a:pos x="5" y="23"/>
                </a:cxn>
                <a:cxn ang="0">
                  <a:pos x="1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4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4" name="Freeform 193"/>
            <p:cNvSpPr/>
            <p:nvPr/>
          </p:nvSpPr>
          <p:spPr bwMode="auto">
            <a:xfrm>
              <a:off x="4149727" y="1940243"/>
              <a:ext cx="41275" cy="385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5" name="Freeform 194"/>
            <p:cNvSpPr/>
            <p:nvPr/>
          </p:nvSpPr>
          <p:spPr bwMode="auto">
            <a:xfrm>
              <a:off x="4225927" y="2064544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6" name="Freeform 195"/>
            <p:cNvSpPr/>
            <p:nvPr/>
          </p:nvSpPr>
          <p:spPr bwMode="auto">
            <a:xfrm>
              <a:off x="4333877" y="1437323"/>
              <a:ext cx="39688" cy="38576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4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7" name="Freeform 196"/>
            <p:cNvSpPr/>
            <p:nvPr/>
          </p:nvSpPr>
          <p:spPr bwMode="auto">
            <a:xfrm>
              <a:off x="4371977" y="1554480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8" name="Freeform 197"/>
            <p:cNvSpPr/>
            <p:nvPr/>
          </p:nvSpPr>
          <p:spPr bwMode="auto">
            <a:xfrm>
              <a:off x="4424364" y="1685925"/>
              <a:ext cx="42863" cy="3714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6" y="18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9" name="Freeform 198"/>
            <p:cNvSpPr/>
            <p:nvPr/>
          </p:nvSpPr>
          <p:spPr bwMode="auto">
            <a:xfrm>
              <a:off x="4484689" y="1808798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4" y="24"/>
                </a:cxn>
                <a:cxn ang="0">
                  <a:pos x="19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8" y="25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6" y="8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0" name="Freeform 199"/>
            <p:cNvSpPr/>
            <p:nvPr/>
          </p:nvSpPr>
          <p:spPr bwMode="auto">
            <a:xfrm>
              <a:off x="4570414" y="1927384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1" name="Freeform 200"/>
            <p:cNvSpPr/>
            <p:nvPr/>
          </p:nvSpPr>
          <p:spPr bwMode="auto">
            <a:xfrm>
              <a:off x="4173539" y="1534478"/>
              <a:ext cx="39688" cy="37148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2"/>
                </a:cxn>
                <a:cxn ang="0">
                  <a:pos x="17" y="26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7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2" name="Freeform 201"/>
            <p:cNvSpPr/>
            <p:nvPr/>
          </p:nvSpPr>
          <p:spPr bwMode="auto">
            <a:xfrm>
              <a:off x="42100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3" y="24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3" y="5"/>
                </a:cxn>
                <a:cxn ang="0">
                  <a:pos x="26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3" name="Freeform 202"/>
            <p:cNvSpPr/>
            <p:nvPr/>
          </p:nvSpPr>
          <p:spPr bwMode="auto">
            <a:xfrm>
              <a:off x="4264027" y="1761649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4" name="Freeform 203"/>
            <p:cNvSpPr/>
            <p:nvPr/>
          </p:nvSpPr>
          <p:spPr bwMode="auto">
            <a:xfrm>
              <a:off x="4341814" y="187880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5" name="Freeform 204"/>
            <p:cNvSpPr/>
            <p:nvPr/>
          </p:nvSpPr>
          <p:spPr bwMode="auto">
            <a:xfrm>
              <a:off x="4424364" y="199453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2" y="24"/>
                </a:cxn>
                <a:cxn ang="0">
                  <a:pos x="19" y="27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6" y="10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19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6" y="10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6" name="Freeform 206"/>
            <p:cNvSpPr/>
            <p:nvPr/>
          </p:nvSpPr>
          <p:spPr bwMode="auto">
            <a:xfrm>
              <a:off x="4935540" y="2128838"/>
              <a:ext cx="106363" cy="1128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1"/>
                </a:cxn>
                <a:cxn ang="0">
                  <a:pos x="3" y="51"/>
                </a:cxn>
                <a:cxn ang="0">
                  <a:pos x="8" y="59"/>
                </a:cxn>
                <a:cxn ang="0">
                  <a:pos x="15" y="65"/>
                </a:cxn>
                <a:cxn ang="0">
                  <a:pos x="21" y="71"/>
                </a:cxn>
                <a:cxn ang="0">
                  <a:pos x="30" y="76"/>
                </a:cxn>
                <a:cxn ang="0">
                  <a:pos x="38" y="7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59" y="79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49" y="59"/>
                </a:cxn>
                <a:cxn ang="0">
                  <a:pos x="34" y="41"/>
                </a:cxn>
                <a:cxn ang="0">
                  <a:pos x="27" y="32"/>
                </a:cxn>
                <a:cxn ang="0">
                  <a:pos x="21" y="20"/>
                </a:cxn>
                <a:cxn ang="0">
                  <a:pos x="16" y="1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67" h="79">
                  <a:moveTo>
                    <a:pt x="13" y="0"/>
                  </a:moveTo>
                  <a:lnTo>
                    <a:pt x="13" y="0"/>
                  </a:lnTo>
                  <a:lnTo>
                    <a:pt x="7" y="6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3" y="51"/>
                  </a:lnTo>
                  <a:lnTo>
                    <a:pt x="8" y="59"/>
                  </a:lnTo>
                  <a:lnTo>
                    <a:pt x="15" y="65"/>
                  </a:lnTo>
                  <a:lnTo>
                    <a:pt x="21" y="71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9" y="79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49" y="59"/>
                  </a:lnTo>
                  <a:lnTo>
                    <a:pt x="34" y="41"/>
                  </a:lnTo>
                  <a:lnTo>
                    <a:pt x="27" y="32"/>
                  </a:lnTo>
                  <a:lnTo>
                    <a:pt x="21" y="20"/>
                  </a:lnTo>
                  <a:lnTo>
                    <a:pt x="16" y="1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7" name="Freeform 207"/>
            <p:cNvSpPr/>
            <p:nvPr/>
          </p:nvSpPr>
          <p:spPr bwMode="auto">
            <a:xfrm>
              <a:off x="4575177" y="2284572"/>
              <a:ext cx="139700" cy="10858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57"/>
                </a:cxn>
                <a:cxn ang="0">
                  <a:pos x="8" y="65"/>
                </a:cxn>
                <a:cxn ang="0">
                  <a:pos x="18" y="72"/>
                </a:cxn>
                <a:cxn ang="0">
                  <a:pos x="27" y="75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50" y="75"/>
                </a:cxn>
                <a:cxn ang="0">
                  <a:pos x="57" y="73"/>
                </a:cxn>
                <a:cxn ang="0">
                  <a:pos x="65" y="69"/>
                </a:cxn>
                <a:cxn ang="0">
                  <a:pos x="73" y="62"/>
                </a:cxn>
                <a:cxn ang="0">
                  <a:pos x="80" y="56"/>
                </a:cxn>
                <a:cxn ang="0">
                  <a:pos x="83" y="48"/>
                </a:cxn>
                <a:cxn ang="0">
                  <a:pos x="86" y="38"/>
                </a:cxn>
                <a:cxn ang="0">
                  <a:pos x="88" y="29"/>
                </a:cxn>
                <a:cxn ang="0">
                  <a:pos x="88" y="29"/>
                </a:cxn>
                <a:cxn ang="0">
                  <a:pos x="86" y="21"/>
                </a:cxn>
                <a:cxn ang="0">
                  <a:pos x="84" y="15"/>
                </a:cxn>
                <a:cxn ang="0">
                  <a:pos x="83" y="7"/>
                </a:cxn>
                <a:cxn ang="0">
                  <a:pos x="78" y="0"/>
                </a:cxn>
                <a:cxn ang="0">
                  <a:pos x="0" y="57"/>
                </a:cxn>
              </a:cxnLst>
              <a:rect l="0" t="0" r="r" b="b"/>
              <a:pathLst>
                <a:path w="88" h="76">
                  <a:moveTo>
                    <a:pt x="0" y="57"/>
                  </a:moveTo>
                  <a:lnTo>
                    <a:pt x="0" y="57"/>
                  </a:lnTo>
                  <a:lnTo>
                    <a:pt x="8" y="65"/>
                  </a:lnTo>
                  <a:lnTo>
                    <a:pt x="18" y="72"/>
                  </a:lnTo>
                  <a:lnTo>
                    <a:pt x="27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50" y="75"/>
                  </a:lnTo>
                  <a:lnTo>
                    <a:pt x="57" y="73"/>
                  </a:lnTo>
                  <a:lnTo>
                    <a:pt x="65" y="69"/>
                  </a:lnTo>
                  <a:lnTo>
                    <a:pt x="73" y="62"/>
                  </a:lnTo>
                  <a:lnTo>
                    <a:pt x="80" y="56"/>
                  </a:lnTo>
                  <a:lnTo>
                    <a:pt x="83" y="48"/>
                  </a:lnTo>
                  <a:lnTo>
                    <a:pt x="86" y="38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1"/>
                  </a:lnTo>
                  <a:lnTo>
                    <a:pt x="84" y="15"/>
                  </a:lnTo>
                  <a:lnTo>
                    <a:pt x="83" y="7"/>
                  </a:lnTo>
                  <a:lnTo>
                    <a:pt x="78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8" name="Freeform 208"/>
            <p:cNvSpPr/>
            <p:nvPr/>
          </p:nvSpPr>
          <p:spPr bwMode="auto">
            <a:xfrm>
              <a:off x="4819652" y="2268855"/>
              <a:ext cx="153988" cy="13858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30" y="5"/>
                </a:cxn>
                <a:cxn ang="0">
                  <a:pos x="22" y="10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8"/>
                </a:cxn>
                <a:cxn ang="0">
                  <a:pos x="10" y="76"/>
                </a:cxn>
                <a:cxn ang="0">
                  <a:pos x="15" y="83"/>
                </a:cxn>
                <a:cxn ang="0">
                  <a:pos x="22" y="89"/>
                </a:cxn>
                <a:cxn ang="0">
                  <a:pos x="30" y="94"/>
                </a:cxn>
                <a:cxn ang="0">
                  <a:pos x="40" y="97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9" y="97"/>
                </a:cxn>
                <a:cxn ang="0">
                  <a:pos x="69" y="94"/>
                </a:cxn>
                <a:cxn ang="0">
                  <a:pos x="76" y="89"/>
                </a:cxn>
                <a:cxn ang="0">
                  <a:pos x="83" y="83"/>
                </a:cxn>
                <a:cxn ang="0">
                  <a:pos x="89" y="76"/>
                </a:cxn>
                <a:cxn ang="0">
                  <a:pos x="94" y="68"/>
                </a:cxn>
                <a:cxn ang="0">
                  <a:pos x="97" y="59"/>
                </a:cxn>
                <a:cxn ang="0">
                  <a:pos x="97" y="49"/>
                </a:cxn>
                <a:cxn ang="0">
                  <a:pos x="97" y="49"/>
                </a:cxn>
                <a:cxn ang="0">
                  <a:pos x="97" y="40"/>
                </a:cxn>
                <a:cxn ang="0">
                  <a:pos x="94" y="30"/>
                </a:cxn>
                <a:cxn ang="0">
                  <a:pos x="89" y="22"/>
                </a:cxn>
                <a:cxn ang="0">
                  <a:pos x="83" y="14"/>
                </a:cxn>
                <a:cxn ang="0">
                  <a:pos x="76" y="10"/>
                </a:cxn>
                <a:cxn ang="0">
                  <a:pos x="69" y="5"/>
                </a:cxn>
                <a:cxn ang="0">
                  <a:pos x="59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97">
                  <a:moveTo>
                    <a:pt x="49" y="0"/>
                  </a:moveTo>
                  <a:lnTo>
                    <a:pt x="49" y="0"/>
                  </a:lnTo>
                  <a:lnTo>
                    <a:pt x="40" y="2"/>
                  </a:lnTo>
                  <a:lnTo>
                    <a:pt x="30" y="5"/>
                  </a:lnTo>
                  <a:lnTo>
                    <a:pt x="22" y="10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10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40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9" y="97"/>
                  </a:lnTo>
                  <a:lnTo>
                    <a:pt x="69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4" y="30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9" name="Freeform 209"/>
            <p:cNvSpPr/>
            <p:nvPr/>
          </p:nvSpPr>
          <p:spPr bwMode="auto">
            <a:xfrm>
              <a:off x="4770440" y="2441734"/>
              <a:ext cx="150813" cy="1042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1"/>
                </a:cxn>
                <a:cxn ang="0">
                  <a:pos x="31" y="3"/>
                </a:cxn>
                <a:cxn ang="0">
                  <a:pos x="23" y="6"/>
                </a:cxn>
                <a:cxn ang="0">
                  <a:pos x="17" y="11"/>
                </a:cxn>
                <a:cxn ang="0">
                  <a:pos x="12" y="16"/>
                </a:cxn>
                <a:cxn ang="0">
                  <a:pos x="6" y="22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6" y="52"/>
                </a:cxn>
                <a:cxn ang="0">
                  <a:pos x="66" y="62"/>
                </a:cxn>
                <a:cxn ang="0">
                  <a:pos x="88" y="73"/>
                </a:cxn>
                <a:cxn ang="0">
                  <a:pos x="88" y="73"/>
                </a:cxn>
                <a:cxn ang="0">
                  <a:pos x="93" y="62"/>
                </a:cxn>
                <a:cxn ang="0">
                  <a:pos x="95" y="49"/>
                </a:cxn>
                <a:cxn ang="0">
                  <a:pos x="95" y="49"/>
                </a:cxn>
                <a:cxn ang="0">
                  <a:pos x="93" y="39"/>
                </a:cxn>
                <a:cxn ang="0">
                  <a:pos x="92" y="30"/>
                </a:cxn>
                <a:cxn ang="0">
                  <a:pos x="87" y="22"/>
                </a:cxn>
                <a:cxn ang="0">
                  <a:pos x="80" y="14"/>
                </a:cxn>
                <a:cxn ang="0">
                  <a:pos x="73" y="9"/>
                </a:cxn>
                <a:cxn ang="0">
                  <a:pos x="65" y="5"/>
                </a:cxn>
                <a:cxn ang="0">
                  <a:pos x="57" y="1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95" h="73">
                  <a:moveTo>
                    <a:pt x="46" y="0"/>
                  </a:moveTo>
                  <a:lnTo>
                    <a:pt x="46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3" y="6"/>
                  </a:lnTo>
                  <a:lnTo>
                    <a:pt x="17" y="11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6" y="52"/>
                  </a:lnTo>
                  <a:lnTo>
                    <a:pt x="66" y="6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39"/>
                  </a:lnTo>
                  <a:lnTo>
                    <a:pt x="92" y="30"/>
                  </a:lnTo>
                  <a:lnTo>
                    <a:pt x="87" y="22"/>
                  </a:lnTo>
                  <a:lnTo>
                    <a:pt x="80" y="14"/>
                  </a:lnTo>
                  <a:lnTo>
                    <a:pt x="73" y="9"/>
                  </a:lnTo>
                  <a:lnTo>
                    <a:pt x="65" y="5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0" name="Freeform 210"/>
            <p:cNvSpPr/>
            <p:nvPr/>
          </p:nvSpPr>
          <p:spPr bwMode="auto">
            <a:xfrm>
              <a:off x="5111752" y="2310289"/>
              <a:ext cx="114300" cy="117158"/>
            </a:xfrm>
            <a:custGeom>
              <a:avLst/>
              <a:gdLst/>
              <a:ahLst/>
              <a:cxnLst>
                <a:cxn ang="0">
                  <a:pos x="37" y="27"/>
                </a:cxn>
                <a:cxn ang="0">
                  <a:pos x="37" y="27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8" y="62"/>
                </a:cxn>
                <a:cxn ang="0">
                  <a:pos x="15" y="68"/>
                </a:cxn>
                <a:cxn ang="0">
                  <a:pos x="21" y="74"/>
                </a:cxn>
                <a:cxn ang="0">
                  <a:pos x="29" y="79"/>
                </a:cxn>
                <a:cxn ang="0">
                  <a:pos x="38" y="82"/>
                </a:cxn>
                <a:cxn ang="0">
                  <a:pos x="48" y="82"/>
                </a:cxn>
                <a:cxn ang="0">
                  <a:pos x="48" y="82"/>
                </a:cxn>
                <a:cxn ang="0">
                  <a:pos x="61" y="8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54" y="52"/>
                </a:cxn>
                <a:cxn ang="0">
                  <a:pos x="37" y="27"/>
                </a:cxn>
                <a:cxn ang="0">
                  <a:pos x="37" y="27"/>
                </a:cxn>
              </a:cxnLst>
              <a:rect l="0" t="0" r="r" b="b"/>
              <a:pathLst>
                <a:path w="72" h="82">
                  <a:moveTo>
                    <a:pt x="37" y="27"/>
                  </a:moveTo>
                  <a:lnTo>
                    <a:pt x="37" y="27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44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5" y="68"/>
                  </a:lnTo>
                  <a:lnTo>
                    <a:pt x="21" y="74"/>
                  </a:lnTo>
                  <a:lnTo>
                    <a:pt x="29" y="79"/>
                  </a:lnTo>
                  <a:lnTo>
                    <a:pt x="3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1" y="81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54" y="52"/>
                  </a:lnTo>
                  <a:lnTo>
                    <a:pt x="37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1" name="Freeform 211"/>
            <p:cNvSpPr/>
            <p:nvPr/>
          </p:nvSpPr>
          <p:spPr bwMode="auto">
            <a:xfrm>
              <a:off x="4024315" y="947262"/>
              <a:ext cx="476250" cy="2471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92" y="173"/>
                </a:cxn>
                <a:cxn ang="0">
                  <a:pos x="144" y="14"/>
                </a:cxn>
                <a:cxn ang="0">
                  <a:pos x="241" y="173"/>
                </a:cxn>
                <a:cxn ang="0">
                  <a:pos x="300" y="0"/>
                </a:cxn>
                <a:cxn ang="0">
                  <a:pos x="5" y="14"/>
                </a:cxn>
                <a:cxn ang="0">
                  <a:pos x="0" y="34"/>
                </a:cxn>
              </a:cxnLst>
              <a:rect l="0" t="0" r="r" b="b"/>
              <a:pathLst>
                <a:path w="300" h="173">
                  <a:moveTo>
                    <a:pt x="0" y="34"/>
                  </a:moveTo>
                  <a:lnTo>
                    <a:pt x="92" y="173"/>
                  </a:lnTo>
                  <a:lnTo>
                    <a:pt x="144" y="14"/>
                  </a:lnTo>
                  <a:lnTo>
                    <a:pt x="241" y="173"/>
                  </a:lnTo>
                  <a:lnTo>
                    <a:pt x="300" y="0"/>
                  </a:lnTo>
                  <a:lnTo>
                    <a:pt x="5" y="1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92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2" name="Freeform 212"/>
            <p:cNvSpPr/>
            <p:nvPr/>
          </p:nvSpPr>
          <p:spPr bwMode="auto">
            <a:xfrm>
              <a:off x="3917952" y="1160145"/>
              <a:ext cx="650875" cy="23431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" y="126"/>
                </a:cxn>
                <a:cxn ang="0">
                  <a:pos x="197" y="135"/>
                </a:cxn>
                <a:cxn ang="0">
                  <a:pos x="226" y="15"/>
                </a:cxn>
                <a:cxn ang="0">
                  <a:pos x="313" y="149"/>
                </a:cxn>
                <a:cxn ang="0">
                  <a:pos x="410" y="164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3" y="84"/>
                </a:cxn>
                <a:cxn ang="0">
                  <a:pos x="10" y="51"/>
                </a:cxn>
                <a:cxn ang="0">
                  <a:pos x="13" y="34"/>
                </a:cxn>
                <a:cxn ang="0">
                  <a:pos x="18" y="18"/>
                </a:cxn>
                <a:cxn ang="0">
                  <a:pos x="22" y="5"/>
                </a:cxn>
                <a:cxn ang="0">
                  <a:pos x="26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410" h="164">
                  <a:moveTo>
                    <a:pt x="29" y="0"/>
                  </a:moveTo>
                  <a:lnTo>
                    <a:pt x="149" y="126"/>
                  </a:lnTo>
                  <a:lnTo>
                    <a:pt x="197" y="135"/>
                  </a:lnTo>
                  <a:lnTo>
                    <a:pt x="226" y="15"/>
                  </a:lnTo>
                  <a:lnTo>
                    <a:pt x="313" y="149"/>
                  </a:lnTo>
                  <a:lnTo>
                    <a:pt x="410" y="16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3" y="84"/>
                  </a:lnTo>
                  <a:lnTo>
                    <a:pt x="10" y="51"/>
                  </a:lnTo>
                  <a:lnTo>
                    <a:pt x="13" y="34"/>
                  </a:lnTo>
                  <a:lnTo>
                    <a:pt x="18" y="18"/>
                  </a:lnTo>
                  <a:lnTo>
                    <a:pt x="22" y="5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DC2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3" name="Freeform 213"/>
            <p:cNvSpPr/>
            <p:nvPr/>
          </p:nvSpPr>
          <p:spPr bwMode="auto">
            <a:xfrm>
              <a:off x="5099052" y="907257"/>
              <a:ext cx="304800" cy="318611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0" y="123"/>
                </a:cxn>
                <a:cxn ang="0">
                  <a:pos x="2" y="135"/>
                </a:cxn>
                <a:cxn ang="0">
                  <a:pos x="5" y="144"/>
                </a:cxn>
                <a:cxn ang="0">
                  <a:pos x="8" y="155"/>
                </a:cxn>
                <a:cxn ang="0">
                  <a:pos x="13" y="165"/>
                </a:cxn>
                <a:cxn ang="0">
                  <a:pos x="19" y="174"/>
                </a:cxn>
                <a:cxn ang="0">
                  <a:pos x="26" y="182"/>
                </a:cxn>
                <a:cxn ang="0">
                  <a:pos x="32" y="190"/>
                </a:cxn>
                <a:cxn ang="0">
                  <a:pos x="42" y="198"/>
                </a:cxn>
                <a:cxn ang="0">
                  <a:pos x="50" y="204"/>
                </a:cxn>
                <a:cxn ang="0">
                  <a:pos x="59" y="211"/>
                </a:cxn>
                <a:cxn ang="0">
                  <a:pos x="69" y="215"/>
                </a:cxn>
                <a:cxn ang="0">
                  <a:pos x="80" y="219"/>
                </a:cxn>
                <a:cxn ang="0">
                  <a:pos x="89" y="222"/>
                </a:cxn>
                <a:cxn ang="0">
                  <a:pos x="100" y="223"/>
                </a:cxn>
                <a:cxn ang="0">
                  <a:pos x="113" y="223"/>
                </a:cxn>
                <a:cxn ang="0">
                  <a:pos x="113" y="223"/>
                </a:cxn>
                <a:cxn ang="0">
                  <a:pos x="124" y="223"/>
                </a:cxn>
                <a:cxn ang="0">
                  <a:pos x="135" y="222"/>
                </a:cxn>
                <a:cxn ang="0">
                  <a:pos x="146" y="219"/>
                </a:cxn>
                <a:cxn ang="0">
                  <a:pos x="157" y="215"/>
                </a:cxn>
                <a:cxn ang="0">
                  <a:pos x="167" y="209"/>
                </a:cxn>
                <a:cxn ang="0">
                  <a:pos x="177" y="204"/>
                </a:cxn>
                <a:cxn ang="0">
                  <a:pos x="184" y="198"/>
                </a:cxn>
                <a:cxn ang="0">
                  <a:pos x="192" y="190"/>
                </a:cxn>
                <a:cxn ang="0">
                  <a:pos x="192" y="190"/>
                </a:cxn>
                <a:cxn ang="0">
                  <a:pos x="172" y="141"/>
                </a:cxn>
                <a:cxn ang="0">
                  <a:pos x="150" y="93"/>
                </a:cxn>
                <a:cxn ang="0">
                  <a:pos x="124" y="46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7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7" y="38"/>
                </a:cxn>
                <a:cxn ang="0">
                  <a:pos x="16" y="54"/>
                </a:cxn>
                <a:cxn ang="0">
                  <a:pos x="7" y="71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92" h="223">
                  <a:moveTo>
                    <a:pt x="0" y="111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8" y="155"/>
                  </a:lnTo>
                  <a:lnTo>
                    <a:pt x="13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2" y="190"/>
                  </a:lnTo>
                  <a:lnTo>
                    <a:pt x="42" y="198"/>
                  </a:lnTo>
                  <a:lnTo>
                    <a:pt x="50" y="204"/>
                  </a:lnTo>
                  <a:lnTo>
                    <a:pt x="59" y="211"/>
                  </a:lnTo>
                  <a:lnTo>
                    <a:pt x="69" y="215"/>
                  </a:lnTo>
                  <a:lnTo>
                    <a:pt x="80" y="219"/>
                  </a:lnTo>
                  <a:lnTo>
                    <a:pt x="89" y="222"/>
                  </a:lnTo>
                  <a:lnTo>
                    <a:pt x="100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24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7" y="215"/>
                  </a:lnTo>
                  <a:lnTo>
                    <a:pt x="167" y="209"/>
                  </a:lnTo>
                  <a:lnTo>
                    <a:pt x="177" y="204"/>
                  </a:lnTo>
                  <a:lnTo>
                    <a:pt x="184" y="198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72" y="141"/>
                  </a:lnTo>
                  <a:lnTo>
                    <a:pt x="150" y="93"/>
                  </a:lnTo>
                  <a:lnTo>
                    <a:pt x="124" y="4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7" y="38"/>
                  </a:lnTo>
                  <a:lnTo>
                    <a:pt x="16" y="54"/>
                  </a:lnTo>
                  <a:lnTo>
                    <a:pt x="7" y="71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4" name="Freeform 214"/>
            <p:cNvSpPr/>
            <p:nvPr/>
          </p:nvSpPr>
          <p:spPr bwMode="auto">
            <a:xfrm>
              <a:off x="5154615" y="954405"/>
              <a:ext cx="227013" cy="224314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64" y="2"/>
                </a:cxn>
                <a:cxn ang="0">
                  <a:pos x="48" y="6"/>
                </a:cxn>
                <a:cxn ang="0">
                  <a:pos x="35" y="13"/>
                </a:cxn>
                <a:cxn ang="0">
                  <a:pos x="24" y="22"/>
                </a:cxn>
                <a:cxn ang="0">
                  <a:pos x="15" y="35"/>
                </a:cxn>
                <a:cxn ang="0">
                  <a:pos x="7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5" y="122"/>
                </a:cxn>
                <a:cxn ang="0">
                  <a:pos x="24" y="133"/>
                </a:cxn>
                <a:cxn ang="0">
                  <a:pos x="35" y="143"/>
                </a:cxn>
                <a:cxn ang="0">
                  <a:pos x="48" y="151"/>
                </a:cxn>
                <a:cxn ang="0">
                  <a:pos x="64" y="155"/>
                </a:cxn>
                <a:cxn ang="0">
                  <a:pos x="80" y="157"/>
                </a:cxn>
                <a:cxn ang="0">
                  <a:pos x="80" y="157"/>
                </a:cxn>
                <a:cxn ang="0">
                  <a:pos x="89" y="155"/>
                </a:cxn>
                <a:cxn ang="0">
                  <a:pos x="99" y="154"/>
                </a:cxn>
                <a:cxn ang="0">
                  <a:pos x="108" y="151"/>
                </a:cxn>
                <a:cxn ang="0">
                  <a:pos x="116" y="148"/>
                </a:cxn>
                <a:cxn ang="0">
                  <a:pos x="124" y="143"/>
                </a:cxn>
                <a:cxn ang="0">
                  <a:pos x="132" y="136"/>
                </a:cxn>
                <a:cxn ang="0">
                  <a:pos x="138" y="130"/>
                </a:cxn>
                <a:cxn ang="0">
                  <a:pos x="143" y="122"/>
                </a:cxn>
                <a:cxn ang="0">
                  <a:pos x="143" y="122"/>
                </a:cxn>
                <a:cxn ang="0">
                  <a:pos x="130" y="90"/>
                </a:cxn>
                <a:cxn ang="0">
                  <a:pos x="115" y="60"/>
                </a:cxn>
                <a:cxn ang="0">
                  <a:pos x="99" y="3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3" h="157">
                  <a:moveTo>
                    <a:pt x="80" y="0"/>
                  </a:moveTo>
                  <a:lnTo>
                    <a:pt x="80" y="0"/>
                  </a:lnTo>
                  <a:lnTo>
                    <a:pt x="64" y="2"/>
                  </a:lnTo>
                  <a:lnTo>
                    <a:pt x="48" y="6"/>
                  </a:lnTo>
                  <a:lnTo>
                    <a:pt x="35" y="13"/>
                  </a:lnTo>
                  <a:lnTo>
                    <a:pt x="24" y="22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94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4" y="133"/>
                  </a:lnTo>
                  <a:lnTo>
                    <a:pt x="35" y="143"/>
                  </a:lnTo>
                  <a:lnTo>
                    <a:pt x="48" y="151"/>
                  </a:lnTo>
                  <a:lnTo>
                    <a:pt x="64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9" y="155"/>
                  </a:lnTo>
                  <a:lnTo>
                    <a:pt x="99" y="154"/>
                  </a:lnTo>
                  <a:lnTo>
                    <a:pt x="108" y="151"/>
                  </a:lnTo>
                  <a:lnTo>
                    <a:pt x="116" y="148"/>
                  </a:lnTo>
                  <a:lnTo>
                    <a:pt x="124" y="143"/>
                  </a:lnTo>
                  <a:lnTo>
                    <a:pt x="132" y="136"/>
                  </a:lnTo>
                  <a:lnTo>
                    <a:pt x="138" y="130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30" y="90"/>
                  </a:lnTo>
                  <a:lnTo>
                    <a:pt x="115" y="60"/>
                  </a:lnTo>
                  <a:lnTo>
                    <a:pt x="99" y="3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5" name="Freeform 215"/>
            <p:cNvSpPr/>
            <p:nvPr/>
          </p:nvSpPr>
          <p:spPr bwMode="auto">
            <a:xfrm>
              <a:off x="5192715" y="988695"/>
              <a:ext cx="174625" cy="16002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0" y="5"/>
                </a:cxn>
                <a:cxn ang="0">
                  <a:pos x="22" y="11"/>
                </a:cxn>
                <a:cxn ang="0">
                  <a:pos x="14" y="19"/>
                </a:cxn>
                <a:cxn ang="0">
                  <a:pos x="8" y="27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1" y="90"/>
                </a:cxn>
                <a:cxn ang="0">
                  <a:pos x="19" y="98"/>
                </a:cxn>
                <a:cxn ang="0">
                  <a:pos x="27" y="104"/>
                </a:cxn>
                <a:cxn ang="0">
                  <a:pos x="37" y="109"/>
                </a:cxn>
                <a:cxn ang="0">
                  <a:pos x="48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68" y="111"/>
                </a:cxn>
                <a:cxn ang="0">
                  <a:pos x="76" y="108"/>
                </a:cxn>
                <a:cxn ang="0">
                  <a:pos x="83" y="104"/>
                </a:cxn>
                <a:cxn ang="0">
                  <a:pos x="91" y="100"/>
                </a:cxn>
                <a:cxn ang="0">
                  <a:pos x="97" y="95"/>
                </a:cxn>
                <a:cxn ang="0">
                  <a:pos x="102" y="89"/>
                </a:cxn>
                <a:cxn ang="0">
                  <a:pos x="106" y="82"/>
                </a:cxn>
                <a:cxn ang="0">
                  <a:pos x="110" y="74"/>
                </a:cxn>
                <a:cxn ang="0">
                  <a:pos x="110" y="74"/>
                </a:cxn>
                <a:cxn ang="0">
                  <a:pos x="92" y="38"/>
                </a:cxn>
                <a:cxn ang="0">
                  <a:pos x="73" y="1"/>
                </a:cxn>
                <a:cxn ang="0">
                  <a:pos x="73" y="1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110" h="112">
                  <a:moveTo>
                    <a:pt x="52" y="0"/>
                  </a:moveTo>
                  <a:lnTo>
                    <a:pt x="52" y="0"/>
                  </a:lnTo>
                  <a:lnTo>
                    <a:pt x="41" y="1"/>
                  </a:lnTo>
                  <a:lnTo>
                    <a:pt x="30" y="5"/>
                  </a:lnTo>
                  <a:lnTo>
                    <a:pt x="22" y="11"/>
                  </a:lnTo>
                  <a:lnTo>
                    <a:pt x="14" y="19"/>
                  </a:lnTo>
                  <a:lnTo>
                    <a:pt x="8" y="27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1" y="90"/>
                  </a:lnTo>
                  <a:lnTo>
                    <a:pt x="19" y="98"/>
                  </a:lnTo>
                  <a:lnTo>
                    <a:pt x="27" y="104"/>
                  </a:lnTo>
                  <a:lnTo>
                    <a:pt x="37" y="109"/>
                  </a:lnTo>
                  <a:lnTo>
                    <a:pt x="48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8" y="111"/>
                  </a:lnTo>
                  <a:lnTo>
                    <a:pt x="76" y="108"/>
                  </a:lnTo>
                  <a:lnTo>
                    <a:pt x="83" y="104"/>
                  </a:lnTo>
                  <a:lnTo>
                    <a:pt x="91" y="100"/>
                  </a:lnTo>
                  <a:lnTo>
                    <a:pt x="97" y="95"/>
                  </a:lnTo>
                  <a:lnTo>
                    <a:pt x="102" y="89"/>
                  </a:lnTo>
                  <a:lnTo>
                    <a:pt x="106" y="8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2" y="38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6" name="Freeform 216"/>
            <p:cNvSpPr/>
            <p:nvPr/>
          </p:nvSpPr>
          <p:spPr bwMode="auto">
            <a:xfrm>
              <a:off x="5235577" y="1027272"/>
              <a:ext cx="93663" cy="8286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6" y="9"/>
                </a:cxn>
                <a:cxn ang="0">
                  <a:pos x="3" y="14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5" y="47"/>
                </a:cxn>
                <a:cxn ang="0">
                  <a:pos x="10" y="51"/>
                </a:cxn>
                <a:cxn ang="0">
                  <a:pos x="14" y="54"/>
                </a:cxn>
                <a:cxn ang="0">
                  <a:pos x="19" y="57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7" y="57"/>
                </a:cxn>
                <a:cxn ang="0">
                  <a:pos x="41" y="55"/>
                </a:cxn>
                <a:cxn ang="0">
                  <a:pos x="46" y="52"/>
                </a:cxn>
                <a:cxn ang="0">
                  <a:pos x="51" y="49"/>
                </a:cxn>
                <a:cxn ang="0">
                  <a:pos x="54" y="44"/>
                </a:cxn>
                <a:cxn ang="0">
                  <a:pos x="57" y="38"/>
                </a:cxn>
                <a:cxn ang="0">
                  <a:pos x="57" y="33"/>
                </a:cxn>
                <a:cxn ang="0">
                  <a:pos x="59" y="27"/>
                </a:cxn>
                <a:cxn ang="0">
                  <a:pos x="59" y="27"/>
                </a:cxn>
                <a:cxn ang="0">
                  <a:pos x="57" y="20"/>
                </a:cxn>
                <a:cxn ang="0">
                  <a:pos x="56" y="16"/>
                </a:cxn>
                <a:cxn ang="0">
                  <a:pos x="52" y="11"/>
                </a:cxn>
                <a:cxn ang="0">
                  <a:pos x="48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9" h="58">
                  <a:moveTo>
                    <a:pt x="27" y="0"/>
                  </a:move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1" y="55"/>
                  </a:lnTo>
                  <a:lnTo>
                    <a:pt x="46" y="52"/>
                  </a:lnTo>
                  <a:lnTo>
                    <a:pt x="51" y="49"/>
                  </a:lnTo>
                  <a:lnTo>
                    <a:pt x="54" y="44"/>
                  </a:lnTo>
                  <a:lnTo>
                    <a:pt x="57" y="38"/>
                  </a:lnTo>
                  <a:lnTo>
                    <a:pt x="57" y="33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0"/>
                  </a:lnTo>
                  <a:lnTo>
                    <a:pt x="56" y="16"/>
                  </a:lnTo>
                  <a:lnTo>
                    <a:pt x="52" y="11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7" name="Freeform 217"/>
            <p:cNvSpPr/>
            <p:nvPr/>
          </p:nvSpPr>
          <p:spPr bwMode="auto">
            <a:xfrm>
              <a:off x="4862515" y="1137285"/>
              <a:ext cx="193675" cy="2814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22" y="197"/>
                </a:cxn>
                <a:cxn ang="0">
                  <a:pos x="34" y="196"/>
                </a:cxn>
                <a:cxn ang="0">
                  <a:pos x="45" y="192"/>
                </a:cxn>
                <a:cxn ang="0">
                  <a:pos x="54" y="189"/>
                </a:cxn>
                <a:cxn ang="0">
                  <a:pos x="64" y="185"/>
                </a:cxn>
                <a:cxn ang="0">
                  <a:pos x="73" y="178"/>
                </a:cxn>
                <a:cxn ang="0">
                  <a:pos x="83" y="172"/>
                </a:cxn>
                <a:cxn ang="0">
                  <a:pos x="91" y="165"/>
                </a:cxn>
                <a:cxn ang="0">
                  <a:pos x="97" y="158"/>
                </a:cxn>
                <a:cxn ang="0">
                  <a:pos x="103" y="148"/>
                </a:cxn>
                <a:cxn ang="0">
                  <a:pos x="110" y="139"/>
                </a:cxn>
                <a:cxn ang="0">
                  <a:pos x="114" y="129"/>
                </a:cxn>
                <a:cxn ang="0">
                  <a:pos x="118" y="119"/>
                </a:cxn>
                <a:cxn ang="0">
                  <a:pos x="121" y="108"/>
                </a:cxn>
                <a:cxn ang="0">
                  <a:pos x="122" y="97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22" y="73"/>
                </a:cxn>
                <a:cxn ang="0">
                  <a:pos x="121" y="61"/>
                </a:cxn>
                <a:cxn ang="0">
                  <a:pos x="118" y="50"/>
                </a:cxn>
                <a:cxn ang="0">
                  <a:pos x="113" y="39"/>
                </a:cxn>
                <a:cxn ang="0">
                  <a:pos x="107" y="27"/>
                </a:cxn>
                <a:cxn ang="0">
                  <a:pos x="100" y="18"/>
                </a:cxn>
                <a:cxn ang="0">
                  <a:pos x="94" y="8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22" h="197">
                  <a:moveTo>
                    <a:pt x="84" y="0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22" y="197"/>
                  </a:lnTo>
                  <a:lnTo>
                    <a:pt x="34" y="196"/>
                  </a:lnTo>
                  <a:lnTo>
                    <a:pt x="45" y="192"/>
                  </a:lnTo>
                  <a:lnTo>
                    <a:pt x="54" y="189"/>
                  </a:lnTo>
                  <a:lnTo>
                    <a:pt x="64" y="185"/>
                  </a:lnTo>
                  <a:lnTo>
                    <a:pt x="73" y="178"/>
                  </a:lnTo>
                  <a:lnTo>
                    <a:pt x="83" y="172"/>
                  </a:lnTo>
                  <a:lnTo>
                    <a:pt x="91" y="165"/>
                  </a:lnTo>
                  <a:lnTo>
                    <a:pt x="97" y="158"/>
                  </a:lnTo>
                  <a:lnTo>
                    <a:pt x="103" y="148"/>
                  </a:lnTo>
                  <a:lnTo>
                    <a:pt x="110" y="139"/>
                  </a:lnTo>
                  <a:lnTo>
                    <a:pt x="114" y="129"/>
                  </a:lnTo>
                  <a:lnTo>
                    <a:pt x="118" y="119"/>
                  </a:lnTo>
                  <a:lnTo>
                    <a:pt x="121" y="108"/>
                  </a:lnTo>
                  <a:lnTo>
                    <a:pt x="122" y="97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73"/>
                  </a:lnTo>
                  <a:lnTo>
                    <a:pt x="121" y="61"/>
                  </a:lnTo>
                  <a:lnTo>
                    <a:pt x="118" y="50"/>
                  </a:lnTo>
                  <a:lnTo>
                    <a:pt x="113" y="39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4" y="8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8" name="Freeform 218"/>
            <p:cNvSpPr/>
            <p:nvPr/>
          </p:nvSpPr>
          <p:spPr bwMode="auto">
            <a:xfrm>
              <a:off x="4886327" y="1185863"/>
              <a:ext cx="120650" cy="185738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0" y="130"/>
                </a:cxn>
                <a:cxn ang="0">
                  <a:pos x="15" y="127"/>
                </a:cxn>
                <a:cxn ang="0">
                  <a:pos x="30" y="122"/>
                </a:cxn>
                <a:cxn ang="0">
                  <a:pos x="42" y="116"/>
                </a:cxn>
                <a:cxn ang="0">
                  <a:pos x="53" y="106"/>
                </a:cxn>
                <a:cxn ang="0">
                  <a:pos x="63" y="95"/>
                </a:cxn>
                <a:cxn ang="0">
                  <a:pos x="69" y="81"/>
                </a:cxn>
                <a:cxn ang="0">
                  <a:pos x="74" y="66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74" y="36"/>
                </a:cxn>
                <a:cxn ang="0">
                  <a:pos x="69" y="24"/>
                </a:cxn>
                <a:cxn ang="0">
                  <a:pos x="65" y="11"/>
                </a:cxn>
                <a:cxn ang="0">
                  <a:pos x="55" y="0"/>
                </a:cxn>
                <a:cxn ang="0">
                  <a:pos x="0" y="130"/>
                </a:cxn>
              </a:cxnLst>
              <a:rect l="0" t="0" r="r" b="b"/>
              <a:pathLst>
                <a:path w="76" h="130">
                  <a:moveTo>
                    <a:pt x="0" y="130"/>
                  </a:moveTo>
                  <a:lnTo>
                    <a:pt x="0" y="130"/>
                  </a:lnTo>
                  <a:lnTo>
                    <a:pt x="15" y="127"/>
                  </a:lnTo>
                  <a:lnTo>
                    <a:pt x="30" y="122"/>
                  </a:lnTo>
                  <a:lnTo>
                    <a:pt x="42" y="116"/>
                  </a:lnTo>
                  <a:lnTo>
                    <a:pt x="53" y="106"/>
                  </a:lnTo>
                  <a:lnTo>
                    <a:pt x="63" y="95"/>
                  </a:lnTo>
                  <a:lnTo>
                    <a:pt x="69" y="81"/>
                  </a:lnTo>
                  <a:lnTo>
                    <a:pt x="74" y="6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36"/>
                  </a:lnTo>
                  <a:lnTo>
                    <a:pt x="69" y="24"/>
                  </a:lnTo>
                  <a:lnTo>
                    <a:pt x="65" y="11"/>
                  </a:lnTo>
                  <a:lnTo>
                    <a:pt x="55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9" name="Freeform 219"/>
            <p:cNvSpPr/>
            <p:nvPr/>
          </p:nvSpPr>
          <p:spPr bwMode="auto">
            <a:xfrm>
              <a:off x="4900615" y="1217295"/>
              <a:ext cx="69850" cy="12287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0" y="83"/>
                </a:cxn>
                <a:cxn ang="0">
                  <a:pos x="19" y="79"/>
                </a:cxn>
                <a:cxn ang="0">
                  <a:pos x="27" y="73"/>
                </a:cxn>
                <a:cxn ang="0">
                  <a:pos x="33" y="65"/>
                </a:cxn>
                <a:cxn ang="0">
                  <a:pos x="38" y="57"/>
                </a:cxn>
                <a:cxn ang="0">
                  <a:pos x="43" y="48"/>
                </a:cxn>
                <a:cxn ang="0">
                  <a:pos x="44" y="38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43" y="13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lnTo>
                    <a:pt x="0" y="86"/>
                  </a:lnTo>
                  <a:lnTo>
                    <a:pt x="0" y="86"/>
                  </a:lnTo>
                  <a:lnTo>
                    <a:pt x="10" y="83"/>
                  </a:lnTo>
                  <a:lnTo>
                    <a:pt x="19" y="79"/>
                  </a:lnTo>
                  <a:lnTo>
                    <a:pt x="27" y="73"/>
                  </a:lnTo>
                  <a:lnTo>
                    <a:pt x="33" y="65"/>
                  </a:lnTo>
                  <a:lnTo>
                    <a:pt x="38" y="57"/>
                  </a:lnTo>
                  <a:lnTo>
                    <a:pt x="43" y="48"/>
                  </a:lnTo>
                  <a:lnTo>
                    <a:pt x="44" y="38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13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0" name="Freeform 220"/>
            <p:cNvSpPr/>
            <p:nvPr/>
          </p:nvSpPr>
          <p:spPr bwMode="auto">
            <a:xfrm>
              <a:off x="5092702" y="1285875"/>
              <a:ext cx="357188" cy="3186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8" y="1"/>
                </a:cxn>
                <a:cxn ang="0">
                  <a:pos x="68" y="8"/>
                </a:cxn>
                <a:cxn ang="0">
                  <a:pos x="49" y="19"/>
                </a:cxn>
                <a:cxn ang="0">
                  <a:pos x="31" y="31"/>
                </a:cxn>
                <a:cxn ang="0">
                  <a:pos x="19" y="49"/>
                </a:cxn>
                <a:cxn ang="0">
                  <a:pos x="8" y="68"/>
                </a:cxn>
                <a:cxn ang="0">
                  <a:pos x="1" y="88"/>
                </a:cxn>
                <a:cxn ang="0">
                  <a:pos x="0" y="112"/>
                </a:cxn>
                <a:cxn ang="0">
                  <a:pos x="0" y="123"/>
                </a:cxn>
                <a:cxn ang="0">
                  <a:pos x="4" y="146"/>
                </a:cxn>
                <a:cxn ang="0">
                  <a:pos x="12" y="165"/>
                </a:cxn>
                <a:cxn ang="0">
                  <a:pos x="25" y="184"/>
                </a:cxn>
                <a:cxn ang="0">
                  <a:pos x="39" y="198"/>
                </a:cxn>
                <a:cxn ang="0">
                  <a:pos x="58" y="211"/>
                </a:cxn>
                <a:cxn ang="0">
                  <a:pos x="79" y="219"/>
                </a:cxn>
                <a:cxn ang="0">
                  <a:pos x="100" y="223"/>
                </a:cxn>
                <a:cxn ang="0">
                  <a:pos x="112" y="223"/>
                </a:cxn>
                <a:cxn ang="0">
                  <a:pos x="135" y="222"/>
                </a:cxn>
                <a:cxn ang="0">
                  <a:pos x="155" y="215"/>
                </a:cxn>
                <a:cxn ang="0">
                  <a:pos x="174" y="204"/>
                </a:cxn>
                <a:cxn ang="0">
                  <a:pos x="192" y="192"/>
                </a:cxn>
                <a:cxn ang="0">
                  <a:pos x="204" y="174"/>
                </a:cxn>
                <a:cxn ang="0">
                  <a:pos x="215" y="155"/>
                </a:cxn>
                <a:cxn ang="0">
                  <a:pos x="222" y="134"/>
                </a:cxn>
                <a:cxn ang="0">
                  <a:pos x="225" y="112"/>
                </a:cxn>
                <a:cxn ang="0">
                  <a:pos x="223" y="100"/>
                </a:cxn>
                <a:cxn ang="0">
                  <a:pos x="219" y="77"/>
                </a:cxn>
                <a:cxn ang="0">
                  <a:pos x="211" y="58"/>
                </a:cxn>
                <a:cxn ang="0">
                  <a:pos x="198" y="39"/>
                </a:cxn>
                <a:cxn ang="0">
                  <a:pos x="184" y="25"/>
                </a:cxn>
                <a:cxn ang="0">
                  <a:pos x="165" y="12"/>
                </a:cxn>
                <a:cxn ang="0">
                  <a:pos x="146" y="4"/>
                </a:cxn>
                <a:cxn ang="0">
                  <a:pos x="123" y="0"/>
                </a:cxn>
                <a:cxn ang="0">
                  <a:pos x="112" y="0"/>
                </a:cxn>
              </a:cxnLst>
              <a:rect l="0" t="0" r="r" b="b"/>
              <a:pathLst>
                <a:path w="225" h="223">
                  <a:moveTo>
                    <a:pt x="112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9" y="4"/>
                  </a:lnTo>
                  <a:lnTo>
                    <a:pt x="68" y="8"/>
                  </a:lnTo>
                  <a:lnTo>
                    <a:pt x="58" y="12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6"/>
                  </a:lnTo>
                  <a:lnTo>
                    <a:pt x="8" y="155"/>
                  </a:lnTo>
                  <a:lnTo>
                    <a:pt x="12" y="165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31" y="192"/>
                  </a:lnTo>
                  <a:lnTo>
                    <a:pt x="39" y="198"/>
                  </a:lnTo>
                  <a:lnTo>
                    <a:pt x="49" y="204"/>
                  </a:lnTo>
                  <a:lnTo>
                    <a:pt x="58" y="211"/>
                  </a:lnTo>
                  <a:lnTo>
                    <a:pt x="68" y="215"/>
                  </a:lnTo>
                  <a:lnTo>
                    <a:pt x="79" y="219"/>
                  </a:lnTo>
                  <a:lnTo>
                    <a:pt x="88" y="222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5" y="211"/>
                  </a:lnTo>
                  <a:lnTo>
                    <a:pt x="174" y="204"/>
                  </a:lnTo>
                  <a:lnTo>
                    <a:pt x="184" y="198"/>
                  </a:lnTo>
                  <a:lnTo>
                    <a:pt x="192" y="192"/>
                  </a:lnTo>
                  <a:lnTo>
                    <a:pt x="198" y="184"/>
                  </a:lnTo>
                  <a:lnTo>
                    <a:pt x="204" y="174"/>
                  </a:lnTo>
                  <a:lnTo>
                    <a:pt x="211" y="165"/>
                  </a:lnTo>
                  <a:lnTo>
                    <a:pt x="215" y="155"/>
                  </a:lnTo>
                  <a:lnTo>
                    <a:pt x="219" y="146"/>
                  </a:lnTo>
                  <a:lnTo>
                    <a:pt x="222" y="134"/>
                  </a:lnTo>
                  <a:lnTo>
                    <a:pt x="223" y="123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00"/>
                  </a:lnTo>
                  <a:lnTo>
                    <a:pt x="222" y="88"/>
                  </a:lnTo>
                  <a:lnTo>
                    <a:pt x="219" y="77"/>
                  </a:lnTo>
                  <a:lnTo>
                    <a:pt x="215" y="68"/>
                  </a:lnTo>
                  <a:lnTo>
                    <a:pt x="211" y="58"/>
                  </a:lnTo>
                  <a:lnTo>
                    <a:pt x="204" y="49"/>
                  </a:lnTo>
                  <a:lnTo>
                    <a:pt x="198" y="39"/>
                  </a:lnTo>
                  <a:lnTo>
                    <a:pt x="192" y="31"/>
                  </a:lnTo>
                  <a:lnTo>
                    <a:pt x="184" y="25"/>
                  </a:lnTo>
                  <a:lnTo>
                    <a:pt x="174" y="19"/>
                  </a:lnTo>
                  <a:lnTo>
                    <a:pt x="165" y="12"/>
                  </a:lnTo>
                  <a:lnTo>
                    <a:pt x="155" y="8"/>
                  </a:lnTo>
                  <a:lnTo>
                    <a:pt x="146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1" name="Freeform 221"/>
            <p:cNvSpPr/>
            <p:nvPr/>
          </p:nvSpPr>
          <p:spPr bwMode="auto">
            <a:xfrm>
              <a:off x="5148265" y="1333024"/>
              <a:ext cx="249238" cy="22431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0"/>
                </a:cxn>
                <a:cxn ang="0">
                  <a:pos x="63" y="2"/>
                </a:cxn>
                <a:cxn ang="0">
                  <a:pos x="47" y="6"/>
                </a:cxn>
                <a:cxn ang="0">
                  <a:pos x="34" y="14"/>
                </a:cxn>
                <a:cxn ang="0">
                  <a:pos x="23" y="24"/>
                </a:cxn>
                <a:cxn ang="0">
                  <a:pos x="14" y="35"/>
                </a:cxn>
                <a:cxn ang="0">
                  <a:pos x="6" y="48"/>
                </a:cxn>
                <a:cxn ang="0">
                  <a:pos x="1" y="6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94"/>
                </a:cxn>
                <a:cxn ang="0">
                  <a:pos x="6" y="109"/>
                </a:cxn>
                <a:cxn ang="0">
                  <a:pos x="14" y="122"/>
                </a:cxn>
                <a:cxn ang="0">
                  <a:pos x="23" y="133"/>
                </a:cxn>
                <a:cxn ang="0">
                  <a:pos x="34" y="143"/>
                </a:cxn>
                <a:cxn ang="0">
                  <a:pos x="47" y="151"/>
                </a:cxn>
                <a:cxn ang="0">
                  <a:pos x="63" y="155"/>
                </a:cxn>
                <a:cxn ang="0">
                  <a:pos x="79" y="157"/>
                </a:cxn>
                <a:cxn ang="0">
                  <a:pos x="79" y="157"/>
                </a:cxn>
                <a:cxn ang="0">
                  <a:pos x="95" y="155"/>
                </a:cxn>
                <a:cxn ang="0">
                  <a:pos x="109" y="151"/>
                </a:cxn>
                <a:cxn ang="0">
                  <a:pos x="122" y="143"/>
                </a:cxn>
                <a:cxn ang="0">
                  <a:pos x="133" y="133"/>
                </a:cxn>
                <a:cxn ang="0">
                  <a:pos x="142" y="122"/>
                </a:cxn>
                <a:cxn ang="0">
                  <a:pos x="150" y="109"/>
                </a:cxn>
                <a:cxn ang="0">
                  <a:pos x="155" y="94"/>
                </a:cxn>
                <a:cxn ang="0">
                  <a:pos x="157" y="79"/>
                </a:cxn>
                <a:cxn ang="0">
                  <a:pos x="157" y="79"/>
                </a:cxn>
                <a:cxn ang="0">
                  <a:pos x="155" y="63"/>
                </a:cxn>
                <a:cxn ang="0">
                  <a:pos x="150" y="48"/>
                </a:cxn>
                <a:cxn ang="0">
                  <a:pos x="142" y="35"/>
                </a:cxn>
                <a:cxn ang="0">
                  <a:pos x="133" y="24"/>
                </a:cxn>
                <a:cxn ang="0">
                  <a:pos x="122" y="14"/>
                </a:cxn>
                <a:cxn ang="0">
                  <a:pos x="109" y="6"/>
                </a:cxn>
                <a:cxn ang="0">
                  <a:pos x="95" y="2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4"/>
                  </a:lnTo>
                  <a:lnTo>
                    <a:pt x="23" y="24"/>
                  </a:lnTo>
                  <a:lnTo>
                    <a:pt x="14" y="35"/>
                  </a:lnTo>
                  <a:lnTo>
                    <a:pt x="6" y="48"/>
                  </a:lnTo>
                  <a:lnTo>
                    <a:pt x="1" y="6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94"/>
                  </a:lnTo>
                  <a:lnTo>
                    <a:pt x="6" y="109"/>
                  </a:lnTo>
                  <a:lnTo>
                    <a:pt x="14" y="122"/>
                  </a:lnTo>
                  <a:lnTo>
                    <a:pt x="23" y="133"/>
                  </a:lnTo>
                  <a:lnTo>
                    <a:pt x="34" y="143"/>
                  </a:lnTo>
                  <a:lnTo>
                    <a:pt x="47" y="151"/>
                  </a:lnTo>
                  <a:lnTo>
                    <a:pt x="63" y="155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1"/>
                  </a:lnTo>
                  <a:lnTo>
                    <a:pt x="122" y="143"/>
                  </a:lnTo>
                  <a:lnTo>
                    <a:pt x="133" y="133"/>
                  </a:lnTo>
                  <a:lnTo>
                    <a:pt x="142" y="122"/>
                  </a:lnTo>
                  <a:lnTo>
                    <a:pt x="150" y="109"/>
                  </a:lnTo>
                  <a:lnTo>
                    <a:pt x="155" y="94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5" y="63"/>
                  </a:lnTo>
                  <a:lnTo>
                    <a:pt x="150" y="48"/>
                  </a:lnTo>
                  <a:lnTo>
                    <a:pt x="142" y="35"/>
                  </a:lnTo>
                  <a:lnTo>
                    <a:pt x="133" y="24"/>
                  </a:lnTo>
                  <a:lnTo>
                    <a:pt x="122" y="14"/>
                  </a:lnTo>
                  <a:lnTo>
                    <a:pt x="109" y="6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2" name="Freeform 222"/>
            <p:cNvSpPr/>
            <p:nvPr/>
          </p:nvSpPr>
          <p:spPr bwMode="auto">
            <a:xfrm>
              <a:off x="5184777" y="1367314"/>
              <a:ext cx="176213" cy="160020"/>
            </a:xfrm>
            <a:custGeom>
              <a:avLst/>
              <a:gdLst/>
              <a:ahLst/>
              <a:cxnLst>
                <a:cxn ang="0">
                  <a:pos x="111" y="52"/>
                </a:cxn>
                <a:cxn ang="0">
                  <a:pos x="111" y="52"/>
                </a:cxn>
                <a:cxn ang="0">
                  <a:pos x="111" y="65"/>
                </a:cxn>
                <a:cxn ang="0">
                  <a:pos x="110" y="74"/>
                </a:cxn>
                <a:cxn ang="0">
                  <a:pos x="105" y="85"/>
                </a:cxn>
                <a:cxn ang="0">
                  <a:pos x="99" y="93"/>
                </a:cxn>
                <a:cxn ang="0">
                  <a:pos x="91" y="101"/>
                </a:cxn>
                <a:cxn ang="0">
                  <a:pos x="81" y="106"/>
                </a:cxn>
                <a:cxn ang="0">
                  <a:pos x="70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48" y="112"/>
                </a:cxn>
                <a:cxn ang="0">
                  <a:pos x="37" y="109"/>
                </a:cxn>
                <a:cxn ang="0">
                  <a:pos x="27" y="104"/>
                </a:cxn>
                <a:cxn ang="0">
                  <a:pos x="19" y="98"/>
                </a:cxn>
                <a:cxn ang="0">
                  <a:pos x="11" y="90"/>
                </a:cxn>
                <a:cxn ang="0">
                  <a:pos x="5" y="81"/>
                </a:cxn>
                <a:cxn ang="0">
                  <a:pos x="2" y="7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4" y="38"/>
                </a:cxn>
                <a:cxn ang="0">
                  <a:pos x="8" y="27"/>
                </a:cxn>
                <a:cxn ang="0">
                  <a:pos x="15" y="19"/>
                </a:cxn>
                <a:cxn ang="0">
                  <a:pos x="23" y="11"/>
                </a:cxn>
                <a:cxn ang="0">
                  <a:pos x="30" y="6"/>
                </a:cxn>
                <a:cxn ang="0">
                  <a:pos x="42" y="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5" y="3"/>
                </a:cxn>
                <a:cxn ang="0">
                  <a:pos x="84" y="8"/>
                </a:cxn>
                <a:cxn ang="0">
                  <a:pos x="94" y="14"/>
                </a:cxn>
                <a:cxn ang="0">
                  <a:pos x="100" y="22"/>
                </a:cxn>
                <a:cxn ang="0">
                  <a:pos x="107" y="31"/>
                </a:cxn>
                <a:cxn ang="0">
                  <a:pos x="110" y="41"/>
                </a:cxn>
                <a:cxn ang="0">
                  <a:pos x="111" y="52"/>
                </a:cxn>
                <a:cxn ang="0">
                  <a:pos x="111" y="52"/>
                </a:cxn>
              </a:cxnLst>
              <a:rect l="0" t="0" r="r" b="b"/>
              <a:pathLst>
                <a:path w="111" h="112">
                  <a:moveTo>
                    <a:pt x="111" y="52"/>
                  </a:moveTo>
                  <a:lnTo>
                    <a:pt x="111" y="52"/>
                  </a:lnTo>
                  <a:lnTo>
                    <a:pt x="111" y="65"/>
                  </a:lnTo>
                  <a:lnTo>
                    <a:pt x="110" y="74"/>
                  </a:lnTo>
                  <a:lnTo>
                    <a:pt x="105" y="85"/>
                  </a:lnTo>
                  <a:lnTo>
                    <a:pt x="99" y="93"/>
                  </a:lnTo>
                  <a:lnTo>
                    <a:pt x="91" y="101"/>
                  </a:lnTo>
                  <a:lnTo>
                    <a:pt x="81" y="106"/>
                  </a:lnTo>
                  <a:lnTo>
                    <a:pt x="70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48" y="112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9" y="98"/>
                  </a:lnTo>
                  <a:lnTo>
                    <a:pt x="11" y="90"/>
                  </a:lnTo>
                  <a:lnTo>
                    <a:pt x="5" y="81"/>
                  </a:lnTo>
                  <a:lnTo>
                    <a:pt x="2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8" y="27"/>
                  </a:lnTo>
                  <a:lnTo>
                    <a:pt x="15" y="19"/>
                  </a:lnTo>
                  <a:lnTo>
                    <a:pt x="23" y="11"/>
                  </a:lnTo>
                  <a:lnTo>
                    <a:pt x="30" y="6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3"/>
                  </a:lnTo>
                  <a:lnTo>
                    <a:pt x="84" y="8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7" y="31"/>
                  </a:lnTo>
                  <a:lnTo>
                    <a:pt x="110" y="41"/>
                  </a:lnTo>
                  <a:lnTo>
                    <a:pt x="111" y="52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3" name="Freeform 223"/>
            <p:cNvSpPr/>
            <p:nvPr/>
          </p:nvSpPr>
          <p:spPr bwMode="auto">
            <a:xfrm>
              <a:off x="5227640" y="1405890"/>
              <a:ext cx="93663" cy="8286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33"/>
                </a:cxn>
                <a:cxn ang="0">
                  <a:pos x="57" y="39"/>
                </a:cxn>
                <a:cxn ang="0">
                  <a:pos x="54" y="44"/>
                </a:cxn>
                <a:cxn ang="0">
                  <a:pos x="51" y="49"/>
                </a:cxn>
                <a:cxn ang="0">
                  <a:pos x="46" y="52"/>
                </a:cxn>
                <a:cxn ang="0">
                  <a:pos x="42" y="55"/>
                </a:cxn>
                <a:cxn ang="0">
                  <a:pos x="37" y="57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24" y="58"/>
                </a:cxn>
                <a:cxn ang="0">
                  <a:pos x="19" y="57"/>
                </a:cxn>
                <a:cxn ang="0">
                  <a:pos x="15" y="54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2" y="43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3" y="14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6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4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6" y="16"/>
                </a:cxn>
                <a:cxn ang="0">
                  <a:pos x="57" y="22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4" y="44"/>
                  </a:lnTo>
                  <a:lnTo>
                    <a:pt x="51" y="49"/>
                  </a:lnTo>
                  <a:lnTo>
                    <a:pt x="46" y="52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7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4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6" y="16"/>
                  </a:lnTo>
                  <a:lnTo>
                    <a:pt x="57" y="22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4" name="Freeform 224"/>
            <p:cNvSpPr/>
            <p:nvPr/>
          </p:nvSpPr>
          <p:spPr bwMode="auto">
            <a:xfrm>
              <a:off x="4770440" y="1560195"/>
              <a:ext cx="357188" cy="201454"/>
            </a:xfrm>
            <a:custGeom>
              <a:avLst/>
              <a:gdLst/>
              <a:ahLst/>
              <a:cxnLst>
                <a:cxn ang="0">
                  <a:pos x="225" y="112"/>
                </a:cxn>
                <a:cxn ang="0">
                  <a:pos x="225" y="112"/>
                </a:cxn>
                <a:cxn ang="0">
                  <a:pos x="223" y="101"/>
                </a:cxn>
                <a:cxn ang="0">
                  <a:pos x="222" y="90"/>
                </a:cxn>
                <a:cxn ang="0">
                  <a:pos x="220" y="79"/>
                </a:cxn>
                <a:cxn ang="0">
                  <a:pos x="215" y="69"/>
                </a:cxn>
                <a:cxn ang="0">
                  <a:pos x="211" y="58"/>
                </a:cxn>
                <a:cxn ang="0">
                  <a:pos x="206" y="49"/>
                </a:cxn>
                <a:cxn ang="0">
                  <a:pos x="199" y="41"/>
                </a:cxn>
                <a:cxn ang="0">
                  <a:pos x="192" y="33"/>
                </a:cxn>
                <a:cxn ang="0">
                  <a:pos x="184" y="25"/>
                </a:cxn>
                <a:cxn ang="0">
                  <a:pos x="176" y="19"/>
                </a:cxn>
                <a:cxn ang="0">
                  <a:pos x="166" y="14"/>
                </a:cxn>
                <a:cxn ang="0">
                  <a:pos x="157" y="9"/>
                </a:cxn>
                <a:cxn ang="0">
                  <a:pos x="146" y="4"/>
                </a:cxn>
                <a:cxn ang="0">
                  <a:pos x="134" y="3"/>
                </a:cxn>
                <a:cxn ang="0">
                  <a:pos x="123" y="1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01" y="1"/>
                </a:cxn>
                <a:cxn ang="0">
                  <a:pos x="90" y="3"/>
                </a:cxn>
                <a:cxn ang="0">
                  <a:pos x="79" y="4"/>
                </a:cxn>
                <a:cxn ang="0">
                  <a:pos x="68" y="9"/>
                </a:cxn>
                <a:cxn ang="0">
                  <a:pos x="58" y="14"/>
                </a:cxn>
                <a:cxn ang="0">
                  <a:pos x="49" y="19"/>
                </a:cxn>
                <a:cxn ang="0">
                  <a:pos x="41" y="25"/>
                </a:cxn>
                <a:cxn ang="0">
                  <a:pos x="33" y="33"/>
                </a:cxn>
                <a:cxn ang="0">
                  <a:pos x="25" y="41"/>
                </a:cxn>
                <a:cxn ang="0">
                  <a:pos x="19" y="49"/>
                </a:cxn>
                <a:cxn ang="0">
                  <a:pos x="12" y="58"/>
                </a:cxn>
                <a:cxn ang="0">
                  <a:pos x="9" y="69"/>
                </a:cxn>
                <a:cxn ang="0">
                  <a:pos x="4" y="79"/>
                </a:cxn>
                <a:cxn ang="0">
                  <a:pos x="1" y="90"/>
                </a:cxn>
                <a:cxn ang="0">
                  <a:pos x="0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" y="127"/>
                </a:cxn>
                <a:cxn ang="0">
                  <a:pos x="3" y="141"/>
                </a:cxn>
                <a:cxn ang="0">
                  <a:pos x="223" y="127"/>
                </a:cxn>
                <a:cxn ang="0">
                  <a:pos x="223" y="127"/>
                </a:cxn>
                <a:cxn ang="0">
                  <a:pos x="225" y="112"/>
                </a:cxn>
                <a:cxn ang="0">
                  <a:pos x="225" y="112"/>
                </a:cxn>
              </a:cxnLst>
              <a:rect l="0" t="0" r="r" b="b"/>
              <a:pathLst>
                <a:path w="225" h="141">
                  <a:moveTo>
                    <a:pt x="225" y="112"/>
                  </a:moveTo>
                  <a:lnTo>
                    <a:pt x="225" y="112"/>
                  </a:lnTo>
                  <a:lnTo>
                    <a:pt x="223" y="101"/>
                  </a:lnTo>
                  <a:lnTo>
                    <a:pt x="222" y="90"/>
                  </a:lnTo>
                  <a:lnTo>
                    <a:pt x="220" y="79"/>
                  </a:lnTo>
                  <a:lnTo>
                    <a:pt x="215" y="69"/>
                  </a:lnTo>
                  <a:lnTo>
                    <a:pt x="211" y="58"/>
                  </a:lnTo>
                  <a:lnTo>
                    <a:pt x="206" y="49"/>
                  </a:lnTo>
                  <a:lnTo>
                    <a:pt x="199" y="41"/>
                  </a:lnTo>
                  <a:lnTo>
                    <a:pt x="192" y="33"/>
                  </a:lnTo>
                  <a:lnTo>
                    <a:pt x="184" y="25"/>
                  </a:lnTo>
                  <a:lnTo>
                    <a:pt x="176" y="19"/>
                  </a:lnTo>
                  <a:lnTo>
                    <a:pt x="166" y="14"/>
                  </a:lnTo>
                  <a:lnTo>
                    <a:pt x="157" y="9"/>
                  </a:lnTo>
                  <a:lnTo>
                    <a:pt x="146" y="4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1" y="1"/>
                  </a:lnTo>
                  <a:lnTo>
                    <a:pt x="90" y="3"/>
                  </a:lnTo>
                  <a:lnTo>
                    <a:pt x="79" y="4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9" y="69"/>
                  </a:lnTo>
                  <a:lnTo>
                    <a:pt x="4" y="79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27"/>
                  </a:lnTo>
                  <a:lnTo>
                    <a:pt x="3" y="141"/>
                  </a:lnTo>
                  <a:lnTo>
                    <a:pt x="223" y="127"/>
                  </a:lnTo>
                  <a:lnTo>
                    <a:pt x="223" y="127"/>
                  </a:lnTo>
                  <a:lnTo>
                    <a:pt x="225" y="112"/>
                  </a:lnTo>
                  <a:lnTo>
                    <a:pt x="225" y="112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5" name="Freeform 225"/>
            <p:cNvSpPr/>
            <p:nvPr/>
          </p:nvSpPr>
          <p:spPr bwMode="auto">
            <a:xfrm>
              <a:off x="4827590" y="1608773"/>
              <a:ext cx="247650" cy="150019"/>
            </a:xfrm>
            <a:custGeom>
              <a:avLst/>
              <a:gdLst/>
              <a:ahLst/>
              <a:cxnLst>
                <a:cxn ang="0">
                  <a:pos x="156" y="78"/>
                </a:cxn>
                <a:cxn ang="0">
                  <a:pos x="156" y="78"/>
                </a:cxn>
                <a:cxn ang="0">
                  <a:pos x="154" y="62"/>
                </a:cxn>
                <a:cxn ang="0">
                  <a:pos x="149" y="48"/>
                </a:cxn>
                <a:cxn ang="0">
                  <a:pos x="143" y="35"/>
                </a:cxn>
                <a:cxn ang="0">
                  <a:pos x="133" y="23"/>
                </a:cxn>
                <a:cxn ang="0">
                  <a:pos x="121" y="13"/>
                </a:cxn>
                <a:cxn ang="0">
                  <a:pos x="108" y="7"/>
                </a:cxn>
                <a:cxn ang="0">
                  <a:pos x="94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2" y="2"/>
                </a:cxn>
                <a:cxn ang="0">
                  <a:pos x="48" y="7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3" y="35"/>
                </a:cxn>
                <a:cxn ang="0">
                  <a:pos x="5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93"/>
                </a:cxn>
                <a:cxn ang="0">
                  <a:pos x="5" y="105"/>
                </a:cxn>
                <a:cxn ang="0">
                  <a:pos x="154" y="96"/>
                </a:cxn>
                <a:cxn ang="0">
                  <a:pos x="154" y="96"/>
                </a:cxn>
                <a:cxn ang="0">
                  <a:pos x="156" y="78"/>
                </a:cxn>
                <a:cxn ang="0">
                  <a:pos x="156" y="78"/>
                </a:cxn>
              </a:cxnLst>
              <a:rect l="0" t="0" r="r" b="b"/>
              <a:pathLst>
                <a:path w="156" h="105">
                  <a:moveTo>
                    <a:pt x="156" y="78"/>
                  </a:moveTo>
                  <a:lnTo>
                    <a:pt x="156" y="78"/>
                  </a:lnTo>
                  <a:lnTo>
                    <a:pt x="154" y="62"/>
                  </a:lnTo>
                  <a:lnTo>
                    <a:pt x="149" y="48"/>
                  </a:lnTo>
                  <a:lnTo>
                    <a:pt x="143" y="35"/>
                  </a:lnTo>
                  <a:lnTo>
                    <a:pt x="133" y="23"/>
                  </a:lnTo>
                  <a:lnTo>
                    <a:pt x="121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3" y="35"/>
                  </a:lnTo>
                  <a:lnTo>
                    <a:pt x="5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6" y="78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6" name="Freeform 226"/>
            <p:cNvSpPr/>
            <p:nvPr/>
          </p:nvSpPr>
          <p:spPr bwMode="auto">
            <a:xfrm>
              <a:off x="4862515" y="1643063"/>
              <a:ext cx="179388" cy="114300"/>
            </a:xfrm>
            <a:custGeom>
              <a:avLst/>
              <a:gdLst/>
              <a:ahLst/>
              <a:cxnLst>
                <a:cxn ang="0">
                  <a:pos x="113" y="53"/>
                </a:cxn>
                <a:cxn ang="0">
                  <a:pos x="113" y="53"/>
                </a:cxn>
                <a:cxn ang="0">
                  <a:pos x="111" y="42"/>
                </a:cxn>
                <a:cxn ang="0">
                  <a:pos x="107" y="30"/>
                </a:cxn>
                <a:cxn ang="0">
                  <a:pos x="102" y="22"/>
                </a:cxn>
                <a:cxn ang="0">
                  <a:pos x="94" y="15"/>
                </a:cxn>
                <a:cxn ang="0">
                  <a:pos x="84" y="8"/>
                </a:cxn>
                <a:cxn ang="0">
                  <a:pos x="75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32" y="5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7"/>
                </a:cxn>
                <a:cxn ang="0">
                  <a:pos x="3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10" y="73"/>
                </a:cxn>
                <a:cxn ang="0">
                  <a:pos x="110" y="73"/>
                </a:cxn>
                <a:cxn ang="0">
                  <a:pos x="113" y="62"/>
                </a:cxn>
                <a:cxn ang="0">
                  <a:pos x="113" y="53"/>
                </a:cxn>
                <a:cxn ang="0">
                  <a:pos x="113" y="53"/>
                </a:cxn>
              </a:cxnLst>
              <a:rect l="0" t="0" r="r" b="b"/>
              <a:pathLst>
                <a:path w="113" h="80">
                  <a:moveTo>
                    <a:pt x="113" y="53"/>
                  </a:moveTo>
                  <a:lnTo>
                    <a:pt x="113" y="53"/>
                  </a:lnTo>
                  <a:lnTo>
                    <a:pt x="111" y="42"/>
                  </a:lnTo>
                  <a:lnTo>
                    <a:pt x="107" y="30"/>
                  </a:lnTo>
                  <a:lnTo>
                    <a:pt x="102" y="22"/>
                  </a:lnTo>
                  <a:lnTo>
                    <a:pt x="94" y="15"/>
                  </a:lnTo>
                  <a:lnTo>
                    <a:pt x="84" y="8"/>
                  </a:lnTo>
                  <a:lnTo>
                    <a:pt x="75" y="3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7"/>
                  </a:lnTo>
                  <a:lnTo>
                    <a:pt x="3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13" y="62"/>
                  </a:lnTo>
                  <a:lnTo>
                    <a:pt x="113" y="53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7" name="Freeform 227"/>
            <p:cNvSpPr/>
            <p:nvPr/>
          </p:nvSpPr>
          <p:spPr bwMode="auto">
            <a:xfrm>
              <a:off x="4905377" y="1681639"/>
              <a:ext cx="93663" cy="72866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21"/>
                </a:cxn>
                <a:cxn ang="0">
                  <a:pos x="56" y="16"/>
                </a:cxn>
                <a:cxn ang="0">
                  <a:pos x="53" y="11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10" y="51"/>
                </a:cxn>
                <a:cxn ang="0">
                  <a:pos x="53" y="48"/>
                </a:cxn>
                <a:cxn ang="0">
                  <a:pos x="53" y="48"/>
                </a:cxn>
                <a:cxn ang="0">
                  <a:pos x="56" y="43"/>
                </a:cxn>
                <a:cxn ang="0">
                  <a:pos x="57" y="38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1">
                  <a:moveTo>
                    <a:pt x="59" y="27"/>
                  </a:moveTo>
                  <a:lnTo>
                    <a:pt x="59" y="27"/>
                  </a:lnTo>
                  <a:lnTo>
                    <a:pt x="57" y="21"/>
                  </a:lnTo>
                  <a:lnTo>
                    <a:pt x="56" y="16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10" y="51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8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8" name="Freeform 228"/>
            <p:cNvSpPr/>
            <p:nvPr/>
          </p:nvSpPr>
          <p:spPr bwMode="auto">
            <a:xfrm>
              <a:off x="5367340" y="1548765"/>
              <a:ext cx="180975" cy="178594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1" y="12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6" y="58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8" y="36"/>
                </a:cxn>
                <a:cxn ang="0">
                  <a:pos x="15" y="52"/>
                </a:cxn>
                <a:cxn ang="0">
                  <a:pos x="8" y="71"/>
                </a:cxn>
                <a:cxn ang="0">
                  <a:pos x="1" y="90"/>
                </a:cxn>
                <a:cxn ang="0">
                  <a:pos x="0" y="100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14" h="125">
                  <a:moveTo>
                    <a:pt x="0" y="111"/>
                  </a:moveTo>
                  <a:lnTo>
                    <a:pt x="0" y="111"/>
                  </a:lnTo>
                  <a:lnTo>
                    <a:pt x="1" y="12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6" y="58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8" y="36"/>
                  </a:lnTo>
                  <a:lnTo>
                    <a:pt x="15" y="52"/>
                  </a:lnTo>
                  <a:lnTo>
                    <a:pt x="8" y="71"/>
                  </a:lnTo>
                  <a:lnTo>
                    <a:pt x="1" y="9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9" name="Freeform 229"/>
            <p:cNvSpPr/>
            <p:nvPr/>
          </p:nvSpPr>
          <p:spPr bwMode="auto">
            <a:xfrm>
              <a:off x="5424490" y="1595914"/>
              <a:ext cx="123825" cy="12858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0" y="78"/>
                </a:cxn>
                <a:cxn ang="0">
                  <a:pos x="0" y="90"/>
                </a:cxn>
                <a:cxn ang="0">
                  <a:pos x="78" y="84"/>
                </a:cxn>
                <a:cxn ang="0">
                  <a:pos x="78" y="84"/>
                </a:cxn>
                <a:cxn ang="0">
                  <a:pos x="71" y="43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2" y="5"/>
                </a:cxn>
                <a:cxn ang="0">
                  <a:pos x="40" y="9"/>
                </a:cxn>
                <a:cxn ang="0">
                  <a:pos x="29" y="17"/>
                </a:cxn>
                <a:cxn ang="0">
                  <a:pos x="19" y="27"/>
                </a:cxn>
                <a:cxn ang="0">
                  <a:pos x="11" y="38"/>
                </a:cxn>
                <a:cxn ang="0">
                  <a:pos x="5" y="51"/>
                </a:cxn>
                <a:cxn ang="0">
                  <a:pos x="2" y="63"/>
                </a:cxn>
                <a:cxn ang="0">
                  <a:pos x="0" y="78"/>
                </a:cxn>
                <a:cxn ang="0">
                  <a:pos x="0" y="78"/>
                </a:cxn>
              </a:cxnLst>
              <a:rect l="0" t="0" r="r" b="b"/>
              <a:pathLst>
                <a:path w="78" h="90">
                  <a:moveTo>
                    <a:pt x="0" y="78"/>
                  </a:moveTo>
                  <a:lnTo>
                    <a:pt x="0" y="78"/>
                  </a:lnTo>
                  <a:lnTo>
                    <a:pt x="0" y="90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1" y="4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29" y="17"/>
                  </a:lnTo>
                  <a:lnTo>
                    <a:pt x="19" y="27"/>
                  </a:lnTo>
                  <a:lnTo>
                    <a:pt x="11" y="38"/>
                  </a:lnTo>
                  <a:lnTo>
                    <a:pt x="5" y="51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0" name="Freeform 230"/>
            <p:cNvSpPr/>
            <p:nvPr/>
          </p:nvSpPr>
          <p:spPr bwMode="auto">
            <a:xfrm>
              <a:off x="5459415" y="1630204"/>
              <a:ext cx="88900" cy="9286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7" y="3"/>
                </a:cxn>
                <a:cxn ang="0">
                  <a:pos x="29" y="8"/>
                </a:cxn>
                <a:cxn ang="0">
                  <a:pos x="19" y="12"/>
                </a:cxn>
                <a:cxn ang="0">
                  <a:pos x="13" y="20"/>
                </a:cxn>
                <a:cxn ang="0">
                  <a:pos x="7" y="28"/>
                </a:cxn>
                <a:cxn ang="0">
                  <a:pos x="3" y="38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56" h="65">
                  <a:moveTo>
                    <a:pt x="0" y="58"/>
                  </a:moveTo>
                  <a:lnTo>
                    <a:pt x="0" y="58"/>
                  </a:lnTo>
                  <a:lnTo>
                    <a:pt x="2" y="6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3"/>
                  </a:lnTo>
                  <a:lnTo>
                    <a:pt x="29" y="8"/>
                  </a:lnTo>
                  <a:lnTo>
                    <a:pt x="19" y="12"/>
                  </a:lnTo>
                  <a:lnTo>
                    <a:pt x="13" y="20"/>
                  </a:lnTo>
                  <a:lnTo>
                    <a:pt x="7" y="28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1" name="Freeform 231"/>
            <p:cNvSpPr/>
            <p:nvPr/>
          </p:nvSpPr>
          <p:spPr bwMode="auto">
            <a:xfrm>
              <a:off x="5502277" y="1668780"/>
              <a:ext cx="46038" cy="500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" y="3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7" y="11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9" h="35">
                  <a:moveTo>
                    <a:pt x="0" y="30"/>
                  </a:moveTo>
                  <a:lnTo>
                    <a:pt x="0" y="30"/>
                  </a:lnTo>
                  <a:lnTo>
                    <a:pt x="2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2" name="Freeform 232"/>
            <p:cNvSpPr/>
            <p:nvPr/>
          </p:nvSpPr>
          <p:spPr bwMode="auto">
            <a:xfrm>
              <a:off x="5303840" y="1917383"/>
              <a:ext cx="258763" cy="44862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246"/>
                </a:cxn>
                <a:cxn ang="0">
                  <a:pos x="154" y="314"/>
                </a:cxn>
                <a:cxn ang="0">
                  <a:pos x="154" y="314"/>
                </a:cxn>
                <a:cxn ang="0">
                  <a:pos x="152" y="259"/>
                </a:cxn>
                <a:cxn ang="0">
                  <a:pos x="152" y="213"/>
                </a:cxn>
                <a:cxn ang="0">
                  <a:pos x="152" y="192"/>
                </a:cxn>
                <a:cxn ang="0">
                  <a:pos x="154" y="175"/>
                </a:cxn>
                <a:cxn ang="0">
                  <a:pos x="154" y="175"/>
                </a:cxn>
                <a:cxn ang="0">
                  <a:pos x="157" y="132"/>
                </a:cxn>
                <a:cxn ang="0">
                  <a:pos x="160" y="76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3" h="314">
                  <a:moveTo>
                    <a:pt x="163" y="0"/>
                  </a:moveTo>
                  <a:lnTo>
                    <a:pt x="0" y="246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52" y="259"/>
                  </a:lnTo>
                  <a:lnTo>
                    <a:pt x="152" y="213"/>
                  </a:lnTo>
                  <a:lnTo>
                    <a:pt x="152" y="192"/>
                  </a:lnTo>
                  <a:lnTo>
                    <a:pt x="154" y="175"/>
                  </a:lnTo>
                  <a:lnTo>
                    <a:pt x="154" y="175"/>
                  </a:lnTo>
                  <a:lnTo>
                    <a:pt x="157" y="132"/>
                  </a:lnTo>
                  <a:lnTo>
                    <a:pt x="160" y="76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626A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3" name="Freeform 233"/>
            <p:cNvSpPr/>
            <p:nvPr/>
          </p:nvSpPr>
          <p:spPr bwMode="auto">
            <a:xfrm>
              <a:off x="5434015" y="2035969"/>
              <a:ext cx="122238" cy="24003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0" y="125"/>
                </a:cxn>
                <a:cxn ang="0">
                  <a:pos x="67" y="168"/>
                </a:cxn>
                <a:cxn ang="0">
                  <a:pos x="67" y="168"/>
                </a:cxn>
                <a:cxn ang="0">
                  <a:pos x="70" y="93"/>
                </a:cxn>
                <a:cxn ang="0">
                  <a:pos x="73" y="36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77" h="168">
                  <a:moveTo>
                    <a:pt x="77" y="0"/>
                  </a:moveTo>
                  <a:lnTo>
                    <a:pt x="0" y="125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70" y="93"/>
                  </a:lnTo>
                  <a:lnTo>
                    <a:pt x="73" y="36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4" name="Freeform 234"/>
            <p:cNvSpPr/>
            <p:nvPr/>
          </p:nvSpPr>
          <p:spPr bwMode="auto">
            <a:xfrm>
              <a:off x="5686427" y="149875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5" name="Freeform 235"/>
            <p:cNvSpPr/>
            <p:nvPr/>
          </p:nvSpPr>
          <p:spPr bwMode="auto">
            <a:xfrm>
              <a:off x="5870577" y="1380173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7" y="10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7" y="10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6" name="Freeform 236"/>
            <p:cNvSpPr/>
            <p:nvPr/>
          </p:nvSpPr>
          <p:spPr bwMode="auto">
            <a:xfrm>
              <a:off x="5818190" y="1518762"/>
              <a:ext cx="44450" cy="41434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3" y="5"/>
                </a:cxn>
                <a:cxn ang="0">
                  <a:pos x="27" y="8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8" y="14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7" name="Freeform 237"/>
            <p:cNvSpPr/>
            <p:nvPr/>
          </p:nvSpPr>
          <p:spPr bwMode="auto">
            <a:xfrm>
              <a:off x="5961065" y="1565910"/>
              <a:ext cx="47625" cy="414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9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0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10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0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1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8" name="Freeform 238"/>
            <p:cNvSpPr/>
            <p:nvPr/>
          </p:nvSpPr>
          <p:spPr bwMode="auto">
            <a:xfrm>
              <a:off x="5969002" y="1684497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0" y="27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7"/>
                </a:cxn>
                <a:cxn ang="0">
                  <a:pos x="5" y="24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8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9" name="Freeform 239"/>
            <p:cNvSpPr/>
            <p:nvPr/>
          </p:nvSpPr>
          <p:spPr bwMode="auto">
            <a:xfrm>
              <a:off x="5810252" y="1691640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0" name="Freeform 240"/>
            <p:cNvSpPr/>
            <p:nvPr/>
          </p:nvSpPr>
          <p:spPr bwMode="auto">
            <a:xfrm>
              <a:off x="6008690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1" name="Freeform 241"/>
            <p:cNvSpPr/>
            <p:nvPr/>
          </p:nvSpPr>
          <p:spPr bwMode="auto">
            <a:xfrm>
              <a:off x="6000752" y="1263015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2" name="Freeform 242"/>
            <p:cNvSpPr/>
            <p:nvPr/>
          </p:nvSpPr>
          <p:spPr bwMode="auto">
            <a:xfrm>
              <a:off x="6030915" y="1441609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0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0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3" name="Freeform 243"/>
            <p:cNvSpPr/>
            <p:nvPr/>
          </p:nvSpPr>
          <p:spPr bwMode="auto">
            <a:xfrm>
              <a:off x="5708652" y="1801654"/>
              <a:ext cx="244475" cy="25431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9" y="18"/>
                </a:cxn>
                <a:cxn ang="0">
                  <a:pos x="29" y="37"/>
                </a:cxn>
                <a:cxn ang="0">
                  <a:pos x="27" y="62"/>
                </a:cxn>
                <a:cxn ang="0">
                  <a:pos x="24" y="89"/>
                </a:cxn>
                <a:cxn ang="0">
                  <a:pos x="19" y="119"/>
                </a:cxn>
                <a:cxn ang="0">
                  <a:pos x="11" y="149"/>
                </a:cxn>
                <a:cxn ang="0">
                  <a:pos x="7" y="164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18" y="175"/>
                </a:cxn>
                <a:cxn ang="0">
                  <a:pos x="35" y="170"/>
                </a:cxn>
                <a:cxn ang="0">
                  <a:pos x="57" y="164"/>
                </a:cxn>
                <a:cxn ang="0">
                  <a:pos x="83" y="151"/>
                </a:cxn>
                <a:cxn ang="0">
                  <a:pos x="96" y="145"/>
                </a:cxn>
                <a:cxn ang="0">
                  <a:pos x="108" y="135"/>
                </a:cxn>
                <a:cxn ang="0">
                  <a:pos x="121" y="126"/>
                </a:cxn>
                <a:cxn ang="0">
                  <a:pos x="134" y="115"/>
                </a:cxn>
                <a:cxn ang="0">
                  <a:pos x="145" y="100"/>
                </a:cxn>
                <a:cxn ang="0">
                  <a:pos x="154" y="86"/>
                </a:cxn>
                <a:cxn ang="0">
                  <a:pos x="154" y="86"/>
                </a:cxn>
                <a:cxn ang="0">
                  <a:pos x="138" y="84"/>
                </a:cxn>
                <a:cxn ang="0">
                  <a:pos x="121" y="80"/>
                </a:cxn>
                <a:cxn ang="0">
                  <a:pos x="102" y="72"/>
                </a:cxn>
                <a:cxn ang="0">
                  <a:pos x="80" y="61"/>
                </a:cxn>
                <a:cxn ang="0">
                  <a:pos x="69" y="54"/>
                </a:cxn>
                <a:cxn ang="0">
                  <a:pos x="59" y="46"/>
                </a:cxn>
                <a:cxn ang="0">
                  <a:pos x="50" y="37"/>
                </a:cxn>
                <a:cxn ang="0">
                  <a:pos x="42" y="26"/>
                </a:cxn>
                <a:cxn ang="0">
                  <a:pos x="35" y="13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4" h="178">
                  <a:moveTo>
                    <a:pt x="29" y="0"/>
                  </a:moveTo>
                  <a:lnTo>
                    <a:pt x="29" y="0"/>
                  </a:lnTo>
                  <a:lnTo>
                    <a:pt x="29" y="18"/>
                  </a:lnTo>
                  <a:lnTo>
                    <a:pt x="29" y="37"/>
                  </a:lnTo>
                  <a:lnTo>
                    <a:pt x="27" y="62"/>
                  </a:lnTo>
                  <a:lnTo>
                    <a:pt x="24" y="89"/>
                  </a:lnTo>
                  <a:lnTo>
                    <a:pt x="19" y="119"/>
                  </a:lnTo>
                  <a:lnTo>
                    <a:pt x="11" y="149"/>
                  </a:lnTo>
                  <a:lnTo>
                    <a:pt x="7" y="16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8" y="175"/>
                  </a:lnTo>
                  <a:lnTo>
                    <a:pt x="35" y="170"/>
                  </a:lnTo>
                  <a:lnTo>
                    <a:pt x="57" y="164"/>
                  </a:lnTo>
                  <a:lnTo>
                    <a:pt x="83" y="151"/>
                  </a:lnTo>
                  <a:lnTo>
                    <a:pt x="96" y="145"/>
                  </a:lnTo>
                  <a:lnTo>
                    <a:pt x="108" y="135"/>
                  </a:lnTo>
                  <a:lnTo>
                    <a:pt x="121" y="126"/>
                  </a:lnTo>
                  <a:lnTo>
                    <a:pt x="134" y="115"/>
                  </a:lnTo>
                  <a:lnTo>
                    <a:pt x="145" y="100"/>
                  </a:lnTo>
                  <a:lnTo>
                    <a:pt x="154" y="86"/>
                  </a:lnTo>
                  <a:lnTo>
                    <a:pt x="154" y="86"/>
                  </a:lnTo>
                  <a:lnTo>
                    <a:pt x="138" y="84"/>
                  </a:lnTo>
                  <a:lnTo>
                    <a:pt x="121" y="80"/>
                  </a:lnTo>
                  <a:lnTo>
                    <a:pt x="102" y="72"/>
                  </a:lnTo>
                  <a:lnTo>
                    <a:pt x="80" y="61"/>
                  </a:lnTo>
                  <a:lnTo>
                    <a:pt x="69" y="54"/>
                  </a:lnTo>
                  <a:lnTo>
                    <a:pt x="59" y="46"/>
                  </a:lnTo>
                  <a:lnTo>
                    <a:pt x="50" y="37"/>
                  </a:lnTo>
                  <a:lnTo>
                    <a:pt x="42" y="26"/>
                  </a:lnTo>
                  <a:lnTo>
                    <a:pt x="35" y="13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3BD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4" name="Freeform 244"/>
            <p:cNvSpPr/>
            <p:nvPr/>
          </p:nvSpPr>
          <p:spPr bwMode="auto">
            <a:xfrm>
              <a:off x="4137027" y="868680"/>
              <a:ext cx="36513" cy="3143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21" y="16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7" y="20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6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5" name="Freeform 245"/>
            <p:cNvSpPr/>
            <p:nvPr/>
          </p:nvSpPr>
          <p:spPr bwMode="auto">
            <a:xfrm>
              <a:off x="4268790" y="874395"/>
              <a:ext cx="31750" cy="328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7" y="19"/>
                </a:cxn>
                <a:cxn ang="0">
                  <a:pos x="14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6" y="21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6" name="Freeform 246"/>
            <p:cNvSpPr/>
            <p:nvPr/>
          </p:nvSpPr>
          <p:spPr bwMode="auto">
            <a:xfrm>
              <a:off x="4397377" y="874395"/>
              <a:ext cx="34925" cy="328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1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7" name="Freeform 247"/>
            <p:cNvSpPr/>
            <p:nvPr/>
          </p:nvSpPr>
          <p:spPr bwMode="auto">
            <a:xfrm>
              <a:off x="5119690" y="66436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8" name="Freeform 248"/>
            <p:cNvSpPr/>
            <p:nvPr/>
          </p:nvSpPr>
          <p:spPr bwMode="auto">
            <a:xfrm>
              <a:off x="5235577" y="738664"/>
              <a:ext cx="46038" cy="4286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9" y="15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19" y="29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9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5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9" y="15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9" name="Freeform 249"/>
            <p:cNvSpPr/>
            <p:nvPr/>
          </p:nvSpPr>
          <p:spPr bwMode="auto">
            <a:xfrm>
              <a:off x="5295902" y="850107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1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5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1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0" name="Freeform 250"/>
            <p:cNvSpPr/>
            <p:nvPr/>
          </p:nvSpPr>
          <p:spPr bwMode="auto">
            <a:xfrm>
              <a:off x="5273677" y="622935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1" name="Freeform 251"/>
            <p:cNvSpPr/>
            <p:nvPr/>
          </p:nvSpPr>
          <p:spPr bwMode="auto">
            <a:xfrm>
              <a:off x="5243515" y="48577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19"/>
                </a:cxn>
                <a:cxn ang="0">
                  <a:pos x="24" y="23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7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19"/>
                  </a:lnTo>
                  <a:lnTo>
                    <a:pt x="24" y="23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2" name="Freeform 252"/>
            <p:cNvSpPr/>
            <p:nvPr/>
          </p:nvSpPr>
          <p:spPr bwMode="auto">
            <a:xfrm>
              <a:off x="5294315" y="460058"/>
              <a:ext cx="719138" cy="688658"/>
            </a:xfrm>
            <a:custGeom>
              <a:avLst/>
              <a:gdLst/>
              <a:ahLst/>
              <a:cxnLst>
                <a:cxn ang="0">
                  <a:pos x="38" y="244"/>
                </a:cxn>
                <a:cxn ang="0">
                  <a:pos x="38" y="244"/>
                </a:cxn>
                <a:cxn ang="0">
                  <a:pos x="47" y="265"/>
                </a:cxn>
                <a:cxn ang="0">
                  <a:pos x="57" y="286"/>
                </a:cxn>
                <a:cxn ang="0">
                  <a:pos x="69" y="305"/>
                </a:cxn>
                <a:cxn ang="0">
                  <a:pos x="84" y="322"/>
                </a:cxn>
                <a:cxn ang="0">
                  <a:pos x="98" y="340"/>
                </a:cxn>
                <a:cxn ang="0">
                  <a:pos x="115" y="355"/>
                </a:cxn>
                <a:cxn ang="0">
                  <a:pos x="133" y="371"/>
                </a:cxn>
                <a:cxn ang="0">
                  <a:pos x="153" y="386"/>
                </a:cxn>
                <a:cxn ang="0">
                  <a:pos x="153" y="386"/>
                </a:cxn>
                <a:cxn ang="0">
                  <a:pos x="187" y="408"/>
                </a:cxn>
                <a:cxn ang="0">
                  <a:pos x="222" y="427"/>
                </a:cxn>
                <a:cxn ang="0">
                  <a:pos x="258" y="444"/>
                </a:cxn>
                <a:cxn ang="0">
                  <a:pos x="296" y="459"/>
                </a:cxn>
                <a:cxn ang="0">
                  <a:pos x="334" y="468"/>
                </a:cxn>
                <a:cxn ang="0">
                  <a:pos x="374" y="476"/>
                </a:cxn>
                <a:cxn ang="0">
                  <a:pos x="414" y="481"/>
                </a:cxn>
                <a:cxn ang="0">
                  <a:pos x="453" y="482"/>
                </a:cxn>
                <a:cxn ang="0">
                  <a:pos x="453" y="482"/>
                </a:cxn>
                <a:cxn ang="0">
                  <a:pos x="433" y="428"/>
                </a:cxn>
                <a:cxn ang="0">
                  <a:pos x="409" y="375"/>
                </a:cxn>
                <a:cxn ang="0">
                  <a:pos x="409" y="375"/>
                </a:cxn>
                <a:cxn ang="0">
                  <a:pos x="393" y="343"/>
                </a:cxn>
                <a:cxn ang="0">
                  <a:pos x="376" y="311"/>
                </a:cxn>
                <a:cxn ang="0">
                  <a:pos x="357" y="281"/>
                </a:cxn>
                <a:cxn ang="0">
                  <a:pos x="336" y="252"/>
                </a:cxn>
                <a:cxn ang="0">
                  <a:pos x="315" y="224"/>
                </a:cxn>
                <a:cxn ang="0">
                  <a:pos x="293" y="198"/>
                </a:cxn>
                <a:cxn ang="0">
                  <a:pos x="269" y="173"/>
                </a:cxn>
                <a:cxn ang="0">
                  <a:pos x="244" y="148"/>
                </a:cxn>
                <a:cxn ang="0">
                  <a:pos x="219" y="125"/>
                </a:cxn>
                <a:cxn ang="0">
                  <a:pos x="190" y="103"/>
                </a:cxn>
                <a:cxn ang="0">
                  <a:pos x="163" y="83"/>
                </a:cxn>
                <a:cxn ang="0">
                  <a:pos x="133" y="64"/>
                </a:cxn>
                <a:cxn ang="0">
                  <a:pos x="103" y="46"/>
                </a:cxn>
                <a:cxn ang="0">
                  <a:pos x="73" y="30"/>
                </a:cxn>
                <a:cxn ang="0">
                  <a:pos x="41" y="1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4"/>
                </a:cxn>
                <a:cxn ang="0">
                  <a:pos x="1" y="30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0" y="92"/>
                </a:cxn>
                <a:cxn ang="0">
                  <a:pos x="4" y="122"/>
                </a:cxn>
                <a:cxn ang="0">
                  <a:pos x="11" y="154"/>
                </a:cxn>
                <a:cxn ang="0">
                  <a:pos x="19" y="186"/>
                </a:cxn>
                <a:cxn ang="0">
                  <a:pos x="28" y="216"/>
                </a:cxn>
                <a:cxn ang="0">
                  <a:pos x="38" y="244"/>
                </a:cxn>
                <a:cxn ang="0">
                  <a:pos x="38" y="244"/>
                </a:cxn>
              </a:cxnLst>
              <a:rect l="0" t="0" r="r" b="b"/>
              <a:pathLst>
                <a:path w="453" h="482">
                  <a:moveTo>
                    <a:pt x="38" y="244"/>
                  </a:moveTo>
                  <a:lnTo>
                    <a:pt x="38" y="244"/>
                  </a:lnTo>
                  <a:lnTo>
                    <a:pt x="47" y="265"/>
                  </a:lnTo>
                  <a:lnTo>
                    <a:pt x="57" y="286"/>
                  </a:lnTo>
                  <a:lnTo>
                    <a:pt x="69" y="305"/>
                  </a:lnTo>
                  <a:lnTo>
                    <a:pt x="84" y="322"/>
                  </a:lnTo>
                  <a:lnTo>
                    <a:pt x="98" y="340"/>
                  </a:lnTo>
                  <a:lnTo>
                    <a:pt x="115" y="355"/>
                  </a:lnTo>
                  <a:lnTo>
                    <a:pt x="133" y="371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87" y="408"/>
                  </a:lnTo>
                  <a:lnTo>
                    <a:pt x="222" y="427"/>
                  </a:lnTo>
                  <a:lnTo>
                    <a:pt x="258" y="444"/>
                  </a:lnTo>
                  <a:lnTo>
                    <a:pt x="296" y="459"/>
                  </a:lnTo>
                  <a:lnTo>
                    <a:pt x="334" y="468"/>
                  </a:lnTo>
                  <a:lnTo>
                    <a:pt x="374" y="476"/>
                  </a:lnTo>
                  <a:lnTo>
                    <a:pt x="414" y="481"/>
                  </a:lnTo>
                  <a:lnTo>
                    <a:pt x="453" y="482"/>
                  </a:lnTo>
                  <a:lnTo>
                    <a:pt x="453" y="482"/>
                  </a:lnTo>
                  <a:lnTo>
                    <a:pt x="433" y="428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393" y="343"/>
                  </a:lnTo>
                  <a:lnTo>
                    <a:pt x="376" y="311"/>
                  </a:lnTo>
                  <a:lnTo>
                    <a:pt x="357" y="281"/>
                  </a:lnTo>
                  <a:lnTo>
                    <a:pt x="336" y="252"/>
                  </a:lnTo>
                  <a:lnTo>
                    <a:pt x="315" y="224"/>
                  </a:lnTo>
                  <a:lnTo>
                    <a:pt x="293" y="198"/>
                  </a:lnTo>
                  <a:lnTo>
                    <a:pt x="269" y="173"/>
                  </a:lnTo>
                  <a:lnTo>
                    <a:pt x="244" y="148"/>
                  </a:lnTo>
                  <a:lnTo>
                    <a:pt x="219" y="125"/>
                  </a:lnTo>
                  <a:lnTo>
                    <a:pt x="190" y="103"/>
                  </a:lnTo>
                  <a:lnTo>
                    <a:pt x="163" y="83"/>
                  </a:lnTo>
                  <a:lnTo>
                    <a:pt x="133" y="64"/>
                  </a:lnTo>
                  <a:lnTo>
                    <a:pt x="103" y="46"/>
                  </a:lnTo>
                  <a:lnTo>
                    <a:pt x="73" y="30"/>
                  </a:lnTo>
                  <a:lnTo>
                    <a:pt x="41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4"/>
                  </a:lnTo>
                  <a:lnTo>
                    <a:pt x="1" y="30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92"/>
                  </a:lnTo>
                  <a:lnTo>
                    <a:pt x="4" y="122"/>
                  </a:lnTo>
                  <a:lnTo>
                    <a:pt x="11" y="154"/>
                  </a:lnTo>
                  <a:lnTo>
                    <a:pt x="19" y="186"/>
                  </a:lnTo>
                  <a:lnTo>
                    <a:pt x="28" y="216"/>
                  </a:lnTo>
                  <a:lnTo>
                    <a:pt x="38" y="244"/>
                  </a:lnTo>
                  <a:lnTo>
                    <a:pt x="38" y="244"/>
                  </a:lnTo>
                  <a:close/>
                </a:path>
              </a:pathLst>
            </a:custGeom>
            <a:solidFill>
              <a:srgbClr val="A4C0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3" name="Freeform 253"/>
            <p:cNvSpPr/>
            <p:nvPr/>
          </p:nvSpPr>
          <p:spPr bwMode="auto">
            <a:xfrm>
              <a:off x="5416552" y="525780"/>
              <a:ext cx="552450" cy="51720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2" y="33"/>
                </a:cxn>
                <a:cxn ang="0">
                  <a:pos x="7" y="57"/>
                </a:cxn>
                <a:cxn ang="0">
                  <a:pos x="15" y="87"/>
                </a:cxn>
                <a:cxn ang="0">
                  <a:pos x="27" y="122"/>
                </a:cxn>
                <a:cxn ang="0">
                  <a:pos x="37" y="141"/>
                </a:cxn>
                <a:cxn ang="0">
                  <a:pos x="46" y="162"/>
                </a:cxn>
                <a:cxn ang="0">
                  <a:pos x="59" y="184"/>
                </a:cxn>
                <a:cxn ang="0">
                  <a:pos x="73" y="208"/>
                </a:cxn>
                <a:cxn ang="0">
                  <a:pos x="73" y="208"/>
                </a:cxn>
                <a:cxn ang="0">
                  <a:pos x="91" y="230"/>
                </a:cxn>
                <a:cxn ang="0">
                  <a:pos x="108" y="251"/>
                </a:cxn>
                <a:cxn ang="0">
                  <a:pos x="129" y="268"/>
                </a:cxn>
                <a:cxn ang="0">
                  <a:pos x="151" y="284"/>
                </a:cxn>
                <a:cxn ang="0">
                  <a:pos x="173" y="298"/>
                </a:cxn>
                <a:cxn ang="0">
                  <a:pos x="197" y="311"/>
                </a:cxn>
                <a:cxn ang="0">
                  <a:pos x="219" y="322"/>
                </a:cxn>
                <a:cxn ang="0">
                  <a:pos x="241" y="332"/>
                </a:cxn>
                <a:cxn ang="0">
                  <a:pos x="283" y="346"/>
                </a:cxn>
                <a:cxn ang="0">
                  <a:pos x="318" y="355"/>
                </a:cxn>
                <a:cxn ang="0">
                  <a:pos x="340" y="360"/>
                </a:cxn>
                <a:cxn ang="0">
                  <a:pos x="348" y="362"/>
                </a:cxn>
                <a:cxn ang="0">
                  <a:pos x="348" y="362"/>
                </a:cxn>
                <a:cxn ang="0">
                  <a:pos x="341" y="349"/>
                </a:cxn>
                <a:cxn ang="0">
                  <a:pos x="324" y="316"/>
                </a:cxn>
                <a:cxn ang="0">
                  <a:pos x="294" y="267"/>
                </a:cxn>
                <a:cxn ang="0">
                  <a:pos x="275" y="238"/>
                </a:cxn>
                <a:cxn ang="0">
                  <a:pos x="253" y="208"/>
                </a:cxn>
                <a:cxn ang="0">
                  <a:pos x="229" y="178"/>
                </a:cxn>
                <a:cxn ang="0">
                  <a:pos x="202" y="146"/>
                </a:cxn>
                <a:cxn ang="0">
                  <a:pos x="173" y="116"/>
                </a:cxn>
                <a:cxn ang="0">
                  <a:pos x="143" y="87"/>
                </a:cxn>
                <a:cxn ang="0">
                  <a:pos x="110" y="60"/>
                </a:cxn>
                <a:cxn ang="0">
                  <a:pos x="75" y="37"/>
                </a:cxn>
                <a:cxn ang="0">
                  <a:pos x="57" y="25"/>
                </a:cxn>
                <a:cxn ang="0">
                  <a:pos x="40" y="16"/>
                </a:cxn>
                <a:cxn ang="0">
                  <a:pos x="21" y="8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348" h="362">
                  <a:moveTo>
                    <a:pt x="2" y="0"/>
                  </a:moveTo>
                  <a:lnTo>
                    <a:pt x="2" y="0"/>
                  </a:lnTo>
                  <a:lnTo>
                    <a:pt x="0" y="14"/>
                  </a:lnTo>
                  <a:lnTo>
                    <a:pt x="2" y="33"/>
                  </a:lnTo>
                  <a:lnTo>
                    <a:pt x="7" y="57"/>
                  </a:lnTo>
                  <a:lnTo>
                    <a:pt x="15" y="87"/>
                  </a:lnTo>
                  <a:lnTo>
                    <a:pt x="27" y="122"/>
                  </a:lnTo>
                  <a:lnTo>
                    <a:pt x="37" y="141"/>
                  </a:lnTo>
                  <a:lnTo>
                    <a:pt x="46" y="162"/>
                  </a:lnTo>
                  <a:lnTo>
                    <a:pt x="59" y="184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91" y="230"/>
                  </a:lnTo>
                  <a:lnTo>
                    <a:pt x="108" y="251"/>
                  </a:lnTo>
                  <a:lnTo>
                    <a:pt x="129" y="268"/>
                  </a:lnTo>
                  <a:lnTo>
                    <a:pt x="151" y="284"/>
                  </a:lnTo>
                  <a:lnTo>
                    <a:pt x="173" y="298"/>
                  </a:lnTo>
                  <a:lnTo>
                    <a:pt x="197" y="311"/>
                  </a:lnTo>
                  <a:lnTo>
                    <a:pt x="219" y="322"/>
                  </a:lnTo>
                  <a:lnTo>
                    <a:pt x="241" y="332"/>
                  </a:lnTo>
                  <a:lnTo>
                    <a:pt x="283" y="346"/>
                  </a:lnTo>
                  <a:lnTo>
                    <a:pt x="318" y="355"/>
                  </a:lnTo>
                  <a:lnTo>
                    <a:pt x="340" y="360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1" y="349"/>
                  </a:lnTo>
                  <a:lnTo>
                    <a:pt x="324" y="316"/>
                  </a:lnTo>
                  <a:lnTo>
                    <a:pt x="294" y="267"/>
                  </a:lnTo>
                  <a:lnTo>
                    <a:pt x="275" y="238"/>
                  </a:lnTo>
                  <a:lnTo>
                    <a:pt x="253" y="208"/>
                  </a:lnTo>
                  <a:lnTo>
                    <a:pt x="229" y="178"/>
                  </a:lnTo>
                  <a:lnTo>
                    <a:pt x="202" y="146"/>
                  </a:lnTo>
                  <a:lnTo>
                    <a:pt x="173" y="116"/>
                  </a:lnTo>
                  <a:lnTo>
                    <a:pt x="143" y="87"/>
                  </a:lnTo>
                  <a:lnTo>
                    <a:pt x="110" y="60"/>
                  </a:lnTo>
                  <a:lnTo>
                    <a:pt x="75" y="37"/>
                  </a:lnTo>
                  <a:lnTo>
                    <a:pt x="57" y="25"/>
                  </a:lnTo>
                  <a:lnTo>
                    <a:pt x="40" y="16"/>
                  </a:lnTo>
                  <a:lnTo>
                    <a:pt x="2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DC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4" name="Freeform 254"/>
            <p:cNvSpPr/>
            <p:nvPr/>
          </p:nvSpPr>
          <p:spPr bwMode="auto">
            <a:xfrm>
              <a:off x="5548315" y="587217"/>
              <a:ext cx="382588" cy="3871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6"/>
                </a:cxn>
                <a:cxn ang="0">
                  <a:pos x="3" y="33"/>
                </a:cxn>
                <a:cxn ang="0">
                  <a:pos x="9" y="55"/>
                </a:cxn>
                <a:cxn ang="0">
                  <a:pos x="19" y="81"/>
                </a:cxn>
                <a:cxn ang="0">
                  <a:pos x="27" y="95"/>
                </a:cxn>
                <a:cxn ang="0">
                  <a:pos x="35" y="111"/>
                </a:cxn>
                <a:cxn ang="0">
                  <a:pos x="44" y="125"/>
                </a:cxn>
                <a:cxn ang="0">
                  <a:pos x="57" y="141"/>
                </a:cxn>
                <a:cxn ang="0">
                  <a:pos x="71" y="159"/>
                </a:cxn>
                <a:cxn ang="0">
                  <a:pos x="87" y="174"/>
                </a:cxn>
                <a:cxn ang="0">
                  <a:pos x="87" y="174"/>
                </a:cxn>
                <a:cxn ang="0">
                  <a:pos x="120" y="203"/>
                </a:cxn>
                <a:cxn ang="0">
                  <a:pos x="151" y="225"/>
                </a:cxn>
                <a:cxn ang="0">
                  <a:pos x="176" y="243"/>
                </a:cxn>
                <a:cxn ang="0">
                  <a:pos x="198" y="255"/>
                </a:cxn>
                <a:cxn ang="0">
                  <a:pos x="217" y="263"/>
                </a:cxn>
                <a:cxn ang="0">
                  <a:pos x="230" y="268"/>
                </a:cxn>
                <a:cxn ang="0">
                  <a:pos x="241" y="271"/>
                </a:cxn>
                <a:cxn ang="0">
                  <a:pos x="241" y="271"/>
                </a:cxn>
                <a:cxn ang="0">
                  <a:pos x="238" y="262"/>
                </a:cxn>
                <a:cxn ang="0">
                  <a:pos x="225" y="236"/>
                </a:cxn>
                <a:cxn ang="0">
                  <a:pos x="206" y="200"/>
                </a:cxn>
                <a:cxn ang="0">
                  <a:pos x="193" y="179"/>
                </a:cxn>
                <a:cxn ang="0">
                  <a:pos x="179" y="157"/>
                </a:cxn>
                <a:cxn ang="0">
                  <a:pos x="162" y="135"/>
                </a:cxn>
                <a:cxn ang="0">
                  <a:pos x="144" y="111"/>
                </a:cxn>
                <a:cxn ang="0">
                  <a:pos x="125" y="89"/>
                </a:cxn>
                <a:cxn ang="0">
                  <a:pos x="103" y="67"/>
                </a:cxn>
                <a:cxn ang="0">
                  <a:pos x="79" y="48"/>
                </a:cxn>
                <a:cxn ang="0">
                  <a:pos x="55" y="28"/>
                </a:cxn>
                <a:cxn ang="0">
                  <a:pos x="28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71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3" y="33"/>
                  </a:lnTo>
                  <a:lnTo>
                    <a:pt x="9" y="55"/>
                  </a:lnTo>
                  <a:lnTo>
                    <a:pt x="19" y="81"/>
                  </a:lnTo>
                  <a:lnTo>
                    <a:pt x="27" y="95"/>
                  </a:lnTo>
                  <a:lnTo>
                    <a:pt x="35" y="111"/>
                  </a:lnTo>
                  <a:lnTo>
                    <a:pt x="44" y="125"/>
                  </a:lnTo>
                  <a:lnTo>
                    <a:pt x="57" y="141"/>
                  </a:lnTo>
                  <a:lnTo>
                    <a:pt x="71" y="159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120" y="203"/>
                  </a:lnTo>
                  <a:lnTo>
                    <a:pt x="151" y="225"/>
                  </a:lnTo>
                  <a:lnTo>
                    <a:pt x="176" y="243"/>
                  </a:lnTo>
                  <a:lnTo>
                    <a:pt x="198" y="255"/>
                  </a:lnTo>
                  <a:lnTo>
                    <a:pt x="217" y="263"/>
                  </a:lnTo>
                  <a:lnTo>
                    <a:pt x="230" y="26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38" y="262"/>
                  </a:lnTo>
                  <a:lnTo>
                    <a:pt x="225" y="236"/>
                  </a:lnTo>
                  <a:lnTo>
                    <a:pt x="206" y="200"/>
                  </a:lnTo>
                  <a:lnTo>
                    <a:pt x="193" y="179"/>
                  </a:lnTo>
                  <a:lnTo>
                    <a:pt x="179" y="157"/>
                  </a:lnTo>
                  <a:lnTo>
                    <a:pt x="162" y="135"/>
                  </a:lnTo>
                  <a:lnTo>
                    <a:pt x="144" y="111"/>
                  </a:lnTo>
                  <a:lnTo>
                    <a:pt x="125" y="89"/>
                  </a:lnTo>
                  <a:lnTo>
                    <a:pt x="103" y="67"/>
                  </a:lnTo>
                  <a:lnTo>
                    <a:pt x="79" y="48"/>
                  </a:lnTo>
                  <a:lnTo>
                    <a:pt x="55" y="28"/>
                  </a:lnTo>
                  <a:lnTo>
                    <a:pt x="28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2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5" name="Freeform 255"/>
            <p:cNvSpPr/>
            <p:nvPr/>
          </p:nvSpPr>
          <p:spPr bwMode="auto">
            <a:xfrm>
              <a:off x="4875215" y="435769"/>
              <a:ext cx="282575" cy="1743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81" y="15"/>
                </a:cxn>
                <a:cxn ang="0">
                  <a:pos x="113" y="22"/>
                </a:cxn>
                <a:cxn ang="0">
                  <a:pos x="141" y="28"/>
                </a:cxn>
                <a:cxn ang="0">
                  <a:pos x="165" y="36"/>
                </a:cxn>
                <a:cxn ang="0">
                  <a:pos x="173" y="41"/>
                </a:cxn>
                <a:cxn ang="0">
                  <a:pos x="178" y="44"/>
                </a:cxn>
                <a:cxn ang="0">
                  <a:pos x="116" y="122"/>
                </a:cxn>
                <a:cxn ang="0">
                  <a:pos x="116" y="122"/>
                </a:cxn>
                <a:cxn ang="0">
                  <a:pos x="108" y="111"/>
                </a:cxn>
                <a:cxn ang="0">
                  <a:pos x="86" y="82"/>
                </a:cxn>
                <a:cxn ang="0">
                  <a:pos x="70" y="65"/>
                </a:cxn>
                <a:cxn ang="0">
                  <a:pos x="51" y="44"/>
                </a:cxn>
                <a:cxn ang="0">
                  <a:pos x="27" y="2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8" h="122">
                  <a:moveTo>
                    <a:pt x="0" y="0"/>
                  </a:moveTo>
                  <a:lnTo>
                    <a:pt x="0" y="0"/>
                  </a:lnTo>
                  <a:lnTo>
                    <a:pt x="26" y="4"/>
                  </a:lnTo>
                  <a:lnTo>
                    <a:pt x="81" y="15"/>
                  </a:lnTo>
                  <a:lnTo>
                    <a:pt x="113" y="22"/>
                  </a:lnTo>
                  <a:lnTo>
                    <a:pt x="141" y="28"/>
                  </a:lnTo>
                  <a:lnTo>
                    <a:pt x="165" y="36"/>
                  </a:lnTo>
                  <a:lnTo>
                    <a:pt x="173" y="41"/>
                  </a:lnTo>
                  <a:lnTo>
                    <a:pt x="178" y="44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8" y="111"/>
                  </a:lnTo>
                  <a:lnTo>
                    <a:pt x="86" y="82"/>
                  </a:lnTo>
                  <a:lnTo>
                    <a:pt x="70" y="65"/>
                  </a:lnTo>
                  <a:lnTo>
                    <a:pt x="51" y="44"/>
                  </a:lnTo>
                  <a:lnTo>
                    <a:pt x="2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6" name="Freeform 256"/>
            <p:cNvSpPr/>
            <p:nvPr/>
          </p:nvSpPr>
          <p:spPr bwMode="auto">
            <a:xfrm>
              <a:off x="5648327" y="2400300"/>
              <a:ext cx="84138" cy="728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3" y="10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6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5" y="49"/>
                </a:cxn>
                <a:cxn ang="0">
                  <a:pos x="42" y="46"/>
                </a:cxn>
                <a:cxn ang="0">
                  <a:pos x="48" y="43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32" y="19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53" h="51">
                  <a:moveTo>
                    <a:pt x="13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3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6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49"/>
                  </a:lnTo>
                  <a:lnTo>
                    <a:pt x="42" y="46"/>
                  </a:lnTo>
                  <a:lnTo>
                    <a:pt x="48" y="43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32" y="1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7" name="Freeform 257"/>
            <p:cNvSpPr/>
            <p:nvPr/>
          </p:nvSpPr>
          <p:spPr bwMode="auto">
            <a:xfrm>
              <a:off x="5568952" y="2296002"/>
              <a:ext cx="31750" cy="7715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7" y="49"/>
                </a:cxn>
                <a:cxn ang="0">
                  <a:pos x="14" y="45"/>
                </a:cxn>
                <a:cxn ang="0">
                  <a:pos x="19" y="3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9" y="18"/>
                </a:cxn>
                <a:cxn ang="0">
                  <a:pos x="14" y="10"/>
                </a:cxn>
                <a:cxn ang="0">
                  <a:pos x="7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lnTo>
                    <a:pt x="0" y="54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9" y="3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18"/>
                  </a:lnTo>
                  <a:lnTo>
                    <a:pt x="14" y="10"/>
                  </a:lnTo>
                  <a:lnTo>
                    <a:pt x="7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8" name="Freeform 258"/>
            <p:cNvSpPr/>
            <p:nvPr/>
          </p:nvSpPr>
          <p:spPr bwMode="auto">
            <a:xfrm>
              <a:off x="5573715" y="2484597"/>
              <a:ext cx="68263" cy="81439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43" y="28"/>
                </a:cxn>
                <a:cxn ang="0">
                  <a:pos x="43" y="22"/>
                </a:cxn>
                <a:cxn ang="0">
                  <a:pos x="41" y="17"/>
                </a:cxn>
                <a:cxn ang="0">
                  <a:pos x="38" y="13"/>
                </a:cxn>
                <a:cxn ang="0">
                  <a:pos x="35" y="9"/>
                </a:cxn>
                <a:cxn ang="0">
                  <a:pos x="30" y="5"/>
                </a:cxn>
                <a:cxn ang="0">
                  <a:pos x="25" y="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" y="43"/>
                </a:cxn>
                <a:cxn ang="0">
                  <a:pos x="6" y="55"/>
                </a:cxn>
                <a:cxn ang="0">
                  <a:pos x="6" y="55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0" y="55"/>
                </a:cxn>
                <a:cxn ang="0">
                  <a:pos x="25" y="54"/>
                </a:cxn>
                <a:cxn ang="0">
                  <a:pos x="30" y="52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3" y="33"/>
                </a:cxn>
                <a:cxn ang="0">
                  <a:pos x="43" y="28"/>
                </a:cxn>
                <a:cxn ang="0">
                  <a:pos x="43" y="28"/>
                </a:cxn>
              </a:cxnLst>
              <a:rect l="0" t="0" r="r" b="b"/>
              <a:pathLst>
                <a:path w="43" h="57">
                  <a:moveTo>
                    <a:pt x="43" y="28"/>
                  </a:moveTo>
                  <a:lnTo>
                    <a:pt x="43" y="28"/>
                  </a:lnTo>
                  <a:lnTo>
                    <a:pt x="43" y="22"/>
                  </a:lnTo>
                  <a:lnTo>
                    <a:pt x="41" y="17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" y="43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0" y="55"/>
                  </a:lnTo>
                  <a:lnTo>
                    <a:pt x="25" y="54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9" name="Freeform 259"/>
            <p:cNvSpPr/>
            <p:nvPr/>
          </p:nvSpPr>
          <p:spPr bwMode="auto">
            <a:xfrm>
              <a:off x="5695952" y="2531745"/>
              <a:ext cx="85725" cy="77153"/>
            </a:xfrm>
            <a:custGeom>
              <a:avLst/>
              <a:gdLst/>
              <a:ahLst/>
              <a:cxnLst>
                <a:cxn ang="0">
                  <a:pos x="54" y="19"/>
                </a:cxn>
                <a:cxn ang="0">
                  <a:pos x="54" y="19"/>
                </a:cxn>
                <a:cxn ang="0">
                  <a:pos x="51" y="11"/>
                </a:cxn>
                <a:cxn ang="0">
                  <a:pos x="45" y="5"/>
                </a:cxn>
                <a:cxn ang="0">
                  <a:pos x="37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7"/>
                </a:cxn>
                <a:cxn ang="0">
                  <a:pos x="5" y="45"/>
                </a:cxn>
                <a:cxn ang="0">
                  <a:pos x="13" y="51"/>
                </a:cxn>
                <a:cxn ang="0">
                  <a:pos x="21" y="54"/>
                </a:cxn>
                <a:cxn ang="0">
                  <a:pos x="21" y="54"/>
                </a:cxn>
                <a:cxn ang="0">
                  <a:pos x="39" y="38"/>
                </a:cxn>
                <a:cxn ang="0">
                  <a:pos x="54" y="19"/>
                </a:cxn>
                <a:cxn ang="0">
                  <a:pos x="54" y="19"/>
                </a:cxn>
              </a:cxnLst>
              <a:rect l="0" t="0" r="r" b="b"/>
              <a:pathLst>
                <a:path w="54" h="54">
                  <a:moveTo>
                    <a:pt x="54" y="19"/>
                  </a:moveTo>
                  <a:lnTo>
                    <a:pt x="54" y="19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5" y="45"/>
                  </a:lnTo>
                  <a:lnTo>
                    <a:pt x="13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39" y="38"/>
                  </a:lnTo>
                  <a:lnTo>
                    <a:pt x="54" y="19"/>
                  </a:lnTo>
                  <a:lnTo>
                    <a:pt x="54" y="19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0" name="Freeform 260"/>
            <p:cNvSpPr/>
            <p:nvPr/>
          </p:nvSpPr>
          <p:spPr bwMode="auto">
            <a:xfrm>
              <a:off x="4629152" y="371475"/>
              <a:ext cx="1060450" cy="243030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8"/>
                </a:cxn>
                <a:cxn ang="0">
                  <a:pos x="3" y="13"/>
                </a:cxn>
                <a:cxn ang="0">
                  <a:pos x="17" y="19"/>
                </a:cxn>
                <a:cxn ang="0">
                  <a:pos x="81" y="57"/>
                </a:cxn>
                <a:cxn ang="0">
                  <a:pos x="142" y="102"/>
                </a:cxn>
                <a:cxn ang="0">
                  <a:pos x="177" y="130"/>
                </a:cxn>
                <a:cxn ang="0">
                  <a:pos x="247" y="195"/>
                </a:cxn>
                <a:cxn ang="0">
                  <a:pos x="322" y="279"/>
                </a:cxn>
                <a:cxn ang="0">
                  <a:pos x="360" y="330"/>
                </a:cxn>
                <a:cxn ang="0">
                  <a:pos x="395" y="384"/>
                </a:cxn>
                <a:cxn ang="0">
                  <a:pos x="428" y="444"/>
                </a:cxn>
                <a:cxn ang="0">
                  <a:pos x="458" y="508"/>
                </a:cxn>
                <a:cxn ang="0">
                  <a:pos x="482" y="568"/>
                </a:cxn>
                <a:cxn ang="0">
                  <a:pos x="520" y="681"/>
                </a:cxn>
                <a:cxn ang="0">
                  <a:pos x="547" y="784"/>
                </a:cxn>
                <a:cxn ang="0">
                  <a:pos x="565" y="876"/>
                </a:cxn>
                <a:cxn ang="0">
                  <a:pos x="576" y="962"/>
                </a:cxn>
                <a:cxn ang="0">
                  <a:pos x="580" y="1038"/>
                </a:cxn>
                <a:cxn ang="0">
                  <a:pos x="580" y="1136"/>
                </a:cxn>
                <a:cxn ang="0">
                  <a:pos x="577" y="1222"/>
                </a:cxn>
                <a:cxn ang="0">
                  <a:pos x="577" y="1284"/>
                </a:cxn>
                <a:cxn ang="0">
                  <a:pos x="582" y="1417"/>
                </a:cxn>
                <a:cxn ang="0">
                  <a:pos x="595" y="1515"/>
                </a:cxn>
                <a:cxn ang="0">
                  <a:pos x="607" y="1576"/>
                </a:cxn>
                <a:cxn ang="0">
                  <a:pos x="623" y="1631"/>
                </a:cxn>
                <a:cxn ang="0">
                  <a:pos x="644" y="1679"/>
                </a:cxn>
                <a:cxn ang="0">
                  <a:pos x="657" y="1699"/>
                </a:cxn>
                <a:cxn ang="0">
                  <a:pos x="660" y="1701"/>
                </a:cxn>
                <a:cxn ang="0">
                  <a:pos x="665" y="1701"/>
                </a:cxn>
                <a:cxn ang="0">
                  <a:pos x="666" y="1699"/>
                </a:cxn>
                <a:cxn ang="0">
                  <a:pos x="668" y="1695"/>
                </a:cxn>
                <a:cxn ang="0">
                  <a:pos x="666" y="1692"/>
                </a:cxn>
                <a:cxn ang="0">
                  <a:pos x="644" y="1650"/>
                </a:cxn>
                <a:cxn ang="0">
                  <a:pos x="626" y="1599"/>
                </a:cxn>
                <a:cxn ang="0">
                  <a:pos x="612" y="1542"/>
                </a:cxn>
                <a:cxn ang="0">
                  <a:pos x="603" y="1479"/>
                </a:cxn>
                <a:cxn ang="0">
                  <a:pos x="592" y="1349"/>
                </a:cxn>
                <a:cxn ang="0">
                  <a:pos x="590" y="1223"/>
                </a:cxn>
                <a:cxn ang="0">
                  <a:pos x="592" y="1195"/>
                </a:cxn>
                <a:cxn ang="0">
                  <a:pos x="595" y="1071"/>
                </a:cxn>
                <a:cxn ang="0">
                  <a:pos x="592" y="1000"/>
                </a:cxn>
                <a:cxn ang="0">
                  <a:pos x="584" y="919"/>
                </a:cxn>
                <a:cxn ang="0">
                  <a:pos x="569" y="828"/>
                </a:cxn>
                <a:cxn ang="0">
                  <a:pos x="547" y="730"/>
                </a:cxn>
                <a:cxn ang="0">
                  <a:pos x="514" y="622"/>
                </a:cxn>
                <a:cxn ang="0">
                  <a:pos x="469" y="503"/>
                </a:cxn>
                <a:cxn ang="0">
                  <a:pos x="455" y="470"/>
                </a:cxn>
                <a:cxn ang="0">
                  <a:pos x="423" y="408"/>
                </a:cxn>
                <a:cxn ang="0">
                  <a:pos x="388" y="349"/>
                </a:cxn>
                <a:cxn ang="0">
                  <a:pos x="352" y="297"/>
                </a:cxn>
                <a:cxn ang="0">
                  <a:pos x="295" y="227"/>
                </a:cxn>
                <a:cxn ang="0">
                  <a:pos x="220" y="151"/>
                </a:cxn>
                <a:cxn ang="0">
                  <a:pos x="185" y="121"/>
                </a:cxn>
                <a:cxn ang="0">
                  <a:pos x="117" y="67"/>
                </a:cxn>
                <a:cxn ang="0">
                  <a:pos x="62" y="3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668" h="1701">
                  <a:moveTo>
                    <a:pt x="0" y="3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7" y="19"/>
                  </a:lnTo>
                  <a:lnTo>
                    <a:pt x="55" y="41"/>
                  </a:lnTo>
                  <a:lnTo>
                    <a:pt x="81" y="57"/>
                  </a:lnTo>
                  <a:lnTo>
                    <a:pt x="109" y="78"/>
                  </a:lnTo>
                  <a:lnTo>
                    <a:pt x="142" y="102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211" y="160"/>
                  </a:lnTo>
                  <a:lnTo>
                    <a:pt x="247" y="195"/>
                  </a:lnTo>
                  <a:lnTo>
                    <a:pt x="285" y="235"/>
                  </a:lnTo>
                  <a:lnTo>
                    <a:pt x="322" y="279"/>
                  </a:lnTo>
                  <a:lnTo>
                    <a:pt x="341" y="305"/>
                  </a:lnTo>
                  <a:lnTo>
                    <a:pt x="360" y="330"/>
                  </a:lnTo>
                  <a:lnTo>
                    <a:pt x="377" y="356"/>
                  </a:lnTo>
                  <a:lnTo>
                    <a:pt x="395" y="384"/>
                  </a:lnTo>
                  <a:lnTo>
                    <a:pt x="412" y="413"/>
                  </a:lnTo>
                  <a:lnTo>
                    <a:pt x="428" y="444"/>
                  </a:lnTo>
                  <a:lnTo>
                    <a:pt x="444" y="476"/>
                  </a:lnTo>
                  <a:lnTo>
                    <a:pt x="458" y="508"/>
                  </a:lnTo>
                  <a:lnTo>
                    <a:pt x="458" y="508"/>
                  </a:lnTo>
                  <a:lnTo>
                    <a:pt x="482" y="568"/>
                  </a:lnTo>
                  <a:lnTo>
                    <a:pt x="503" y="625"/>
                  </a:lnTo>
                  <a:lnTo>
                    <a:pt x="520" y="681"/>
                  </a:lnTo>
                  <a:lnTo>
                    <a:pt x="534" y="733"/>
                  </a:lnTo>
                  <a:lnTo>
                    <a:pt x="547" y="784"/>
                  </a:lnTo>
                  <a:lnTo>
                    <a:pt x="557" y="832"/>
                  </a:lnTo>
                  <a:lnTo>
                    <a:pt x="565" y="876"/>
                  </a:lnTo>
                  <a:lnTo>
                    <a:pt x="571" y="920"/>
                  </a:lnTo>
                  <a:lnTo>
                    <a:pt x="576" y="962"/>
                  </a:lnTo>
                  <a:lnTo>
                    <a:pt x="579" y="1000"/>
                  </a:lnTo>
                  <a:lnTo>
                    <a:pt x="580" y="1038"/>
                  </a:lnTo>
                  <a:lnTo>
                    <a:pt x="580" y="1073"/>
                  </a:lnTo>
                  <a:lnTo>
                    <a:pt x="580" y="1136"/>
                  </a:lnTo>
                  <a:lnTo>
                    <a:pt x="579" y="1193"/>
                  </a:lnTo>
                  <a:lnTo>
                    <a:pt x="577" y="1222"/>
                  </a:lnTo>
                  <a:lnTo>
                    <a:pt x="577" y="1222"/>
                  </a:lnTo>
                  <a:lnTo>
                    <a:pt x="577" y="1284"/>
                  </a:lnTo>
                  <a:lnTo>
                    <a:pt x="579" y="1349"/>
                  </a:lnTo>
                  <a:lnTo>
                    <a:pt x="582" y="1417"/>
                  </a:lnTo>
                  <a:lnTo>
                    <a:pt x="590" y="1482"/>
                  </a:lnTo>
                  <a:lnTo>
                    <a:pt x="595" y="1515"/>
                  </a:lnTo>
                  <a:lnTo>
                    <a:pt x="601" y="1546"/>
                  </a:lnTo>
                  <a:lnTo>
                    <a:pt x="607" y="1576"/>
                  </a:lnTo>
                  <a:lnTo>
                    <a:pt x="615" y="1604"/>
                  </a:lnTo>
                  <a:lnTo>
                    <a:pt x="623" y="1631"/>
                  </a:lnTo>
                  <a:lnTo>
                    <a:pt x="633" y="1657"/>
                  </a:lnTo>
                  <a:lnTo>
                    <a:pt x="644" y="1679"/>
                  </a:lnTo>
                  <a:lnTo>
                    <a:pt x="657" y="1699"/>
                  </a:lnTo>
                  <a:lnTo>
                    <a:pt x="657" y="1699"/>
                  </a:lnTo>
                  <a:lnTo>
                    <a:pt x="658" y="1701"/>
                  </a:lnTo>
                  <a:lnTo>
                    <a:pt x="660" y="1701"/>
                  </a:lnTo>
                  <a:lnTo>
                    <a:pt x="663" y="1701"/>
                  </a:lnTo>
                  <a:lnTo>
                    <a:pt x="665" y="1701"/>
                  </a:lnTo>
                  <a:lnTo>
                    <a:pt x="665" y="1701"/>
                  </a:lnTo>
                  <a:lnTo>
                    <a:pt x="666" y="1699"/>
                  </a:lnTo>
                  <a:lnTo>
                    <a:pt x="668" y="1696"/>
                  </a:lnTo>
                  <a:lnTo>
                    <a:pt x="668" y="1695"/>
                  </a:lnTo>
                  <a:lnTo>
                    <a:pt x="666" y="1692"/>
                  </a:lnTo>
                  <a:lnTo>
                    <a:pt x="666" y="1692"/>
                  </a:lnTo>
                  <a:lnTo>
                    <a:pt x="655" y="1672"/>
                  </a:lnTo>
                  <a:lnTo>
                    <a:pt x="644" y="1650"/>
                  </a:lnTo>
                  <a:lnTo>
                    <a:pt x="636" y="1626"/>
                  </a:lnTo>
                  <a:lnTo>
                    <a:pt x="626" y="1599"/>
                  </a:lnTo>
                  <a:lnTo>
                    <a:pt x="620" y="1571"/>
                  </a:lnTo>
                  <a:lnTo>
                    <a:pt x="612" y="1542"/>
                  </a:lnTo>
                  <a:lnTo>
                    <a:pt x="607" y="1511"/>
                  </a:lnTo>
                  <a:lnTo>
                    <a:pt x="603" y="1479"/>
                  </a:lnTo>
                  <a:lnTo>
                    <a:pt x="595" y="1414"/>
                  </a:lnTo>
                  <a:lnTo>
                    <a:pt x="592" y="1349"/>
                  </a:lnTo>
                  <a:lnTo>
                    <a:pt x="590" y="1284"/>
                  </a:lnTo>
                  <a:lnTo>
                    <a:pt x="590" y="1223"/>
                  </a:lnTo>
                  <a:lnTo>
                    <a:pt x="592" y="1195"/>
                  </a:lnTo>
                  <a:lnTo>
                    <a:pt x="592" y="1195"/>
                  </a:lnTo>
                  <a:lnTo>
                    <a:pt x="593" y="1136"/>
                  </a:lnTo>
                  <a:lnTo>
                    <a:pt x="595" y="1071"/>
                  </a:lnTo>
                  <a:lnTo>
                    <a:pt x="593" y="1036"/>
                  </a:lnTo>
                  <a:lnTo>
                    <a:pt x="592" y="1000"/>
                  </a:lnTo>
                  <a:lnTo>
                    <a:pt x="588" y="960"/>
                  </a:lnTo>
                  <a:lnTo>
                    <a:pt x="584" y="919"/>
                  </a:lnTo>
                  <a:lnTo>
                    <a:pt x="577" y="874"/>
                  </a:lnTo>
                  <a:lnTo>
                    <a:pt x="569" y="828"/>
                  </a:lnTo>
                  <a:lnTo>
                    <a:pt x="560" y="781"/>
                  </a:lnTo>
                  <a:lnTo>
                    <a:pt x="547" y="730"/>
                  </a:lnTo>
                  <a:lnTo>
                    <a:pt x="531" y="678"/>
                  </a:lnTo>
                  <a:lnTo>
                    <a:pt x="514" y="622"/>
                  </a:lnTo>
                  <a:lnTo>
                    <a:pt x="493" y="563"/>
                  </a:lnTo>
                  <a:lnTo>
                    <a:pt x="469" y="503"/>
                  </a:lnTo>
                  <a:lnTo>
                    <a:pt x="469" y="503"/>
                  </a:lnTo>
                  <a:lnTo>
                    <a:pt x="455" y="470"/>
                  </a:lnTo>
                  <a:lnTo>
                    <a:pt x="439" y="438"/>
                  </a:lnTo>
                  <a:lnTo>
                    <a:pt x="423" y="408"/>
                  </a:lnTo>
                  <a:lnTo>
                    <a:pt x="406" y="378"/>
                  </a:lnTo>
                  <a:lnTo>
                    <a:pt x="388" y="349"/>
                  </a:lnTo>
                  <a:lnTo>
                    <a:pt x="369" y="322"/>
                  </a:lnTo>
                  <a:lnTo>
                    <a:pt x="352" y="297"/>
                  </a:lnTo>
                  <a:lnTo>
                    <a:pt x="333" y="272"/>
                  </a:lnTo>
                  <a:lnTo>
                    <a:pt x="295" y="227"/>
                  </a:lnTo>
                  <a:lnTo>
                    <a:pt x="257" y="186"/>
                  </a:lnTo>
                  <a:lnTo>
                    <a:pt x="220" y="151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50" y="92"/>
                  </a:lnTo>
                  <a:lnTo>
                    <a:pt x="117" y="67"/>
                  </a:lnTo>
                  <a:lnTo>
                    <a:pt x="87" y="46"/>
                  </a:lnTo>
                  <a:lnTo>
                    <a:pt x="62" y="30"/>
                  </a:lnTo>
                  <a:lnTo>
                    <a:pt x="23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1" name="Freeform 261"/>
            <p:cNvSpPr/>
            <p:nvPr/>
          </p:nvSpPr>
          <p:spPr bwMode="auto">
            <a:xfrm>
              <a:off x="5187952" y="2661762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2" name="Freeform 262"/>
            <p:cNvSpPr/>
            <p:nvPr/>
          </p:nvSpPr>
          <p:spPr bwMode="auto">
            <a:xfrm>
              <a:off x="5273677" y="2600325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3" name="Freeform 263"/>
            <p:cNvSpPr/>
            <p:nvPr/>
          </p:nvSpPr>
          <p:spPr bwMode="auto">
            <a:xfrm>
              <a:off x="5268915" y="2684622"/>
              <a:ext cx="26988" cy="2143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2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7" y="7"/>
                </a:cxn>
              </a:cxnLst>
              <a:rect l="0" t="0" r="r" b="b"/>
              <a:pathLst>
                <a:path w="17" h="15">
                  <a:moveTo>
                    <a:pt x="17" y="7"/>
                  </a:moveTo>
                  <a:lnTo>
                    <a:pt x="17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4" name="Freeform 264"/>
            <p:cNvSpPr/>
            <p:nvPr/>
          </p:nvSpPr>
          <p:spPr bwMode="auto">
            <a:xfrm>
              <a:off x="5372102" y="2678907"/>
              <a:ext cx="25400" cy="257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5" name="Freeform 265"/>
            <p:cNvSpPr/>
            <p:nvPr/>
          </p:nvSpPr>
          <p:spPr bwMode="auto">
            <a:xfrm>
              <a:off x="5329240" y="2750344"/>
              <a:ext cx="26988" cy="24289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7" y="9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6" name="Freeform 266"/>
            <p:cNvSpPr/>
            <p:nvPr/>
          </p:nvSpPr>
          <p:spPr bwMode="auto">
            <a:xfrm>
              <a:off x="5256215" y="2790349"/>
              <a:ext cx="25400" cy="25718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7" name="Freeform 267"/>
            <p:cNvSpPr/>
            <p:nvPr/>
          </p:nvSpPr>
          <p:spPr bwMode="auto">
            <a:xfrm>
              <a:off x="5391152" y="279749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8" name="Freeform 268"/>
            <p:cNvSpPr/>
            <p:nvPr/>
          </p:nvSpPr>
          <p:spPr bwMode="auto">
            <a:xfrm>
              <a:off x="5248277" y="2423160"/>
              <a:ext cx="192088" cy="138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1" y="14"/>
                </a:cxn>
                <a:cxn ang="0">
                  <a:pos x="57" y="97"/>
                </a:cxn>
                <a:cxn ang="0">
                  <a:pos x="57" y="97"/>
                </a:cxn>
                <a:cxn ang="0">
                  <a:pos x="32" y="59"/>
                </a:cxn>
                <a:cxn ang="0">
                  <a:pos x="13" y="27"/>
                </a:cxn>
                <a:cxn ang="0">
                  <a:pos x="5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1" h="97">
                  <a:moveTo>
                    <a:pt x="0" y="0"/>
                  </a:moveTo>
                  <a:lnTo>
                    <a:pt x="121" y="1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32" y="59"/>
                  </a:lnTo>
                  <a:lnTo>
                    <a:pt x="13" y="27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9" name="Freeform 269"/>
            <p:cNvSpPr/>
            <p:nvPr/>
          </p:nvSpPr>
          <p:spPr bwMode="auto">
            <a:xfrm>
              <a:off x="5268915" y="2458879"/>
              <a:ext cx="111125" cy="77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8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9" y="34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0" h="54">
                  <a:moveTo>
                    <a:pt x="0" y="0"/>
                  </a:moveTo>
                  <a:lnTo>
                    <a:pt x="70" y="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9" y="34"/>
                  </a:lnTo>
                  <a:lnTo>
                    <a:pt x="8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0" name="Freeform 270"/>
            <p:cNvSpPr/>
            <p:nvPr/>
          </p:nvSpPr>
          <p:spPr bwMode="auto">
            <a:xfrm>
              <a:off x="4497390" y="391478"/>
              <a:ext cx="962025" cy="2487454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57" y="13"/>
                </a:cxn>
                <a:cxn ang="0">
                  <a:pos x="46" y="32"/>
                </a:cxn>
                <a:cxn ang="0">
                  <a:pos x="35" y="62"/>
                </a:cxn>
                <a:cxn ang="0">
                  <a:pos x="22" y="110"/>
                </a:cxn>
                <a:cxn ang="0">
                  <a:pos x="11" y="177"/>
                </a:cxn>
                <a:cxn ang="0">
                  <a:pos x="3" y="264"/>
                </a:cxn>
                <a:cxn ang="0">
                  <a:pos x="0" y="378"/>
                </a:cxn>
                <a:cxn ang="0">
                  <a:pos x="0" y="448"/>
                </a:cxn>
                <a:cxn ang="0">
                  <a:pos x="13" y="583"/>
                </a:cxn>
                <a:cxn ang="0">
                  <a:pos x="38" y="716"/>
                </a:cxn>
                <a:cxn ang="0">
                  <a:pos x="80" y="846"/>
                </a:cxn>
                <a:cxn ang="0">
                  <a:pos x="133" y="973"/>
                </a:cxn>
                <a:cxn ang="0">
                  <a:pos x="200" y="1097"/>
                </a:cxn>
                <a:cxn ang="0">
                  <a:pos x="281" y="1216"/>
                </a:cxn>
                <a:cxn ang="0">
                  <a:pos x="375" y="1332"/>
                </a:cxn>
                <a:cxn ang="0">
                  <a:pos x="425" y="1387"/>
                </a:cxn>
                <a:cxn ang="0">
                  <a:pos x="451" y="1417"/>
                </a:cxn>
                <a:cxn ang="0">
                  <a:pos x="505" y="1495"/>
                </a:cxn>
                <a:cxn ang="0">
                  <a:pos x="535" y="1546"/>
                </a:cxn>
                <a:cxn ang="0">
                  <a:pos x="562" y="1606"/>
                </a:cxn>
                <a:cxn ang="0">
                  <a:pos x="582" y="1668"/>
                </a:cxn>
                <a:cxn ang="0">
                  <a:pos x="594" y="1735"/>
                </a:cxn>
                <a:cxn ang="0">
                  <a:pos x="594" y="1738"/>
                </a:cxn>
                <a:cxn ang="0">
                  <a:pos x="597" y="1741"/>
                </a:cxn>
                <a:cxn ang="0">
                  <a:pos x="600" y="1741"/>
                </a:cxn>
                <a:cxn ang="0">
                  <a:pos x="605" y="1739"/>
                </a:cxn>
                <a:cxn ang="0">
                  <a:pos x="606" y="1735"/>
                </a:cxn>
                <a:cxn ang="0">
                  <a:pos x="602" y="1700"/>
                </a:cxn>
                <a:cxn ang="0">
                  <a:pos x="586" y="1633"/>
                </a:cxn>
                <a:cxn ang="0">
                  <a:pos x="560" y="1571"/>
                </a:cxn>
                <a:cxn ang="0">
                  <a:pos x="532" y="1514"/>
                </a:cxn>
                <a:cxn ang="0">
                  <a:pos x="486" y="1443"/>
                </a:cxn>
                <a:cxn ang="0">
                  <a:pos x="443" y="1386"/>
                </a:cxn>
                <a:cxn ang="0">
                  <a:pos x="435" y="1378"/>
                </a:cxn>
                <a:cxn ang="0">
                  <a:pos x="337" y="1267"/>
                </a:cxn>
                <a:cxn ang="0">
                  <a:pos x="249" y="1151"/>
                </a:cxn>
                <a:cxn ang="0">
                  <a:pos x="176" y="1030"/>
                </a:cxn>
                <a:cxn ang="0">
                  <a:pos x="116" y="905"/>
                </a:cxn>
                <a:cxn ang="0">
                  <a:pos x="70" y="778"/>
                </a:cxn>
                <a:cxn ang="0">
                  <a:pos x="37" y="648"/>
                </a:cxn>
                <a:cxn ang="0">
                  <a:pos x="18" y="515"/>
                </a:cxn>
                <a:cxn ang="0">
                  <a:pos x="13" y="378"/>
                </a:cxn>
                <a:cxn ang="0">
                  <a:pos x="14" y="319"/>
                </a:cxn>
                <a:cxn ang="0">
                  <a:pos x="19" y="221"/>
                </a:cxn>
                <a:cxn ang="0">
                  <a:pos x="29" y="146"/>
                </a:cxn>
                <a:cxn ang="0">
                  <a:pos x="40" y="93"/>
                </a:cxn>
                <a:cxn ang="0">
                  <a:pos x="51" y="54"/>
                </a:cxn>
                <a:cxn ang="0">
                  <a:pos x="67" y="24"/>
                </a:cxn>
                <a:cxn ang="0">
                  <a:pos x="76" y="1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72" y="0"/>
                </a:cxn>
              </a:cxnLst>
              <a:rect l="0" t="0" r="r" b="b"/>
              <a:pathLst>
                <a:path w="606" h="1741">
                  <a:moveTo>
                    <a:pt x="72" y="0"/>
                  </a:moveTo>
                  <a:lnTo>
                    <a:pt x="72" y="0"/>
                  </a:lnTo>
                  <a:lnTo>
                    <a:pt x="67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6" y="32"/>
                  </a:lnTo>
                  <a:lnTo>
                    <a:pt x="41" y="45"/>
                  </a:lnTo>
                  <a:lnTo>
                    <a:pt x="35" y="62"/>
                  </a:lnTo>
                  <a:lnTo>
                    <a:pt x="29" y="85"/>
                  </a:lnTo>
                  <a:lnTo>
                    <a:pt x="22" y="110"/>
                  </a:lnTo>
                  <a:lnTo>
                    <a:pt x="18" y="140"/>
                  </a:lnTo>
                  <a:lnTo>
                    <a:pt x="11" y="177"/>
                  </a:lnTo>
                  <a:lnTo>
                    <a:pt x="8" y="218"/>
                  </a:lnTo>
                  <a:lnTo>
                    <a:pt x="3" y="264"/>
                  </a:lnTo>
                  <a:lnTo>
                    <a:pt x="2" y="318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448"/>
                  </a:lnTo>
                  <a:lnTo>
                    <a:pt x="5" y="515"/>
                  </a:lnTo>
                  <a:lnTo>
                    <a:pt x="13" y="583"/>
                  </a:lnTo>
                  <a:lnTo>
                    <a:pt x="24" y="649"/>
                  </a:lnTo>
                  <a:lnTo>
                    <a:pt x="38" y="716"/>
                  </a:lnTo>
                  <a:lnTo>
                    <a:pt x="57" y="781"/>
                  </a:lnTo>
                  <a:lnTo>
                    <a:pt x="80" y="846"/>
                  </a:lnTo>
                  <a:lnTo>
                    <a:pt x="105" y="910"/>
                  </a:lnTo>
                  <a:lnTo>
                    <a:pt x="133" y="973"/>
                  </a:lnTo>
                  <a:lnTo>
                    <a:pt x="165" y="1035"/>
                  </a:lnTo>
                  <a:lnTo>
                    <a:pt x="200" y="1097"/>
                  </a:lnTo>
                  <a:lnTo>
                    <a:pt x="238" y="1157"/>
                  </a:lnTo>
                  <a:lnTo>
                    <a:pt x="281" y="1216"/>
                  </a:lnTo>
                  <a:lnTo>
                    <a:pt x="325" y="1275"/>
                  </a:lnTo>
                  <a:lnTo>
                    <a:pt x="375" y="1332"/>
                  </a:lnTo>
                  <a:lnTo>
                    <a:pt x="425" y="1387"/>
                  </a:lnTo>
                  <a:lnTo>
                    <a:pt x="425" y="1387"/>
                  </a:lnTo>
                  <a:lnTo>
                    <a:pt x="433" y="1395"/>
                  </a:lnTo>
                  <a:lnTo>
                    <a:pt x="451" y="1417"/>
                  </a:lnTo>
                  <a:lnTo>
                    <a:pt x="476" y="1451"/>
                  </a:lnTo>
                  <a:lnTo>
                    <a:pt x="505" y="1495"/>
                  </a:lnTo>
                  <a:lnTo>
                    <a:pt x="519" y="1519"/>
                  </a:lnTo>
                  <a:lnTo>
                    <a:pt x="535" y="1546"/>
                  </a:lnTo>
                  <a:lnTo>
                    <a:pt x="548" y="1576"/>
                  </a:lnTo>
                  <a:lnTo>
                    <a:pt x="562" y="1606"/>
                  </a:lnTo>
                  <a:lnTo>
                    <a:pt x="573" y="1636"/>
                  </a:lnTo>
                  <a:lnTo>
                    <a:pt x="582" y="1668"/>
                  </a:lnTo>
                  <a:lnTo>
                    <a:pt x="589" y="1701"/>
                  </a:lnTo>
                  <a:lnTo>
                    <a:pt x="594" y="1735"/>
                  </a:lnTo>
                  <a:lnTo>
                    <a:pt x="594" y="1735"/>
                  </a:lnTo>
                  <a:lnTo>
                    <a:pt x="594" y="1738"/>
                  </a:lnTo>
                  <a:lnTo>
                    <a:pt x="595" y="1739"/>
                  </a:lnTo>
                  <a:lnTo>
                    <a:pt x="597" y="1741"/>
                  </a:lnTo>
                  <a:lnTo>
                    <a:pt x="600" y="1741"/>
                  </a:lnTo>
                  <a:lnTo>
                    <a:pt x="600" y="1741"/>
                  </a:lnTo>
                  <a:lnTo>
                    <a:pt x="603" y="1741"/>
                  </a:lnTo>
                  <a:lnTo>
                    <a:pt x="605" y="1739"/>
                  </a:lnTo>
                  <a:lnTo>
                    <a:pt x="606" y="1736"/>
                  </a:lnTo>
                  <a:lnTo>
                    <a:pt x="606" y="1735"/>
                  </a:lnTo>
                  <a:lnTo>
                    <a:pt x="606" y="1735"/>
                  </a:lnTo>
                  <a:lnTo>
                    <a:pt x="602" y="1700"/>
                  </a:lnTo>
                  <a:lnTo>
                    <a:pt x="595" y="1666"/>
                  </a:lnTo>
                  <a:lnTo>
                    <a:pt x="586" y="1633"/>
                  </a:lnTo>
                  <a:lnTo>
                    <a:pt x="573" y="1601"/>
                  </a:lnTo>
                  <a:lnTo>
                    <a:pt x="560" y="1571"/>
                  </a:lnTo>
                  <a:lnTo>
                    <a:pt x="546" y="1541"/>
                  </a:lnTo>
                  <a:lnTo>
                    <a:pt x="532" y="1514"/>
                  </a:lnTo>
                  <a:lnTo>
                    <a:pt x="516" y="1487"/>
                  </a:lnTo>
                  <a:lnTo>
                    <a:pt x="486" y="1443"/>
                  </a:lnTo>
                  <a:lnTo>
                    <a:pt x="460" y="1408"/>
                  </a:lnTo>
                  <a:lnTo>
                    <a:pt x="443" y="1386"/>
                  </a:lnTo>
                  <a:lnTo>
                    <a:pt x="435" y="1378"/>
                  </a:lnTo>
                  <a:lnTo>
                    <a:pt x="435" y="1378"/>
                  </a:lnTo>
                  <a:lnTo>
                    <a:pt x="384" y="1322"/>
                  </a:lnTo>
                  <a:lnTo>
                    <a:pt x="337" y="1267"/>
                  </a:lnTo>
                  <a:lnTo>
                    <a:pt x="291" y="1209"/>
                  </a:lnTo>
                  <a:lnTo>
                    <a:pt x="249" y="1151"/>
                  </a:lnTo>
                  <a:lnTo>
                    <a:pt x="211" y="1090"/>
                  </a:lnTo>
                  <a:lnTo>
                    <a:pt x="176" y="1030"/>
                  </a:lnTo>
                  <a:lnTo>
                    <a:pt x="145" y="968"/>
                  </a:lnTo>
                  <a:lnTo>
                    <a:pt x="116" y="905"/>
                  </a:lnTo>
                  <a:lnTo>
                    <a:pt x="91" y="841"/>
                  </a:lnTo>
                  <a:lnTo>
                    <a:pt x="70" y="778"/>
                  </a:lnTo>
                  <a:lnTo>
                    <a:pt x="51" y="713"/>
                  </a:lnTo>
                  <a:lnTo>
                    <a:pt x="37" y="648"/>
                  </a:lnTo>
                  <a:lnTo>
                    <a:pt x="26" y="581"/>
                  </a:lnTo>
                  <a:lnTo>
                    <a:pt x="18" y="515"/>
                  </a:lnTo>
                  <a:lnTo>
                    <a:pt x="13" y="446"/>
                  </a:lnTo>
                  <a:lnTo>
                    <a:pt x="13" y="378"/>
                  </a:lnTo>
                  <a:lnTo>
                    <a:pt x="13" y="378"/>
                  </a:lnTo>
                  <a:lnTo>
                    <a:pt x="14" y="319"/>
                  </a:lnTo>
                  <a:lnTo>
                    <a:pt x="16" y="267"/>
                  </a:lnTo>
                  <a:lnTo>
                    <a:pt x="19" y="221"/>
                  </a:lnTo>
                  <a:lnTo>
                    <a:pt x="24" y="181"/>
                  </a:lnTo>
                  <a:lnTo>
                    <a:pt x="29" y="146"/>
                  </a:lnTo>
                  <a:lnTo>
                    <a:pt x="35" y="116"/>
                  </a:lnTo>
                  <a:lnTo>
                    <a:pt x="40" y="93"/>
                  </a:lnTo>
                  <a:lnTo>
                    <a:pt x="46" y="72"/>
                  </a:lnTo>
                  <a:lnTo>
                    <a:pt x="51" y="54"/>
                  </a:lnTo>
                  <a:lnTo>
                    <a:pt x="57" y="42"/>
                  </a:lnTo>
                  <a:lnTo>
                    <a:pt x="67" y="24"/>
                  </a:lnTo>
                  <a:lnTo>
                    <a:pt x="73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1" name="Freeform 271"/>
            <p:cNvSpPr/>
            <p:nvPr/>
          </p:nvSpPr>
          <p:spPr bwMode="auto">
            <a:xfrm>
              <a:off x="5141915" y="258604"/>
              <a:ext cx="153988" cy="1228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5" y="16"/>
                </a:cxn>
                <a:cxn ang="0">
                  <a:pos x="2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4" y="57"/>
                </a:cxn>
                <a:cxn ang="0">
                  <a:pos x="8" y="65"/>
                </a:cxn>
                <a:cxn ang="0">
                  <a:pos x="15" y="71"/>
                </a:cxn>
                <a:cxn ang="0">
                  <a:pos x="21" y="78"/>
                </a:cxn>
                <a:cxn ang="0">
                  <a:pos x="31" y="82"/>
                </a:cxn>
                <a:cxn ang="0">
                  <a:pos x="38" y="86"/>
                </a:cxn>
                <a:cxn ang="0">
                  <a:pos x="48" y="86"/>
                </a:cxn>
                <a:cxn ang="0">
                  <a:pos x="48" y="86"/>
                </a:cxn>
                <a:cxn ang="0">
                  <a:pos x="59" y="86"/>
                </a:cxn>
                <a:cxn ang="0">
                  <a:pos x="67" y="82"/>
                </a:cxn>
                <a:cxn ang="0">
                  <a:pos x="75" y="78"/>
                </a:cxn>
                <a:cxn ang="0">
                  <a:pos x="83" y="71"/>
                </a:cxn>
                <a:cxn ang="0">
                  <a:pos x="89" y="65"/>
                </a:cxn>
                <a:cxn ang="0">
                  <a:pos x="94" y="57"/>
                </a:cxn>
                <a:cxn ang="0">
                  <a:pos x="96" y="47"/>
                </a:cxn>
                <a:cxn ang="0">
                  <a:pos x="97" y="38"/>
                </a:cxn>
                <a:cxn ang="0">
                  <a:pos x="97" y="38"/>
                </a:cxn>
                <a:cxn ang="0">
                  <a:pos x="96" y="27"/>
                </a:cxn>
                <a:cxn ang="0">
                  <a:pos x="92" y="17"/>
                </a:cxn>
                <a:cxn ang="0">
                  <a:pos x="88" y="8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50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97" h="86">
                  <a:moveTo>
                    <a:pt x="18" y="0"/>
                  </a:moveTo>
                  <a:lnTo>
                    <a:pt x="18" y="0"/>
                  </a:lnTo>
                  <a:lnTo>
                    <a:pt x="11" y="8"/>
                  </a:lnTo>
                  <a:lnTo>
                    <a:pt x="5" y="16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5" y="71"/>
                  </a:lnTo>
                  <a:lnTo>
                    <a:pt x="21" y="78"/>
                  </a:lnTo>
                  <a:lnTo>
                    <a:pt x="31" y="82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9" y="86"/>
                  </a:lnTo>
                  <a:lnTo>
                    <a:pt x="67" y="82"/>
                  </a:lnTo>
                  <a:lnTo>
                    <a:pt x="75" y="78"/>
                  </a:lnTo>
                  <a:lnTo>
                    <a:pt x="83" y="71"/>
                  </a:lnTo>
                  <a:lnTo>
                    <a:pt x="89" y="65"/>
                  </a:lnTo>
                  <a:lnTo>
                    <a:pt x="94" y="57"/>
                  </a:lnTo>
                  <a:lnTo>
                    <a:pt x="96" y="4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27"/>
                  </a:lnTo>
                  <a:lnTo>
                    <a:pt x="92" y="17"/>
                  </a:lnTo>
                  <a:lnTo>
                    <a:pt x="88" y="8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2" name="Freeform 272"/>
            <p:cNvSpPr/>
            <p:nvPr/>
          </p:nvSpPr>
          <p:spPr bwMode="auto">
            <a:xfrm>
              <a:off x="5294315" y="408623"/>
              <a:ext cx="147638" cy="9429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8" y="1"/>
                </a:cxn>
                <a:cxn ang="0">
                  <a:pos x="30" y="3"/>
                </a:cxn>
                <a:cxn ang="0">
                  <a:pos x="23" y="4"/>
                </a:cxn>
                <a:cxn ang="0">
                  <a:pos x="17" y="9"/>
                </a:cxn>
                <a:cxn ang="0">
                  <a:pos x="12" y="12"/>
                </a:cxn>
                <a:cxn ang="0">
                  <a:pos x="8" y="17"/>
                </a:cxn>
                <a:cxn ang="0">
                  <a:pos x="3" y="2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3" y="38"/>
                </a:cxn>
                <a:cxn ang="0">
                  <a:pos x="46" y="46"/>
                </a:cxn>
                <a:cxn ang="0">
                  <a:pos x="68" y="55"/>
                </a:cxn>
                <a:cxn ang="0">
                  <a:pos x="90" y="66"/>
                </a:cxn>
                <a:cxn ang="0">
                  <a:pos x="90" y="66"/>
                </a:cxn>
                <a:cxn ang="0">
                  <a:pos x="92" y="57"/>
                </a:cxn>
                <a:cxn ang="0">
                  <a:pos x="93" y="49"/>
                </a:cxn>
                <a:cxn ang="0">
                  <a:pos x="93" y="49"/>
                </a:cxn>
                <a:cxn ang="0">
                  <a:pos x="92" y="39"/>
                </a:cxn>
                <a:cxn ang="0">
                  <a:pos x="88" y="30"/>
                </a:cxn>
                <a:cxn ang="0">
                  <a:pos x="84" y="22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4" y="1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93" h="66">
                  <a:moveTo>
                    <a:pt x="44" y="0"/>
                  </a:moveTo>
                  <a:lnTo>
                    <a:pt x="44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7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3" y="38"/>
                  </a:lnTo>
                  <a:lnTo>
                    <a:pt x="46" y="46"/>
                  </a:lnTo>
                  <a:lnTo>
                    <a:pt x="68" y="5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2" y="57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2" y="39"/>
                  </a:lnTo>
                  <a:lnTo>
                    <a:pt x="88" y="30"/>
                  </a:lnTo>
                  <a:lnTo>
                    <a:pt x="84" y="22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4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3" name="Freeform 273"/>
            <p:cNvSpPr/>
            <p:nvPr/>
          </p:nvSpPr>
          <p:spPr bwMode="auto">
            <a:xfrm>
              <a:off x="5532440" y="292894"/>
              <a:ext cx="149225" cy="8143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9"/>
                </a:cxn>
                <a:cxn ang="0">
                  <a:pos x="5" y="28"/>
                </a:cxn>
                <a:cxn ang="0">
                  <a:pos x="8" y="36"/>
                </a:cxn>
                <a:cxn ang="0">
                  <a:pos x="15" y="43"/>
                </a:cxn>
                <a:cxn ang="0">
                  <a:pos x="23" y="49"/>
                </a:cxn>
                <a:cxn ang="0">
                  <a:pos x="30" y="54"/>
                </a:cxn>
                <a:cxn ang="0">
                  <a:pos x="38" y="55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6" y="57"/>
                </a:cxn>
                <a:cxn ang="0">
                  <a:pos x="64" y="55"/>
                </a:cxn>
                <a:cxn ang="0">
                  <a:pos x="70" y="52"/>
                </a:cxn>
                <a:cxn ang="0">
                  <a:pos x="76" y="49"/>
                </a:cxn>
                <a:cxn ang="0">
                  <a:pos x="81" y="44"/>
                </a:cxn>
                <a:cxn ang="0">
                  <a:pos x="86" y="39"/>
                </a:cxn>
                <a:cxn ang="0">
                  <a:pos x="91" y="33"/>
                </a:cxn>
                <a:cxn ang="0">
                  <a:pos x="94" y="27"/>
                </a:cxn>
                <a:cxn ang="0">
                  <a:pos x="94" y="27"/>
                </a:cxn>
                <a:cxn ang="0">
                  <a:pos x="48" y="1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94" h="57">
                  <a:moveTo>
                    <a:pt x="0" y="9"/>
                  </a:moveTo>
                  <a:lnTo>
                    <a:pt x="0" y="9"/>
                  </a:lnTo>
                  <a:lnTo>
                    <a:pt x="2" y="19"/>
                  </a:lnTo>
                  <a:lnTo>
                    <a:pt x="5" y="28"/>
                  </a:lnTo>
                  <a:lnTo>
                    <a:pt x="8" y="36"/>
                  </a:lnTo>
                  <a:lnTo>
                    <a:pt x="15" y="43"/>
                  </a:lnTo>
                  <a:lnTo>
                    <a:pt x="23" y="49"/>
                  </a:lnTo>
                  <a:lnTo>
                    <a:pt x="30" y="54"/>
                  </a:lnTo>
                  <a:lnTo>
                    <a:pt x="38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6" y="57"/>
                  </a:lnTo>
                  <a:lnTo>
                    <a:pt x="64" y="55"/>
                  </a:lnTo>
                  <a:lnTo>
                    <a:pt x="70" y="52"/>
                  </a:lnTo>
                  <a:lnTo>
                    <a:pt x="76" y="49"/>
                  </a:lnTo>
                  <a:lnTo>
                    <a:pt x="81" y="44"/>
                  </a:lnTo>
                  <a:lnTo>
                    <a:pt x="86" y="39"/>
                  </a:lnTo>
                  <a:lnTo>
                    <a:pt x="91" y="33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48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4" name="Freeform 274"/>
            <p:cNvSpPr/>
            <p:nvPr/>
          </p:nvSpPr>
          <p:spPr bwMode="auto">
            <a:xfrm>
              <a:off x="5562602" y="428625"/>
              <a:ext cx="144463" cy="95726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0" y="5"/>
                </a:cxn>
                <a:cxn ang="0">
                  <a:pos x="23" y="9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7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4" y="16"/>
                </a:cxn>
                <a:cxn ang="0">
                  <a:pos x="73" y="8"/>
                </a:cxn>
                <a:cxn ang="0">
                  <a:pos x="62" y="3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1" h="67">
                  <a:moveTo>
                    <a:pt x="50" y="0"/>
                  </a:move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3" y="9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4" y="16"/>
                  </a:lnTo>
                  <a:lnTo>
                    <a:pt x="73" y="8"/>
                  </a:lnTo>
                  <a:lnTo>
                    <a:pt x="6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5" name="Freeform 275"/>
            <p:cNvSpPr/>
            <p:nvPr/>
          </p:nvSpPr>
          <p:spPr bwMode="auto">
            <a:xfrm>
              <a:off x="4873627" y="281464"/>
              <a:ext cx="146050" cy="657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3" y="22"/>
                </a:cxn>
                <a:cxn ang="0">
                  <a:pos x="6" y="27"/>
                </a:cxn>
                <a:cxn ang="0">
                  <a:pos x="11" y="33"/>
                </a:cxn>
                <a:cxn ang="0">
                  <a:pos x="17" y="36"/>
                </a:cxn>
                <a:cxn ang="0">
                  <a:pos x="23" y="41"/>
                </a:cxn>
                <a:cxn ang="0">
                  <a:pos x="30" y="44"/>
                </a:cxn>
                <a:cxn ang="0">
                  <a:pos x="36" y="46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54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77" y="31"/>
                </a:cxn>
                <a:cxn ang="0">
                  <a:pos x="84" y="25"/>
                </a:cxn>
                <a:cxn ang="0">
                  <a:pos x="88" y="17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3" y="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92" h="46">
                  <a:moveTo>
                    <a:pt x="0" y="14"/>
                  </a:moveTo>
                  <a:lnTo>
                    <a:pt x="0" y="14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1" y="33"/>
                  </a:lnTo>
                  <a:lnTo>
                    <a:pt x="17" y="36"/>
                  </a:lnTo>
                  <a:lnTo>
                    <a:pt x="23" y="41"/>
                  </a:lnTo>
                  <a:lnTo>
                    <a:pt x="30" y="44"/>
                  </a:lnTo>
                  <a:lnTo>
                    <a:pt x="3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54" y="44"/>
                  </a:lnTo>
                  <a:lnTo>
                    <a:pt x="63" y="43"/>
                  </a:lnTo>
                  <a:lnTo>
                    <a:pt x="71" y="38"/>
                  </a:lnTo>
                  <a:lnTo>
                    <a:pt x="77" y="31"/>
                  </a:lnTo>
                  <a:lnTo>
                    <a:pt x="84" y="25"/>
                  </a:lnTo>
                  <a:lnTo>
                    <a:pt x="88" y="17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33" y="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6" name="Freeform 276"/>
            <p:cNvSpPr/>
            <p:nvPr/>
          </p:nvSpPr>
          <p:spPr bwMode="auto">
            <a:xfrm>
              <a:off x="4665665" y="364332"/>
              <a:ext cx="1454150" cy="243030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80" y="15"/>
                </a:cxn>
                <a:cxn ang="0">
                  <a:pos x="178" y="19"/>
                </a:cxn>
                <a:cxn ang="0">
                  <a:pos x="307" y="45"/>
                </a:cxn>
                <a:cxn ang="0">
                  <a:pos x="454" y="99"/>
                </a:cxn>
                <a:cxn ang="0">
                  <a:pos x="557" y="158"/>
                </a:cxn>
                <a:cxn ang="0">
                  <a:pos x="607" y="194"/>
                </a:cxn>
                <a:cxn ang="0">
                  <a:pos x="675" y="257"/>
                </a:cxn>
                <a:cxn ang="0">
                  <a:pos x="735" y="334"/>
                </a:cxn>
                <a:cxn ang="0">
                  <a:pos x="786" y="418"/>
                </a:cxn>
                <a:cxn ang="0">
                  <a:pos x="827" y="507"/>
                </a:cxn>
                <a:cxn ang="0">
                  <a:pos x="860" y="600"/>
                </a:cxn>
                <a:cxn ang="0">
                  <a:pos x="884" y="697"/>
                </a:cxn>
                <a:cxn ang="0">
                  <a:pos x="899" y="792"/>
                </a:cxn>
                <a:cxn ang="0">
                  <a:pos x="903" y="886"/>
                </a:cxn>
                <a:cxn ang="0">
                  <a:pos x="899" y="975"/>
                </a:cxn>
                <a:cxn ang="0">
                  <a:pos x="883" y="1057"/>
                </a:cxn>
                <a:cxn ang="0">
                  <a:pos x="862" y="1129"/>
                </a:cxn>
                <a:cxn ang="0">
                  <a:pos x="792" y="1319"/>
                </a:cxn>
                <a:cxn ang="0">
                  <a:pos x="753" y="1419"/>
                </a:cxn>
                <a:cxn ang="0">
                  <a:pos x="718" y="1538"/>
                </a:cxn>
                <a:cxn ang="0">
                  <a:pos x="710" y="1606"/>
                </a:cxn>
                <a:cxn ang="0">
                  <a:pos x="713" y="1674"/>
                </a:cxn>
                <a:cxn ang="0">
                  <a:pos x="719" y="1698"/>
                </a:cxn>
                <a:cxn ang="0">
                  <a:pos x="726" y="1701"/>
                </a:cxn>
                <a:cxn ang="0">
                  <a:pos x="730" y="1698"/>
                </a:cxn>
                <a:cxn ang="0">
                  <a:pos x="730" y="1693"/>
                </a:cxn>
                <a:cxn ang="0">
                  <a:pos x="722" y="1628"/>
                </a:cxn>
                <a:cxn ang="0">
                  <a:pos x="727" y="1563"/>
                </a:cxn>
                <a:cxn ang="0">
                  <a:pos x="748" y="1473"/>
                </a:cxn>
                <a:cxn ang="0">
                  <a:pos x="803" y="1324"/>
                </a:cxn>
                <a:cxn ang="0">
                  <a:pos x="851" y="1200"/>
                </a:cxn>
                <a:cxn ang="0">
                  <a:pos x="895" y="1060"/>
                </a:cxn>
                <a:cxn ang="0">
                  <a:pos x="906" y="1006"/>
                </a:cxn>
                <a:cxn ang="0">
                  <a:pos x="916" y="919"/>
                </a:cxn>
                <a:cxn ang="0">
                  <a:pos x="914" y="827"/>
                </a:cxn>
                <a:cxn ang="0">
                  <a:pos x="903" y="732"/>
                </a:cxn>
                <a:cxn ang="0">
                  <a:pos x="884" y="633"/>
                </a:cxn>
                <a:cxn ang="0">
                  <a:pos x="865" y="570"/>
                </a:cxn>
                <a:cxn ang="0">
                  <a:pos x="826" y="468"/>
                </a:cxn>
                <a:cxn ang="0">
                  <a:pos x="778" y="376"/>
                </a:cxn>
                <a:cxn ang="0">
                  <a:pos x="722" y="294"/>
                </a:cxn>
                <a:cxn ang="0">
                  <a:pos x="659" y="223"/>
                </a:cxn>
                <a:cxn ang="0">
                  <a:pos x="589" y="162"/>
                </a:cxn>
                <a:cxn ang="0">
                  <a:pos x="537" y="129"/>
                </a:cxn>
                <a:cxn ang="0">
                  <a:pos x="454" y="86"/>
                </a:cxn>
                <a:cxn ang="0">
                  <a:pos x="302" y="31"/>
                </a:cxn>
                <a:cxn ang="0">
                  <a:pos x="178" y="7"/>
                </a:cxn>
                <a:cxn ang="0">
                  <a:pos x="108" y="2"/>
                </a:cxn>
                <a:cxn ang="0">
                  <a:pos x="20" y="4"/>
                </a:cxn>
              </a:cxnLst>
              <a:rect l="0" t="0" r="r" b="b"/>
              <a:pathLst>
                <a:path w="916" h="1701">
                  <a:moveTo>
                    <a:pt x="5" y="5"/>
                  </a:moveTo>
                  <a:lnTo>
                    <a:pt x="5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0" y="16"/>
                  </a:lnTo>
                  <a:lnTo>
                    <a:pt x="54" y="15"/>
                  </a:lnTo>
                  <a:lnTo>
                    <a:pt x="80" y="15"/>
                  </a:lnTo>
                  <a:lnTo>
                    <a:pt x="108" y="15"/>
                  </a:lnTo>
                  <a:lnTo>
                    <a:pt x="142" y="16"/>
                  </a:lnTo>
                  <a:lnTo>
                    <a:pt x="178" y="19"/>
                  </a:lnTo>
                  <a:lnTo>
                    <a:pt x="218" y="26"/>
                  </a:lnTo>
                  <a:lnTo>
                    <a:pt x="261" y="34"/>
                  </a:lnTo>
                  <a:lnTo>
                    <a:pt x="307" y="45"/>
                  </a:lnTo>
                  <a:lnTo>
                    <a:pt x="354" y="59"/>
                  </a:lnTo>
                  <a:lnTo>
                    <a:pt x="404" y="78"/>
                  </a:lnTo>
                  <a:lnTo>
                    <a:pt x="454" y="99"/>
                  </a:lnTo>
                  <a:lnTo>
                    <a:pt x="505" y="126"/>
                  </a:lnTo>
                  <a:lnTo>
                    <a:pt x="532" y="142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83" y="175"/>
                  </a:lnTo>
                  <a:lnTo>
                    <a:pt x="607" y="194"/>
                  </a:lnTo>
                  <a:lnTo>
                    <a:pt x="630" y="213"/>
                  </a:lnTo>
                  <a:lnTo>
                    <a:pt x="654" y="235"/>
                  </a:lnTo>
                  <a:lnTo>
                    <a:pt x="675" y="257"/>
                  </a:lnTo>
                  <a:lnTo>
                    <a:pt x="695" y="283"/>
                  </a:lnTo>
                  <a:lnTo>
                    <a:pt x="716" y="307"/>
                  </a:lnTo>
                  <a:lnTo>
                    <a:pt x="735" y="334"/>
                  </a:lnTo>
                  <a:lnTo>
                    <a:pt x="753" y="361"/>
                  </a:lnTo>
                  <a:lnTo>
                    <a:pt x="770" y="388"/>
                  </a:lnTo>
                  <a:lnTo>
                    <a:pt x="786" y="418"/>
                  </a:lnTo>
                  <a:lnTo>
                    <a:pt x="800" y="446"/>
                  </a:lnTo>
                  <a:lnTo>
                    <a:pt x="814" y="476"/>
                  </a:lnTo>
                  <a:lnTo>
                    <a:pt x="827" y="507"/>
                  </a:lnTo>
                  <a:lnTo>
                    <a:pt x="840" y="538"/>
                  </a:lnTo>
                  <a:lnTo>
                    <a:pt x="851" y="568"/>
                  </a:lnTo>
                  <a:lnTo>
                    <a:pt x="860" y="600"/>
                  </a:lnTo>
                  <a:lnTo>
                    <a:pt x="870" y="632"/>
                  </a:lnTo>
                  <a:lnTo>
                    <a:pt x="878" y="665"/>
                  </a:lnTo>
                  <a:lnTo>
                    <a:pt x="884" y="697"/>
                  </a:lnTo>
                  <a:lnTo>
                    <a:pt x="891" y="729"/>
                  </a:lnTo>
                  <a:lnTo>
                    <a:pt x="895" y="760"/>
                  </a:lnTo>
                  <a:lnTo>
                    <a:pt x="899" y="792"/>
                  </a:lnTo>
                  <a:lnTo>
                    <a:pt x="902" y="824"/>
                  </a:lnTo>
                  <a:lnTo>
                    <a:pt x="903" y="856"/>
                  </a:lnTo>
                  <a:lnTo>
                    <a:pt x="903" y="886"/>
                  </a:lnTo>
                  <a:lnTo>
                    <a:pt x="903" y="916"/>
                  </a:lnTo>
                  <a:lnTo>
                    <a:pt x="902" y="946"/>
                  </a:lnTo>
                  <a:lnTo>
                    <a:pt x="899" y="975"/>
                  </a:lnTo>
                  <a:lnTo>
                    <a:pt x="894" y="1003"/>
                  </a:lnTo>
                  <a:lnTo>
                    <a:pt x="889" y="1030"/>
                  </a:lnTo>
                  <a:lnTo>
                    <a:pt x="883" y="1057"/>
                  </a:lnTo>
                  <a:lnTo>
                    <a:pt x="883" y="1057"/>
                  </a:lnTo>
                  <a:lnTo>
                    <a:pt x="873" y="1094"/>
                  </a:lnTo>
                  <a:lnTo>
                    <a:pt x="862" y="1129"/>
                  </a:lnTo>
                  <a:lnTo>
                    <a:pt x="840" y="1195"/>
                  </a:lnTo>
                  <a:lnTo>
                    <a:pt x="816" y="1259"/>
                  </a:lnTo>
                  <a:lnTo>
                    <a:pt x="792" y="1319"/>
                  </a:lnTo>
                  <a:lnTo>
                    <a:pt x="792" y="1319"/>
                  </a:lnTo>
                  <a:lnTo>
                    <a:pt x="772" y="1370"/>
                  </a:lnTo>
                  <a:lnTo>
                    <a:pt x="753" y="1419"/>
                  </a:lnTo>
                  <a:lnTo>
                    <a:pt x="737" y="1466"/>
                  </a:lnTo>
                  <a:lnTo>
                    <a:pt x="724" y="1514"/>
                  </a:lnTo>
                  <a:lnTo>
                    <a:pt x="718" y="1538"/>
                  </a:lnTo>
                  <a:lnTo>
                    <a:pt x="714" y="1560"/>
                  </a:lnTo>
                  <a:lnTo>
                    <a:pt x="711" y="1584"/>
                  </a:lnTo>
                  <a:lnTo>
                    <a:pt x="710" y="1606"/>
                  </a:lnTo>
                  <a:lnTo>
                    <a:pt x="710" y="1628"/>
                  </a:lnTo>
                  <a:lnTo>
                    <a:pt x="710" y="1652"/>
                  </a:lnTo>
                  <a:lnTo>
                    <a:pt x="713" y="1674"/>
                  </a:lnTo>
                  <a:lnTo>
                    <a:pt x="718" y="1697"/>
                  </a:lnTo>
                  <a:lnTo>
                    <a:pt x="718" y="1697"/>
                  </a:lnTo>
                  <a:lnTo>
                    <a:pt x="719" y="1698"/>
                  </a:lnTo>
                  <a:lnTo>
                    <a:pt x="721" y="1701"/>
                  </a:lnTo>
                  <a:lnTo>
                    <a:pt x="722" y="1701"/>
                  </a:lnTo>
                  <a:lnTo>
                    <a:pt x="726" y="1701"/>
                  </a:lnTo>
                  <a:lnTo>
                    <a:pt x="726" y="1701"/>
                  </a:lnTo>
                  <a:lnTo>
                    <a:pt x="729" y="1700"/>
                  </a:lnTo>
                  <a:lnTo>
                    <a:pt x="730" y="1698"/>
                  </a:lnTo>
                  <a:lnTo>
                    <a:pt x="730" y="1697"/>
                  </a:lnTo>
                  <a:lnTo>
                    <a:pt x="730" y="1693"/>
                  </a:lnTo>
                  <a:lnTo>
                    <a:pt x="730" y="1693"/>
                  </a:lnTo>
                  <a:lnTo>
                    <a:pt x="726" y="1671"/>
                  </a:lnTo>
                  <a:lnTo>
                    <a:pt x="722" y="1651"/>
                  </a:lnTo>
                  <a:lnTo>
                    <a:pt x="722" y="1628"/>
                  </a:lnTo>
                  <a:lnTo>
                    <a:pt x="722" y="1606"/>
                  </a:lnTo>
                  <a:lnTo>
                    <a:pt x="724" y="1585"/>
                  </a:lnTo>
                  <a:lnTo>
                    <a:pt x="727" y="1563"/>
                  </a:lnTo>
                  <a:lnTo>
                    <a:pt x="730" y="1541"/>
                  </a:lnTo>
                  <a:lnTo>
                    <a:pt x="735" y="1519"/>
                  </a:lnTo>
                  <a:lnTo>
                    <a:pt x="748" y="1473"/>
                  </a:lnTo>
                  <a:lnTo>
                    <a:pt x="765" y="1425"/>
                  </a:lnTo>
                  <a:lnTo>
                    <a:pt x="783" y="137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27" y="1263"/>
                  </a:lnTo>
                  <a:lnTo>
                    <a:pt x="851" y="1200"/>
                  </a:lnTo>
                  <a:lnTo>
                    <a:pt x="875" y="1132"/>
                  </a:lnTo>
                  <a:lnTo>
                    <a:pt x="886" y="1097"/>
                  </a:lnTo>
                  <a:lnTo>
                    <a:pt x="895" y="1060"/>
                  </a:lnTo>
                  <a:lnTo>
                    <a:pt x="895" y="1060"/>
                  </a:lnTo>
                  <a:lnTo>
                    <a:pt x="902" y="1033"/>
                  </a:lnTo>
                  <a:lnTo>
                    <a:pt x="906" y="1006"/>
                  </a:lnTo>
                  <a:lnTo>
                    <a:pt x="911" y="979"/>
                  </a:lnTo>
                  <a:lnTo>
                    <a:pt x="914" y="949"/>
                  </a:lnTo>
                  <a:lnTo>
                    <a:pt x="916" y="919"/>
                  </a:lnTo>
                  <a:lnTo>
                    <a:pt x="916" y="889"/>
                  </a:lnTo>
                  <a:lnTo>
                    <a:pt x="916" y="859"/>
                  </a:lnTo>
                  <a:lnTo>
                    <a:pt x="914" y="827"/>
                  </a:lnTo>
                  <a:lnTo>
                    <a:pt x="911" y="795"/>
                  </a:lnTo>
                  <a:lnTo>
                    <a:pt x="908" y="764"/>
                  </a:lnTo>
                  <a:lnTo>
                    <a:pt x="903" y="732"/>
                  </a:lnTo>
                  <a:lnTo>
                    <a:pt x="899" y="699"/>
                  </a:lnTo>
                  <a:lnTo>
                    <a:pt x="891" y="667"/>
                  </a:lnTo>
                  <a:lnTo>
                    <a:pt x="884" y="633"/>
                  </a:lnTo>
                  <a:lnTo>
                    <a:pt x="875" y="602"/>
                  </a:lnTo>
                  <a:lnTo>
                    <a:pt x="865" y="570"/>
                  </a:lnTo>
                  <a:lnTo>
                    <a:pt x="865" y="570"/>
                  </a:lnTo>
                  <a:lnTo>
                    <a:pt x="853" y="535"/>
                  </a:lnTo>
                  <a:lnTo>
                    <a:pt x="840" y="502"/>
                  </a:lnTo>
                  <a:lnTo>
                    <a:pt x="826" y="468"/>
                  </a:lnTo>
                  <a:lnTo>
                    <a:pt x="811" y="437"/>
                  </a:lnTo>
                  <a:lnTo>
                    <a:pt x="795" y="405"/>
                  </a:lnTo>
                  <a:lnTo>
                    <a:pt x="778" y="376"/>
                  </a:lnTo>
                  <a:lnTo>
                    <a:pt x="761" y="346"/>
                  </a:lnTo>
                  <a:lnTo>
                    <a:pt x="741" y="319"/>
                  </a:lnTo>
                  <a:lnTo>
                    <a:pt x="722" y="294"/>
                  </a:lnTo>
                  <a:lnTo>
                    <a:pt x="702" y="269"/>
                  </a:lnTo>
                  <a:lnTo>
                    <a:pt x="681" y="245"/>
                  </a:lnTo>
                  <a:lnTo>
                    <a:pt x="659" y="223"/>
                  </a:lnTo>
                  <a:lnTo>
                    <a:pt x="637" y="200"/>
                  </a:lnTo>
                  <a:lnTo>
                    <a:pt x="613" y="181"/>
                  </a:lnTo>
                  <a:lnTo>
                    <a:pt x="589" y="162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37" y="129"/>
                  </a:lnTo>
                  <a:lnTo>
                    <a:pt x="510" y="113"/>
                  </a:lnTo>
                  <a:lnTo>
                    <a:pt x="481" y="99"/>
                  </a:lnTo>
                  <a:lnTo>
                    <a:pt x="454" y="86"/>
                  </a:lnTo>
                  <a:lnTo>
                    <a:pt x="402" y="62"/>
                  </a:lnTo>
                  <a:lnTo>
                    <a:pt x="351" y="45"/>
                  </a:lnTo>
                  <a:lnTo>
                    <a:pt x="302" y="31"/>
                  </a:lnTo>
                  <a:lnTo>
                    <a:pt x="258" y="19"/>
                  </a:lnTo>
                  <a:lnTo>
                    <a:pt x="215" y="12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40" y="4"/>
                  </a:lnTo>
                  <a:lnTo>
                    <a:pt x="108" y="2"/>
                  </a:lnTo>
                  <a:lnTo>
                    <a:pt x="78" y="0"/>
                  </a:lnTo>
                  <a:lnTo>
                    <a:pt x="54" y="2"/>
                  </a:lnTo>
                  <a:lnTo>
                    <a:pt x="20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7" name="Freeform 277"/>
            <p:cNvSpPr/>
            <p:nvPr/>
          </p:nvSpPr>
          <p:spPr bwMode="auto">
            <a:xfrm>
              <a:off x="5300665" y="2837498"/>
              <a:ext cx="646113" cy="19145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0" y="100"/>
                </a:cxn>
                <a:cxn ang="0">
                  <a:pos x="7" y="108"/>
                </a:cxn>
                <a:cxn ang="0">
                  <a:pos x="13" y="116"/>
                </a:cxn>
                <a:cxn ang="0">
                  <a:pos x="23" y="123"/>
                </a:cxn>
                <a:cxn ang="0">
                  <a:pos x="32" y="126"/>
                </a:cxn>
                <a:cxn ang="0">
                  <a:pos x="32" y="126"/>
                </a:cxn>
                <a:cxn ang="0">
                  <a:pos x="51" y="131"/>
                </a:cxn>
                <a:cxn ang="0">
                  <a:pos x="70" y="132"/>
                </a:cxn>
                <a:cxn ang="0">
                  <a:pos x="91" y="134"/>
                </a:cxn>
                <a:cxn ang="0">
                  <a:pos x="110" y="132"/>
                </a:cxn>
                <a:cxn ang="0">
                  <a:pos x="151" y="129"/>
                </a:cxn>
                <a:cxn ang="0">
                  <a:pos x="189" y="124"/>
                </a:cxn>
                <a:cxn ang="0">
                  <a:pos x="189" y="124"/>
                </a:cxn>
                <a:cxn ang="0">
                  <a:pos x="229" y="118"/>
                </a:cxn>
                <a:cxn ang="0">
                  <a:pos x="267" y="108"/>
                </a:cxn>
                <a:cxn ang="0">
                  <a:pos x="305" y="96"/>
                </a:cxn>
                <a:cxn ang="0">
                  <a:pos x="341" y="80"/>
                </a:cxn>
                <a:cxn ang="0">
                  <a:pos x="341" y="80"/>
                </a:cxn>
                <a:cxn ang="0">
                  <a:pos x="365" y="67"/>
                </a:cxn>
                <a:cxn ang="0">
                  <a:pos x="378" y="59"/>
                </a:cxn>
                <a:cxn ang="0">
                  <a:pos x="387" y="51"/>
                </a:cxn>
                <a:cxn ang="0">
                  <a:pos x="397" y="42"/>
                </a:cxn>
                <a:cxn ang="0">
                  <a:pos x="403" y="31"/>
                </a:cxn>
                <a:cxn ang="0">
                  <a:pos x="405" y="24"/>
                </a:cxn>
                <a:cxn ang="0">
                  <a:pos x="407" y="16"/>
                </a:cxn>
                <a:cxn ang="0">
                  <a:pos x="407" y="10"/>
                </a:cxn>
                <a:cxn ang="0">
                  <a:pos x="405" y="2"/>
                </a:cxn>
                <a:cxn ang="0">
                  <a:pos x="405" y="2"/>
                </a:cxn>
                <a:cxn ang="0">
                  <a:pos x="405" y="0"/>
                </a:cxn>
                <a:cxn ang="0">
                  <a:pos x="405" y="0"/>
                </a:cxn>
                <a:cxn ang="0">
                  <a:pos x="384" y="16"/>
                </a:cxn>
                <a:cxn ang="0">
                  <a:pos x="364" y="31"/>
                </a:cxn>
                <a:cxn ang="0">
                  <a:pos x="341" y="43"/>
                </a:cxn>
                <a:cxn ang="0">
                  <a:pos x="318" y="56"/>
                </a:cxn>
                <a:cxn ang="0">
                  <a:pos x="294" y="65"/>
                </a:cxn>
                <a:cxn ang="0">
                  <a:pos x="268" y="75"/>
                </a:cxn>
                <a:cxn ang="0">
                  <a:pos x="242" y="81"/>
                </a:cxn>
                <a:cxn ang="0">
                  <a:pos x="215" y="88"/>
                </a:cxn>
                <a:cxn ang="0">
                  <a:pos x="188" y="92"/>
                </a:cxn>
                <a:cxn ang="0">
                  <a:pos x="161" y="97"/>
                </a:cxn>
                <a:cxn ang="0">
                  <a:pos x="134" y="99"/>
                </a:cxn>
                <a:cxn ang="0">
                  <a:pos x="107" y="102"/>
                </a:cxn>
                <a:cxn ang="0">
                  <a:pos x="53" y="102"/>
                </a:cxn>
                <a:cxn ang="0">
                  <a:pos x="0" y="100"/>
                </a:cxn>
                <a:cxn ang="0">
                  <a:pos x="0" y="100"/>
                </a:cxn>
              </a:cxnLst>
              <a:rect l="0" t="0" r="r" b="b"/>
              <a:pathLst>
                <a:path w="407" h="134">
                  <a:moveTo>
                    <a:pt x="0" y="100"/>
                  </a:moveTo>
                  <a:lnTo>
                    <a:pt x="0" y="100"/>
                  </a:lnTo>
                  <a:lnTo>
                    <a:pt x="7" y="108"/>
                  </a:lnTo>
                  <a:lnTo>
                    <a:pt x="13" y="116"/>
                  </a:lnTo>
                  <a:lnTo>
                    <a:pt x="23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51" y="131"/>
                  </a:lnTo>
                  <a:lnTo>
                    <a:pt x="70" y="132"/>
                  </a:lnTo>
                  <a:lnTo>
                    <a:pt x="91" y="134"/>
                  </a:lnTo>
                  <a:lnTo>
                    <a:pt x="110" y="132"/>
                  </a:lnTo>
                  <a:lnTo>
                    <a:pt x="151" y="129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229" y="118"/>
                  </a:lnTo>
                  <a:lnTo>
                    <a:pt x="267" y="108"/>
                  </a:lnTo>
                  <a:lnTo>
                    <a:pt x="305" y="96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65" y="67"/>
                  </a:lnTo>
                  <a:lnTo>
                    <a:pt x="378" y="59"/>
                  </a:lnTo>
                  <a:lnTo>
                    <a:pt x="387" y="51"/>
                  </a:lnTo>
                  <a:lnTo>
                    <a:pt x="397" y="42"/>
                  </a:lnTo>
                  <a:lnTo>
                    <a:pt x="403" y="31"/>
                  </a:lnTo>
                  <a:lnTo>
                    <a:pt x="405" y="24"/>
                  </a:lnTo>
                  <a:lnTo>
                    <a:pt x="407" y="16"/>
                  </a:lnTo>
                  <a:lnTo>
                    <a:pt x="407" y="10"/>
                  </a:lnTo>
                  <a:lnTo>
                    <a:pt x="405" y="2"/>
                  </a:lnTo>
                  <a:lnTo>
                    <a:pt x="405" y="2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384" y="16"/>
                  </a:lnTo>
                  <a:lnTo>
                    <a:pt x="364" y="31"/>
                  </a:lnTo>
                  <a:lnTo>
                    <a:pt x="341" y="43"/>
                  </a:lnTo>
                  <a:lnTo>
                    <a:pt x="318" y="56"/>
                  </a:lnTo>
                  <a:lnTo>
                    <a:pt x="294" y="65"/>
                  </a:lnTo>
                  <a:lnTo>
                    <a:pt x="268" y="75"/>
                  </a:lnTo>
                  <a:lnTo>
                    <a:pt x="242" y="81"/>
                  </a:lnTo>
                  <a:lnTo>
                    <a:pt x="215" y="88"/>
                  </a:lnTo>
                  <a:lnTo>
                    <a:pt x="188" y="92"/>
                  </a:lnTo>
                  <a:lnTo>
                    <a:pt x="161" y="97"/>
                  </a:lnTo>
                  <a:lnTo>
                    <a:pt x="134" y="99"/>
                  </a:lnTo>
                  <a:lnTo>
                    <a:pt x="107" y="102"/>
                  </a:lnTo>
                  <a:lnTo>
                    <a:pt x="53" y="102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8" name="Freeform 278"/>
            <p:cNvSpPr/>
            <p:nvPr/>
          </p:nvSpPr>
          <p:spPr bwMode="auto">
            <a:xfrm>
              <a:off x="5260977" y="2747487"/>
              <a:ext cx="682625" cy="235744"/>
            </a:xfrm>
            <a:custGeom>
              <a:avLst/>
              <a:gdLst/>
              <a:ahLst/>
              <a:cxnLst>
                <a:cxn ang="0">
                  <a:pos x="325" y="40"/>
                </a:cxn>
                <a:cxn ang="0">
                  <a:pos x="325" y="40"/>
                </a:cxn>
                <a:cxn ang="0">
                  <a:pos x="320" y="41"/>
                </a:cxn>
                <a:cxn ang="0">
                  <a:pos x="314" y="44"/>
                </a:cxn>
                <a:cxn ang="0">
                  <a:pos x="308" y="46"/>
                </a:cxn>
                <a:cxn ang="0">
                  <a:pos x="303" y="49"/>
                </a:cxn>
                <a:cxn ang="0">
                  <a:pos x="303" y="49"/>
                </a:cxn>
                <a:cxn ang="0">
                  <a:pos x="267" y="62"/>
                </a:cxn>
                <a:cxn ang="0">
                  <a:pos x="230" y="71"/>
                </a:cxn>
                <a:cxn ang="0">
                  <a:pos x="192" y="79"/>
                </a:cxn>
                <a:cxn ang="0">
                  <a:pos x="154" y="84"/>
                </a:cxn>
                <a:cxn ang="0">
                  <a:pos x="116" y="87"/>
                </a:cxn>
                <a:cxn ang="0">
                  <a:pos x="78" y="89"/>
                </a:cxn>
                <a:cxn ang="0">
                  <a:pos x="40" y="8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3"/>
                </a:cxn>
                <a:cxn ang="0">
                  <a:pos x="9" y="124"/>
                </a:cxn>
                <a:cxn ang="0">
                  <a:pos x="16" y="144"/>
                </a:cxn>
                <a:cxn ang="0">
                  <a:pos x="25" y="163"/>
                </a:cxn>
                <a:cxn ang="0">
                  <a:pos x="25" y="163"/>
                </a:cxn>
                <a:cxn ang="0">
                  <a:pos x="78" y="165"/>
                </a:cxn>
                <a:cxn ang="0">
                  <a:pos x="132" y="165"/>
                </a:cxn>
                <a:cxn ang="0">
                  <a:pos x="159" y="162"/>
                </a:cxn>
                <a:cxn ang="0">
                  <a:pos x="186" y="160"/>
                </a:cxn>
                <a:cxn ang="0">
                  <a:pos x="213" y="155"/>
                </a:cxn>
                <a:cxn ang="0">
                  <a:pos x="240" y="151"/>
                </a:cxn>
                <a:cxn ang="0">
                  <a:pos x="267" y="144"/>
                </a:cxn>
                <a:cxn ang="0">
                  <a:pos x="293" y="138"/>
                </a:cxn>
                <a:cxn ang="0">
                  <a:pos x="319" y="128"/>
                </a:cxn>
                <a:cxn ang="0">
                  <a:pos x="343" y="119"/>
                </a:cxn>
                <a:cxn ang="0">
                  <a:pos x="366" y="106"/>
                </a:cxn>
                <a:cxn ang="0">
                  <a:pos x="389" y="94"/>
                </a:cxn>
                <a:cxn ang="0">
                  <a:pos x="409" y="79"/>
                </a:cxn>
                <a:cxn ang="0">
                  <a:pos x="430" y="63"/>
                </a:cxn>
                <a:cxn ang="0">
                  <a:pos x="430" y="63"/>
                </a:cxn>
                <a:cxn ang="0">
                  <a:pos x="424" y="32"/>
                </a:cxn>
                <a:cxn ang="0">
                  <a:pos x="416" y="0"/>
                </a:cxn>
                <a:cxn ang="0">
                  <a:pos x="416" y="0"/>
                </a:cxn>
                <a:cxn ang="0">
                  <a:pos x="395" y="13"/>
                </a:cxn>
                <a:cxn ang="0">
                  <a:pos x="373" y="24"/>
                </a:cxn>
                <a:cxn ang="0">
                  <a:pos x="349" y="32"/>
                </a:cxn>
                <a:cxn ang="0">
                  <a:pos x="325" y="40"/>
                </a:cxn>
                <a:cxn ang="0">
                  <a:pos x="325" y="40"/>
                </a:cxn>
              </a:cxnLst>
              <a:rect l="0" t="0" r="r" b="b"/>
              <a:pathLst>
                <a:path w="430" h="165">
                  <a:moveTo>
                    <a:pt x="325" y="40"/>
                  </a:moveTo>
                  <a:lnTo>
                    <a:pt x="325" y="40"/>
                  </a:lnTo>
                  <a:lnTo>
                    <a:pt x="320" y="41"/>
                  </a:lnTo>
                  <a:lnTo>
                    <a:pt x="314" y="44"/>
                  </a:lnTo>
                  <a:lnTo>
                    <a:pt x="308" y="46"/>
                  </a:lnTo>
                  <a:lnTo>
                    <a:pt x="303" y="49"/>
                  </a:lnTo>
                  <a:lnTo>
                    <a:pt x="303" y="49"/>
                  </a:lnTo>
                  <a:lnTo>
                    <a:pt x="267" y="62"/>
                  </a:lnTo>
                  <a:lnTo>
                    <a:pt x="230" y="71"/>
                  </a:lnTo>
                  <a:lnTo>
                    <a:pt x="192" y="79"/>
                  </a:lnTo>
                  <a:lnTo>
                    <a:pt x="154" y="84"/>
                  </a:lnTo>
                  <a:lnTo>
                    <a:pt x="116" y="87"/>
                  </a:lnTo>
                  <a:lnTo>
                    <a:pt x="78" y="89"/>
                  </a:lnTo>
                  <a:lnTo>
                    <a:pt x="4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3"/>
                  </a:lnTo>
                  <a:lnTo>
                    <a:pt x="9" y="124"/>
                  </a:lnTo>
                  <a:lnTo>
                    <a:pt x="16" y="144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78" y="165"/>
                  </a:lnTo>
                  <a:lnTo>
                    <a:pt x="132" y="165"/>
                  </a:lnTo>
                  <a:lnTo>
                    <a:pt x="159" y="162"/>
                  </a:lnTo>
                  <a:lnTo>
                    <a:pt x="186" y="160"/>
                  </a:lnTo>
                  <a:lnTo>
                    <a:pt x="213" y="155"/>
                  </a:lnTo>
                  <a:lnTo>
                    <a:pt x="240" y="151"/>
                  </a:lnTo>
                  <a:lnTo>
                    <a:pt x="267" y="144"/>
                  </a:lnTo>
                  <a:lnTo>
                    <a:pt x="293" y="138"/>
                  </a:lnTo>
                  <a:lnTo>
                    <a:pt x="319" y="128"/>
                  </a:lnTo>
                  <a:lnTo>
                    <a:pt x="343" y="119"/>
                  </a:lnTo>
                  <a:lnTo>
                    <a:pt x="366" y="106"/>
                  </a:lnTo>
                  <a:lnTo>
                    <a:pt x="389" y="94"/>
                  </a:lnTo>
                  <a:lnTo>
                    <a:pt x="409" y="79"/>
                  </a:lnTo>
                  <a:lnTo>
                    <a:pt x="430" y="63"/>
                  </a:lnTo>
                  <a:lnTo>
                    <a:pt x="430" y="63"/>
                  </a:lnTo>
                  <a:lnTo>
                    <a:pt x="424" y="3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395" y="13"/>
                  </a:lnTo>
                  <a:lnTo>
                    <a:pt x="373" y="24"/>
                  </a:lnTo>
                  <a:lnTo>
                    <a:pt x="349" y="32"/>
                  </a:lnTo>
                  <a:lnTo>
                    <a:pt x="325" y="40"/>
                  </a:lnTo>
                  <a:lnTo>
                    <a:pt x="325" y="40"/>
                  </a:lnTo>
                  <a:close/>
                </a:path>
              </a:pathLst>
            </a:custGeom>
            <a:solidFill>
              <a:srgbClr val="FF49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9" name="Freeform 279"/>
            <p:cNvSpPr/>
            <p:nvPr/>
          </p:nvSpPr>
          <p:spPr bwMode="auto">
            <a:xfrm>
              <a:off x="5253040" y="2684622"/>
              <a:ext cx="668338" cy="19002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14" y="0"/>
                </a:cxn>
                <a:cxn ang="0">
                  <a:pos x="394" y="15"/>
                </a:cxn>
                <a:cxn ang="0">
                  <a:pos x="371" y="28"/>
                </a:cxn>
                <a:cxn ang="0">
                  <a:pos x="348" y="41"/>
                </a:cxn>
                <a:cxn ang="0">
                  <a:pos x="322" y="53"/>
                </a:cxn>
                <a:cxn ang="0">
                  <a:pos x="297" y="63"/>
                </a:cxn>
                <a:cxn ang="0">
                  <a:pos x="272" y="71"/>
                </a:cxn>
                <a:cxn ang="0">
                  <a:pos x="245" y="79"/>
                </a:cxn>
                <a:cxn ang="0">
                  <a:pos x="218" y="85"/>
                </a:cxn>
                <a:cxn ang="0">
                  <a:pos x="191" y="92"/>
                </a:cxn>
                <a:cxn ang="0">
                  <a:pos x="162" y="96"/>
                </a:cxn>
                <a:cxn ang="0">
                  <a:pos x="106" y="103"/>
                </a:cxn>
                <a:cxn ang="0">
                  <a:pos x="53" y="10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45" y="133"/>
                </a:cxn>
                <a:cxn ang="0">
                  <a:pos x="83" y="133"/>
                </a:cxn>
                <a:cxn ang="0">
                  <a:pos x="121" y="131"/>
                </a:cxn>
                <a:cxn ang="0">
                  <a:pos x="159" y="128"/>
                </a:cxn>
                <a:cxn ang="0">
                  <a:pos x="197" y="123"/>
                </a:cxn>
                <a:cxn ang="0">
                  <a:pos x="235" y="115"/>
                </a:cxn>
                <a:cxn ang="0">
                  <a:pos x="272" y="106"/>
                </a:cxn>
                <a:cxn ang="0">
                  <a:pos x="308" y="93"/>
                </a:cxn>
                <a:cxn ang="0">
                  <a:pos x="308" y="93"/>
                </a:cxn>
                <a:cxn ang="0">
                  <a:pos x="313" y="90"/>
                </a:cxn>
                <a:cxn ang="0">
                  <a:pos x="319" y="88"/>
                </a:cxn>
                <a:cxn ang="0">
                  <a:pos x="325" y="85"/>
                </a:cxn>
                <a:cxn ang="0">
                  <a:pos x="330" y="84"/>
                </a:cxn>
                <a:cxn ang="0">
                  <a:pos x="330" y="84"/>
                </a:cxn>
                <a:cxn ang="0">
                  <a:pos x="354" y="76"/>
                </a:cxn>
                <a:cxn ang="0">
                  <a:pos x="378" y="68"/>
                </a:cxn>
                <a:cxn ang="0">
                  <a:pos x="400" y="57"/>
                </a:cxn>
                <a:cxn ang="0">
                  <a:pos x="421" y="44"/>
                </a:cxn>
                <a:cxn ang="0">
                  <a:pos x="421" y="44"/>
                </a:cxn>
                <a:cxn ang="0">
                  <a:pos x="416" y="23"/>
                </a:cxn>
                <a:cxn ang="0">
                  <a:pos x="414" y="12"/>
                </a:cxn>
                <a:cxn ang="0">
                  <a:pos x="414" y="3"/>
                </a:cxn>
                <a:cxn ang="0">
                  <a:pos x="414" y="3"/>
                </a:cxn>
                <a:cxn ang="0">
                  <a:pos x="414" y="0"/>
                </a:cxn>
                <a:cxn ang="0">
                  <a:pos x="414" y="0"/>
                </a:cxn>
              </a:cxnLst>
              <a:rect l="0" t="0" r="r" b="b"/>
              <a:pathLst>
                <a:path w="421" h="133">
                  <a:moveTo>
                    <a:pt x="414" y="0"/>
                  </a:moveTo>
                  <a:lnTo>
                    <a:pt x="414" y="0"/>
                  </a:lnTo>
                  <a:lnTo>
                    <a:pt x="394" y="15"/>
                  </a:lnTo>
                  <a:lnTo>
                    <a:pt x="371" y="28"/>
                  </a:lnTo>
                  <a:lnTo>
                    <a:pt x="348" y="41"/>
                  </a:lnTo>
                  <a:lnTo>
                    <a:pt x="322" y="53"/>
                  </a:lnTo>
                  <a:lnTo>
                    <a:pt x="297" y="63"/>
                  </a:lnTo>
                  <a:lnTo>
                    <a:pt x="272" y="71"/>
                  </a:lnTo>
                  <a:lnTo>
                    <a:pt x="245" y="79"/>
                  </a:lnTo>
                  <a:lnTo>
                    <a:pt x="218" y="85"/>
                  </a:lnTo>
                  <a:lnTo>
                    <a:pt x="191" y="92"/>
                  </a:lnTo>
                  <a:lnTo>
                    <a:pt x="162" y="96"/>
                  </a:lnTo>
                  <a:lnTo>
                    <a:pt x="106" y="103"/>
                  </a:lnTo>
                  <a:lnTo>
                    <a:pt x="5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45" y="133"/>
                  </a:lnTo>
                  <a:lnTo>
                    <a:pt x="83" y="133"/>
                  </a:lnTo>
                  <a:lnTo>
                    <a:pt x="121" y="131"/>
                  </a:lnTo>
                  <a:lnTo>
                    <a:pt x="159" y="128"/>
                  </a:lnTo>
                  <a:lnTo>
                    <a:pt x="197" y="123"/>
                  </a:lnTo>
                  <a:lnTo>
                    <a:pt x="235" y="115"/>
                  </a:lnTo>
                  <a:lnTo>
                    <a:pt x="272" y="106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13" y="90"/>
                  </a:lnTo>
                  <a:lnTo>
                    <a:pt x="319" y="88"/>
                  </a:lnTo>
                  <a:lnTo>
                    <a:pt x="325" y="85"/>
                  </a:lnTo>
                  <a:lnTo>
                    <a:pt x="330" y="84"/>
                  </a:lnTo>
                  <a:lnTo>
                    <a:pt x="330" y="84"/>
                  </a:lnTo>
                  <a:lnTo>
                    <a:pt x="354" y="76"/>
                  </a:lnTo>
                  <a:lnTo>
                    <a:pt x="378" y="68"/>
                  </a:lnTo>
                  <a:lnTo>
                    <a:pt x="400" y="57"/>
                  </a:lnTo>
                  <a:lnTo>
                    <a:pt x="421" y="44"/>
                  </a:lnTo>
                  <a:lnTo>
                    <a:pt x="421" y="44"/>
                  </a:lnTo>
                  <a:lnTo>
                    <a:pt x="416" y="23"/>
                  </a:lnTo>
                  <a:lnTo>
                    <a:pt x="414" y="1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0" name="Freeform 280"/>
            <p:cNvSpPr/>
            <p:nvPr/>
          </p:nvSpPr>
          <p:spPr bwMode="auto">
            <a:xfrm>
              <a:off x="5321302" y="284749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1" name="Freeform 281"/>
            <p:cNvSpPr/>
            <p:nvPr/>
          </p:nvSpPr>
          <p:spPr bwMode="auto">
            <a:xfrm>
              <a:off x="5386390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" name="Freeform 282"/>
            <p:cNvSpPr/>
            <p:nvPr/>
          </p:nvSpPr>
          <p:spPr bwMode="auto">
            <a:xfrm>
              <a:off x="5505452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" name="Freeform 283"/>
            <p:cNvSpPr/>
            <p:nvPr/>
          </p:nvSpPr>
          <p:spPr bwMode="auto">
            <a:xfrm>
              <a:off x="5610227" y="2980373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" name="Freeform 284"/>
            <p:cNvSpPr/>
            <p:nvPr/>
          </p:nvSpPr>
          <p:spPr bwMode="auto">
            <a:xfrm>
              <a:off x="5716590" y="296037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" name="Freeform 285"/>
            <p:cNvSpPr/>
            <p:nvPr/>
          </p:nvSpPr>
          <p:spPr bwMode="auto">
            <a:xfrm>
              <a:off x="5811840" y="2920365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" name="Freeform 286"/>
            <p:cNvSpPr/>
            <p:nvPr/>
          </p:nvSpPr>
          <p:spPr bwMode="auto">
            <a:xfrm>
              <a:off x="5900740" y="288178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" name="Freeform 287"/>
            <p:cNvSpPr/>
            <p:nvPr/>
          </p:nvSpPr>
          <p:spPr bwMode="auto">
            <a:xfrm>
              <a:off x="5419727" y="2843213"/>
              <a:ext cx="20638" cy="2000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8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3" y="8"/>
                </a:cxn>
                <a:cxn ang="0">
                  <a:pos x="13" y="8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lnTo>
                    <a:pt x="13" y="8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" name="Freeform 288"/>
            <p:cNvSpPr/>
            <p:nvPr/>
          </p:nvSpPr>
          <p:spPr bwMode="auto">
            <a:xfrm>
              <a:off x="5526090" y="2831783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" name="Freeform 289"/>
            <p:cNvSpPr/>
            <p:nvPr/>
          </p:nvSpPr>
          <p:spPr bwMode="auto">
            <a:xfrm>
              <a:off x="5634040" y="2810352"/>
              <a:ext cx="19050" cy="18574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1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7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" name="Freeform 290"/>
            <p:cNvSpPr/>
            <p:nvPr/>
          </p:nvSpPr>
          <p:spPr bwMode="auto">
            <a:xfrm>
              <a:off x="5738815" y="277891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" name="Freeform 291"/>
            <p:cNvSpPr/>
            <p:nvPr/>
          </p:nvSpPr>
          <p:spPr bwMode="auto">
            <a:xfrm>
              <a:off x="5842002" y="274462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" name="Freeform 292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  <a:cxn ang="0">
                  <a:pos x="111" y="177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  <a:lnTo>
                    <a:pt x="111" y="177"/>
                  </a:lnTo>
                  <a:close/>
                </a:path>
              </a:pathLst>
            </a:custGeom>
            <a:solidFill>
              <a:srgbClr val="B3BB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" name="Freeform 293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" name="Freeform 294"/>
            <p:cNvSpPr/>
            <p:nvPr/>
          </p:nvSpPr>
          <p:spPr bwMode="auto">
            <a:xfrm>
              <a:off x="5794377" y="498634"/>
              <a:ext cx="368300" cy="475774"/>
            </a:xfrm>
            <a:custGeom>
              <a:avLst/>
              <a:gdLst/>
              <a:ahLst/>
              <a:cxnLst>
                <a:cxn ang="0">
                  <a:pos x="15" y="187"/>
                </a:cxn>
                <a:cxn ang="0">
                  <a:pos x="0" y="83"/>
                </a:cxn>
                <a:cxn ang="0">
                  <a:pos x="149" y="125"/>
                </a:cxn>
                <a:cxn ang="0">
                  <a:pos x="145" y="0"/>
                </a:cxn>
                <a:cxn ang="0">
                  <a:pos x="216" y="71"/>
                </a:cxn>
                <a:cxn ang="0">
                  <a:pos x="232" y="217"/>
                </a:cxn>
                <a:cxn ang="0">
                  <a:pos x="86" y="168"/>
                </a:cxn>
                <a:cxn ang="0">
                  <a:pos x="96" y="333"/>
                </a:cxn>
                <a:cxn ang="0">
                  <a:pos x="96" y="333"/>
                </a:cxn>
                <a:cxn ang="0">
                  <a:pos x="86" y="317"/>
                </a:cxn>
                <a:cxn ang="0">
                  <a:pos x="61" y="281"/>
                </a:cxn>
                <a:cxn ang="0">
                  <a:pos x="46" y="257"/>
                </a:cxn>
                <a:cxn ang="0">
                  <a:pos x="34" y="233"/>
                </a:cxn>
                <a:cxn ang="0">
                  <a:pos x="23" y="209"/>
                </a:cxn>
                <a:cxn ang="0">
                  <a:pos x="15" y="187"/>
                </a:cxn>
                <a:cxn ang="0">
                  <a:pos x="15" y="187"/>
                </a:cxn>
              </a:cxnLst>
              <a:rect l="0" t="0" r="r" b="b"/>
              <a:pathLst>
                <a:path w="232" h="333">
                  <a:moveTo>
                    <a:pt x="15" y="187"/>
                  </a:moveTo>
                  <a:lnTo>
                    <a:pt x="0" y="83"/>
                  </a:lnTo>
                  <a:lnTo>
                    <a:pt x="149" y="125"/>
                  </a:lnTo>
                  <a:lnTo>
                    <a:pt x="145" y="0"/>
                  </a:lnTo>
                  <a:lnTo>
                    <a:pt x="216" y="71"/>
                  </a:lnTo>
                  <a:lnTo>
                    <a:pt x="232" y="217"/>
                  </a:lnTo>
                  <a:lnTo>
                    <a:pt x="86" y="168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86" y="317"/>
                  </a:lnTo>
                  <a:lnTo>
                    <a:pt x="61" y="281"/>
                  </a:lnTo>
                  <a:lnTo>
                    <a:pt x="46" y="257"/>
                  </a:lnTo>
                  <a:lnTo>
                    <a:pt x="34" y="233"/>
                  </a:lnTo>
                  <a:lnTo>
                    <a:pt x="23" y="209"/>
                  </a:lnTo>
                  <a:lnTo>
                    <a:pt x="15" y="187"/>
                  </a:lnTo>
                  <a:lnTo>
                    <a:pt x="15" y="187"/>
                  </a:lnTo>
                  <a:close/>
                </a:path>
              </a:pathLst>
            </a:custGeom>
            <a:solidFill>
              <a:srgbClr val="FF9A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" name="Freeform 295"/>
            <p:cNvSpPr/>
            <p:nvPr/>
          </p:nvSpPr>
          <p:spPr bwMode="auto">
            <a:xfrm>
              <a:off x="6038852" y="842963"/>
              <a:ext cx="169863" cy="957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7"/>
                </a:cxn>
                <a:cxn ang="0">
                  <a:pos x="107" y="30"/>
                </a:cxn>
                <a:cxn ang="0">
                  <a:pos x="0" y="0"/>
                </a:cxn>
              </a:cxnLst>
              <a:rect l="0" t="0" r="r" b="b"/>
              <a:pathLst>
                <a:path w="107" h="67">
                  <a:moveTo>
                    <a:pt x="0" y="0"/>
                  </a:moveTo>
                  <a:lnTo>
                    <a:pt x="10" y="67"/>
                  </a:lnTo>
                  <a:lnTo>
                    <a:pt x="107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" name="Freeform 296"/>
            <p:cNvSpPr/>
            <p:nvPr/>
          </p:nvSpPr>
          <p:spPr bwMode="auto">
            <a:xfrm>
              <a:off x="6269040" y="725805"/>
              <a:ext cx="112713" cy="137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6"/>
                </a:cxn>
                <a:cxn ang="0">
                  <a:pos x="71" y="71"/>
                </a:cxn>
                <a:cxn ang="0">
                  <a:pos x="0" y="0"/>
                </a:cxn>
              </a:cxnLst>
              <a:rect l="0" t="0" r="r" b="b"/>
              <a:pathLst>
                <a:path w="71" h="96">
                  <a:moveTo>
                    <a:pt x="0" y="0"/>
                  </a:moveTo>
                  <a:lnTo>
                    <a:pt x="3" y="96"/>
                  </a:lnTo>
                  <a:lnTo>
                    <a:pt x="71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" name="Freeform 297"/>
            <p:cNvSpPr/>
            <p:nvPr/>
          </p:nvSpPr>
          <p:spPr bwMode="auto">
            <a:xfrm>
              <a:off x="6137277" y="1394460"/>
              <a:ext cx="33338" cy="27146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21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" name="Freeform 298"/>
            <p:cNvSpPr/>
            <p:nvPr/>
          </p:nvSpPr>
          <p:spPr bwMode="auto">
            <a:xfrm>
              <a:off x="6329365" y="1325880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6" y="18"/>
                </a:cxn>
                <a:cxn ang="0">
                  <a:pos x="3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9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" name="Freeform 299"/>
            <p:cNvSpPr/>
            <p:nvPr/>
          </p:nvSpPr>
          <p:spPr bwMode="auto">
            <a:xfrm>
              <a:off x="6283327" y="1421607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" name="Freeform 300"/>
            <p:cNvSpPr/>
            <p:nvPr/>
          </p:nvSpPr>
          <p:spPr bwMode="auto">
            <a:xfrm>
              <a:off x="6176965" y="1491615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6" y="16"/>
                </a:cxn>
                <a:cxn ang="0">
                  <a:pos x="13" y="17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7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" name="Freeform 301"/>
            <p:cNvSpPr/>
            <p:nvPr/>
          </p:nvSpPr>
          <p:spPr bwMode="auto">
            <a:xfrm>
              <a:off x="6459540" y="1441609"/>
              <a:ext cx="30163" cy="3000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11"/>
                </a:cxn>
                <a:cxn ang="0">
                  <a:pos x="19" y="14"/>
                </a:cxn>
                <a:cxn ang="0">
                  <a:pos x="18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3" y="18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9" y="11"/>
                </a:cxn>
              </a:cxnLst>
              <a:rect l="0" t="0" r="r" b="b"/>
              <a:pathLst>
                <a:path w="19" h="21">
                  <a:moveTo>
                    <a:pt x="19" y="11"/>
                  </a:moveTo>
                  <a:lnTo>
                    <a:pt x="19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" name="Freeform 302"/>
            <p:cNvSpPr/>
            <p:nvPr/>
          </p:nvSpPr>
          <p:spPr bwMode="auto">
            <a:xfrm>
              <a:off x="6475415" y="1285875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17"/>
                </a:cxn>
                <a:cxn ang="0">
                  <a:pos x="3" y="15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" name="Freeform 303"/>
            <p:cNvSpPr/>
            <p:nvPr/>
          </p:nvSpPr>
          <p:spPr bwMode="auto">
            <a:xfrm>
              <a:off x="6129340" y="1713072"/>
              <a:ext cx="322263" cy="20002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61"/>
                </a:cxn>
                <a:cxn ang="0">
                  <a:pos x="10" y="107"/>
                </a:cxn>
                <a:cxn ang="0">
                  <a:pos x="5" y="126"/>
                </a:cxn>
                <a:cxn ang="0">
                  <a:pos x="0" y="140"/>
                </a:cxn>
                <a:cxn ang="0">
                  <a:pos x="183" y="88"/>
                </a:cxn>
                <a:cxn ang="0">
                  <a:pos x="203" y="0"/>
                </a:cxn>
                <a:cxn ang="0">
                  <a:pos x="29" y="4"/>
                </a:cxn>
              </a:cxnLst>
              <a:rect l="0" t="0" r="r" b="b"/>
              <a:pathLst>
                <a:path w="203" h="140">
                  <a:moveTo>
                    <a:pt x="29" y="4"/>
                  </a:moveTo>
                  <a:lnTo>
                    <a:pt x="29" y="4"/>
                  </a:lnTo>
                  <a:lnTo>
                    <a:pt x="19" y="61"/>
                  </a:lnTo>
                  <a:lnTo>
                    <a:pt x="10" y="107"/>
                  </a:lnTo>
                  <a:lnTo>
                    <a:pt x="5" y="126"/>
                  </a:lnTo>
                  <a:lnTo>
                    <a:pt x="0" y="140"/>
                  </a:lnTo>
                  <a:lnTo>
                    <a:pt x="183" y="88"/>
                  </a:lnTo>
                  <a:lnTo>
                    <a:pt x="203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FF74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" name="Freeform 304"/>
            <p:cNvSpPr/>
            <p:nvPr/>
          </p:nvSpPr>
          <p:spPr bwMode="auto">
            <a:xfrm>
              <a:off x="6219827" y="1761649"/>
              <a:ext cx="158750" cy="7715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54"/>
                </a:cxn>
                <a:cxn ang="0">
                  <a:pos x="91" y="35"/>
                </a:cxn>
                <a:cxn ang="0">
                  <a:pos x="100" y="0"/>
                </a:cxn>
                <a:cxn ang="0">
                  <a:pos x="7" y="3"/>
                </a:cxn>
              </a:cxnLst>
              <a:rect l="0" t="0" r="r" b="b"/>
              <a:pathLst>
                <a:path w="100" h="54">
                  <a:moveTo>
                    <a:pt x="7" y="3"/>
                  </a:moveTo>
                  <a:lnTo>
                    <a:pt x="0" y="54"/>
                  </a:lnTo>
                  <a:lnTo>
                    <a:pt x="91" y="35"/>
                  </a:lnTo>
                  <a:lnTo>
                    <a:pt x="10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" name="Freeform 305"/>
            <p:cNvSpPr/>
            <p:nvPr/>
          </p:nvSpPr>
          <p:spPr bwMode="auto">
            <a:xfrm>
              <a:off x="5926140" y="1977390"/>
              <a:ext cx="249238" cy="29860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57" y="61"/>
                </a:cxn>
                <a:cxn ang="0">
                  <a:pos x="44" y="106"/>
                </a:cxn>
                <a:cxn ang="0">
                  <a:pos x="128" y="157"/>
                </a:cxn>
                <a:cxn ang="0">
                  <a:pos x="0" y="209"/>
                </a:cxn>
                <a:cxn ang="0">
                  <a:pos x="0" y="209"/>
                </a:cxn>
                <a:cxn ang="0">
                  <a:pos x="11" y="176"/>
                </a:cxn>
                <a:cxn ang="0">
                  <a:pos x="38" y="106"/>
                </a:cxn>
                <a:cxn ang="0">
                  <a:pos x="54" y="68"/>
                </a:cxn>
                <a:cxn ang="0">
                  <a:pos x="68" y="33"/>
                </a:cxn>
                <a:cxn ang="0">
                  <a:pos x="79" y="9"/>
                </a:cxn>
                <a:cxn ang="0">
                  <a:pos x="84" y="3"/>
                </a:cxn>
                <a:cxn ang="0">
                  <a:pos x="87" y="0"/>
                </a:cxn>
                <a:cxn ang="0">
                  <a:pos x="87" y="0"/>
                </a:cxn>
              </a:cxnLst>
              <a:rect l="0" t="0" r="r" b="b"/>
              <a:pathLst>
                <a:path w="157" h="209">
                  <a:moveTo>
                    <a:pt x="87" y="0"/>
                  </a:moveTo>
                  <a:lnTo>
                    <a:pt x="157" y="61"/>
                  </a:lnTo>
                  <a:lnTo>
                    <a:pt x="44" y="106"/>
                  </a:lnTo>
                  <a:lnTo>
                    <a:pt x="128" y="15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11" y="176"/>
                  </a:lnTo>
                  <a:lnTo>
                    <a:pt x="38" y="106"/>
                  </a:lnTo>
                  <a:lnTo>
                    <a:pt x="54" y="68"/>
                  </a:lnTo>
                  <a:lnTo>
                    <a:pt x="68" y="33"/>
                  </a:lnTo>
                  <a:lnTo>
                    <a:pt x="79" y="9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" name="Freeform 306"/>
            <p:cNvSpPr/>
            <p:nvPr/>
          </p:nvSpPr>
          <p:spPr bwMode="auto">
            <a:xfrm>
              <a:off x="6180140" y="1888808"/>
              <a:ext cx="265113" cy="3171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2" y="130"/>
                </a:cxn>
                <a:cxn ang="0">
                  <a:pos x="0" y="179"/>
                </a:cxn>
                <a:cxn ang="0">
                  <a:pos x="43" y="222"/>
                </a:cxn>
                <a:cxn ang="0">
                  <a:pos x="45" y="222"/>
                </a:cxn>
                <a:cxn ang="0">
                  <a:pos x="45" y="222"/>
                </a:cxn>
                <a:cxn ang="0">
                  <a:pos x="62" y="203"/>
                </a:cxn>
                <a:cxn ang="0">
                  <a:pos x="76" y="184"/>
                </a:cxn>
                <a:cxn ang="0">
                  <a:pos x="94" y="158"/>
                </a:cxn>
                <a:cxn ang="0">
                  <a:pos x="113" y="128"/>
                </a:cxn>
                <a:cxn ang="0">
                  <a:pos x="132" y="92"/>
                </a:cxn>
                <a:cxn ang="0">
                  <a:pos x="151" y="49"/>
                </a:cxn>
                <a:cxn ang="0">
                  <a:pos x="159" y="25"/>
                </a:cxn>
                <a:cxn ang="0">
                  <a:pos x="167" y="0"/>
                </a:cxn>
                <a:cxn ang="0">
                  <a:pos x="0" y="42"/>
                </a:cxn>
              </a:cxnLst>
              <a:rect l="0" t="0" r="r" b="b"/>
              <a:pathLst>
                <a:path w="167" h="222">
                  <a:moveTo>
                    <a:pt x="0" y="42"/>
                  </a:moveTo>
                  <a:lnTo>
                    <a:pt x="92" y="130"/>
                  </a:lnTo>
                  <a:lnTo>
                    <a:pt x="0" y="179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62" y="203"/>
                  </a:lnTo>
                  <a:lnTo>
                    <a:pt x="76" y="184"/>
                  </a:lnTo>
                  <a:lnTo>
                    <a:pt x="94" y="158"/>
                  </a:lnTo>
                  <a:lnTo>
                    <a:pt x="113" y="128"/>
                  </a:lnTo>
                  <a:lnTo>
                    <a:pt x="132" y="92"/>
                  </a:lnTo>
                  <a:lnTo>
                    <a:pt x="151" y="49"/>
                  </a:lnTo>
                  <a:lnTo>
                    <a:pt x="159" y="25"/>
                  </a:lnTo>
                  <a:lnTo>
                    <a:pt x="16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7" name="Freeform 307"/>
            <p:cNvSpPr/>
            <p:nvPr/>
          </p:nvSpPr>
          <p:spPr bwMode="auto">
            <a:xfrm>
              <a:off x="6316665" y="1928813"/>
              <a:ext cx="111125" cy="857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7" y="30"/>
                </a:cxn>
                <a:cxn ang="0">
                  <a:pos x="70" y="0"/>
                </a:cxn>
                <a:cxn ang="0">
                  <a:pos x="0" y="19"/>
                </a:cxn>
              </a:cxnLst>
              <a:rect l="0" t="0" r="r" b="b"/>
              <a:pathLst>
                <a:path w="70" h="60">
                  <a:moveTo>
                    <a:pt x="0" y="19"/>
                  </a:moveTo>
                  <a:lnTo>
                    <a:pt x="43" y="60"/>
                  </a:lnTo>
                  <a:lnTo>
                    <a:pt x="43" y="60"/>
                  </a:lnTo>
                  <a:lnTo>
                    <a:pt x="57" y="30"/>
                  </a:lnTo>
                  <a:lnTo>
                    <a:pt x="7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" name="Freeform 308"/>
            <p:cNvSpPr/>
            <p:nvPr/>
          </p:nvSpPr>
          <p:spPr bwMode="auto">
            <a:xfrm>
              <a:off x="6137277" y="197739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" name="Freeform 309"/>
            <p:cNvSpPr/>
            <p:nvPr/>
          </p:nvSpPr>
          <p:spPr bwMode="auto">
            <a:xfrm>
              <a:off x="6202365" y="2021682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" name="Freeform 310"/>
            <p:cNvSpPr/>
            <p:nvPr/>
          </p:nvSpPr>
          <p:spPr bwMode="auto">
            <a:xfrm>
              <a:off x="6376990" y="196738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" name="Freeform 311"/>
            <p:cNvSpPr/>
            <p:nvPr/>
          </p:nvSpPr>
          <p:spPr bwMode="auto">
            <a:xfrm>
              <a:off x="6248402" y="2064544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" name="Freeform 312"/>
            <p:cNvSpPr/>
            <p:nvPr/>
          </p:nvSpPr>
          <p:spPr bwMode="auto">
            <a:xfrm>
              <a:off x="6154740" y="2101692"/>
              <a:ext cx="20638" cy="2000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" name="Freeform 313"/>
            <p:cNvSpPr/>
            <p:nvPr/>
          </p:nvSpPr>
          <p:spPr bwMode="auto">
            <a:xfrm>
              <a:off x="6076952" y="2130267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" name="Freeform 314"/>
            <p:cNvSpPr/>
            <p:nvPr/>
          </p:nvSpPr>
          <p:spPr bwMode="auto">
            <a:xfrm>
              <a:off x="6145215" y="2175987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" name="Freeform 315"/>
            <p:cNvSpPr/>
            <p:nvPr/>
          </p:nvSpPr>
          <p:spPr bwMode="auto">
            <a:xfrm>
              <a:off x="6196015" y="2221707"/>
              <a:ext cx="19050" cy="1857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" name="Freeform 316"/>
            <p:cNvSpPr/>
            <p:nvPr/>
          </p:nvSpPr>
          <p:spPr bwMode="auto">
            <a:xfrm>
              <a:off x="6099177" y="2245995"/>
              <a:ext cx="23813" cy="18574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lnTo>
                    <a:pt x="15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" name="Freeform 317"/>
            <p:cNvSpPr/>
            <p:nvPr/>
          </p:nvSpPr>
          <p:spPr bwMode="auto">
            <a:xfrm>
              <a:off x="6000752" y="2271713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" name="Freeform 318"/>
            <p:cNvSpPr/>
            <p:nvPr/>
          </p:nvSpPr>
          <p:spPr bwMode="auto">
            <a:xfrm>
              <a:off x="5665790" y="2700338"/>
              <a:ext cx="23813" cy="1714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6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5" y="6"/>
                </a:cxn>
                <a:cxn ang="0">
                  <a:pos x="15" y="6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15" y="6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" name="Freeform 319"/>
            <p:cNvSpPr/>
            <p:nvPr/>
          </p:nvSpPr>
          <p:spPr bwMode="auto">
            <a:xfrm>
              <a:off x="5762627" y="2611755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" name="Freeform 320"/>
            <p:cNvSpPr/>
            <p:nvPr/>
          </p:nvSpPr>
          <p:spPr bwMode="auto">
            <a:xfrm>
              <a:off x="5737227" y="2677478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" name="Freeform 321"/>
            <p:cNvSpPr/>
            <p:nvPr/>
          </p:nvSpPr>
          <p:spPr bwMode="auto">
            <a:xfrm>
              <a:off x="5695952" y="275463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2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" name="Freeform 322"/>
            <p:cNvSpPr/>
            <p:nvPr/>
          </p:nvSpPr>
          <p:spPr bwMode="auto">
            <a:xfrm>
              <a:off x="5767390" y="273319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" name="Freeform 323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  <a:lnTo>
                    <a:pt x="377" y="238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" name="Freeform 324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" name="Freeform 325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  <a:cxn ang="0">
                  <a:pos x="131" y="490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  <a:lnTo>
                    <a:pt x="131" y="49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" name="Freeform 326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" name="Freeform 327"/>
            <p:cNvSpPr/>
            <p:nvPr/>
          </p:nvSpPr>
          <p:spPr bwMode="auto">
            <a:xfrm>
              <a:off x="5364165" y="3227547"/>
              <a:ext cx="455613" cy="362903"/>
            </a:xfrm>
            <a:custGeom>
              <a:avLst/>
              <a:gdLst/>
              <a:ahLst/>
              <a:cxnLst>
                <a:cxn ang="0">
                  <a:pos x="67" y="249"/>
                </a:cxn>
                <a:cxn ang="0">
                  <a:pos x="67" y="249"/>
                </a:cxn>
                <a:cxn ang="0">
                  <a:pos x="44" y="222"/>
                </a:cxn>
                <a:cxn ang="0">
                  <a:pos x="25" y="194"/>
                </a:cxn>
                <a:cxn ang="0">
                  <a:pos x="17" y="178"/>
                </a:cxn>
                <a:cxn ang="0">
                  <a:pos x="11" y="164"/>
                </a:cxn>
                <a:cxn ang="0">
                  <a:pos x="5" y="146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13"/>
                </a:cxn>
                <a:cxn ang="0">
                  <a:pos x="0" y="99"/>
                </a:cxn>
                <a:cxn ang="0">
                  <a:pos x="3" y="83"/>
                </a:cxn>
                <a:cxn ang="0">
                  <a:pos x="8" y="69"/>
                </a:cxn>
                <a:cxn ang="0">
                  <a:pos x="14" y="56"/>
                </a:cxn>
                <a:cxn ang="0">
                  <a:pos x="24" y="45"/>
                </a:cxn>
                <a:cxn ang="0">
                  <a:pos x="35" y="34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59" y="15"/>
                </a:cxn>
                <a:cxn ang="0">
                  <a:pos x="71" y="8"/>
                </a:cxn>
                <a:cxn ang="0">
                  <a:pos x="84" y="3"/>
                </a:cxn>
                <a:cxn ang="0">
                  <a:pos x="98" y="2"/>
                </a:cxn>
                <a:cxn ang="0">
                  <a:pos x="98" y="2"/>
                </a:cxn>
                <a:cxn ang="0">
                  <a:pos x="111" y="0"/>
                </a:cxn>
                <a:cxn ang="0">
                  <a:pos x="124" y="2"/>
                </a:cxn>
                <a:cxn ang="0">
                  <a:pos x="135" y="3"/>
                </a:cxn>
                <a:cxn ang="0">
                  <a:pos x="148" y="8"/>
                </a:cxn>
                <a:cxn ang="0">
                  <a:pos x="159" y="11"/>
                </a:cxn>
                <a:cxn ang="0">
                  <a:pos x="171" y="18"/>
                </a:cxn>
                <a:cxn ang="0">
                  <a:pos x="192" y="30"/>
                </a:cxn>
                <a:cxn ang="0">
                  <a:pos x="213" y="45"/>
                </a:cxn>
                <a:cxn ang="0">
                  <a:pos x="232" y="64"/>
                </a:cxn>
                <a:cxn ang="0">
                  <a:pos x="248" y="81"/>
                </a:cxn>
                <a:cxn ang="0">
                  <a:pos x="260" y="102"/>
                </a:cxn>
                <a:cxn ang="0">
                  <a:pos x="260" y="102"/>
                </a:cxn>
                <a:cxn ang="0">
                  <a:pos x="274" y="127"/>
                </a:cxn>
                <a:cxn ang="0">
                  <a:pos x="287" y="153"/>
                </a:cxn>
                <a:cxn ang="0">
                  <a:pos x="287" y="153"/>
                </a:cxn>
                <a:cxn ang="0">
                  <a:pos x="278" y="167"/>
                </a:cxn>
                <a:cxn ang="0">
                  <a:pos x="268" y="180"/>
                </a:cxn>
                <a:cxn ang="0">
                  <a:pos x="259" y="191"/>
                </a:cxn>
                <a:cxn ang="0">
                  <a:pos x="246" y="202"/>
                </a:cxn>
                <a:cxn ang="0">
                  <a:pos x="233" y="211"/>
                </a:cxn>
                <a:cxn ang="0">
                  <a:pos x="221" y="221"/>
                </a:cxn>
                <a:cxn ang="0">
                  <a:pos x="206" y="229"/>
                </a:cxn>
                <a:cxn ang="0">
                  <a:pos x="190" y="237"/>
                </a:cxn>
                <a:cxn ang="0">
                  <a:pos x="176" y="241"/>
                </a:cxn>
                <a:cxn ang="0">
                  <a:pos x="160" y="246"/>
                </a:cxn>
                <a:cxn ang="0">
                  <a:pos x="144" y="251"/>
                </a:cxn>
                <a:cxn ang="0">
                  <a:pos x="129" y="253"/>
                </a:cxn>
                <a:cxn ang="0">
                  <a:pos x="113" y="254"/>
                </a:cxn>
                <a:cxn ang="0">
                  <a:pos x="97" y="254"/>
                </a:cxn>
                <a:cxn ang="0">
                  <a:pos x="83" y="253"/>
                </a:cxn>
                <a:cxn ang="0">
                  <a:pos x="67" y="249"/>
                </a:cxn>
                <a:cxn ang="0">
                  <a:pos x="67" y="249"/>
                </a:cxn>
              </a:cxnLst>
              <a:rect l="0" t="0" r="r" b="b"/>
              <a:pathLst>
                <a:path w="287" h="254">
                  <a:moveTo>
                    <a:pt x="67" y="249"/>
                  </a:moveTo>
                  <a:lnTo>
                    <a:pt x="67" y="249"/>
                  </a:lnTo>
                  <a:lnTo>
                    <a:pt x="44" y="222"/>
                  </a:lnTo>
                  <a:lnTo>
                    <a:pt x="25" y="194"/>
                  </a:lnTo>
                  <a:lnTo>
                    <a:pt x="17" y="178"/>
                  </a:lnTo>
                  <a:lnTo>
                    <a:pt x="11" y="164"/>
                  </a:lnTo>
                  <a:lnTo>
                    <a:pt x="5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13"/>
                  </a:lnTo>
                  <a:lnTo>
                    <a:pt x="0" y="99"/>
                  </a:lnTo>
                  <a:lnTo>
                    <a:pt x="3" y="83"/>
                  </a:lnTo>
                  <a:lnTo>
                    <a:pt x="8" y="69"/>
                  </a:lnTo>
                  <a:lnTo>
                    <a:pt x="14" y="56"/>
                  </a:lnTo>
                  <a:lnTo>
                    <a:pt x="24" y="45"/>
                  </a:lnTo>
                  <a:lnTo>
                    <a:pt x="35" y="3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9" y="15"/>
                  </a:lnTo>
                  <a:lnTo>
                    <a:pt x="71" y="8"/>
                  </a:lnTo>
                  <a:lnTo>
                    <a:pt x="84" y="3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11" y="0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8" y="8"/>
                  </a:lnTo>
                  <a:lnTo>
                    <a:pt x="159" y="11"/>
                  </a:lnTo>
                  <a:lnTo>
                    <a:pt x="171" y="18"/>
                  </a:lnTo>
                  <a:lnTo>
                    <a:pt x="192" y="30"/>
                  </a:lnTo>
                  <a:lnTo>
                    <a:pt x="213" y="45"/>
                  </a:lnTo>
                  <a:lnTo>
                    <a:pt x="232" y="64"/>
                  </a:lnTo>
                  <a:lnTo>
                    <a:pt x="248" y="81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74" y="127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78" y="167"/>
                  </a:lnTo>
                  <a:lnTo>
                    <a:pt x="268" y="180"/>
                  </a:lnTo>
                  <a:lnTo>
                    <a:pt x="259" y="191"/>
                  </a:lnTo>
                  <a:lnTo>
                    <a:pt x="246" y="202"/>
                  </a:lnTo>
                  <a:lnTo>
                    <a:pt x="233" y="211"/>
                  </a:lnTo>
                  <a:lnTo>
                    <a:pt x="221" y="221"/>
                  </a:lnTo>
                  <a:lnTo>
                    <a:pt x="206" y="229"/>
                  </a:lnTo>
                  <a:lnTo>
                    <a:pt x="190" y="237"/>
                  </a:lnTo>
                  <a:lnTo>
                    <a:pt x="176" y="241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29" y="253"/>
                  </a:lnTo>
                  <a:lnTo>
                    <a:pt x="113" y="254"/>
                  </a:lnTo>
                  <a:lnTo>
                    <a:pt x="97" y="254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67" y="249"/>
                  </a:lnTo>
                  <a:close/>
                </a:path>
              </a:pathLst>
            </a:custGeom>
            <a:solidFill>
              <a:srgbClr val="DECF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" name="Freeform 328"/>
            <p:cNvSpPr/>
            <p:nvPr/>
          </p:nvSpPr>
          <p:spPr bwMode="auto">
            <a:xfrm>
              <a:off x="5470527" y="3446145"/>
              <a:ext cx="403225" cy="58435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30" y="101"/>
                </a:cxn>
                <a:cxn ang="0">
                  <a:pos x="62" y="100"/>
                </a:cxn>
                <a:cxn ang="0">
                  <a:pos x="93" y="93"/>
                </a:cxn>
                <a:cxn ang="0">
                  <a:pos x="123" y="84"/>
                </a:cxn>
                <a:cxn ang="0">
                  <a:pos x="154" y="68"/>
                </a:cxn>
                <a:cxn ang="0">
                  <a:pos x="179" y="49"/>
                </a:cxn>
                <a:cxn ang="0">
                  <a:pos x="201" y="27"/>
                </a:cxn>
                <a:cxn ang="0">
                  <a:pos x="220" y="0"/>
                </a:cxn>
                <a:cxn ang="0">
                  <a:pos x="227" y="20"/>
                </a:cxn>
                <a:cxn ang="0">
                  <a:pos x="244" y="84"/>
                </a:cxn>
                <a:cxn ang="0">
                  <a:pos x="250" y="117"/>
                </a:cxn>
                <a:cxn ang="0">
                  <a:pos x="254" y="185"/>
                </a:cxn>
                <a:cxn ang="0">
                  <a:pos x="252" y="219"/>
                </a:cxn>
                <a:cxn ang="0">
                  <a:pos x="250" y="288"/>
                </a:cxn>
                <a:cxn ang="0">
                  <a:pos x="254" y="358"/>
                </a:cxn>
                <a:cxn ang="0">
                  <a:pos x="254" y="369"/>
                </a:cxn>
                <a:cxn ang="0">
                  <a:pos x="254" y="387"/>
                </a:cxn>
                <a:cxn ang="0">
                  <a:pos x="246" y="393"/>
                </a:cxn>
                <a:cxn ang="0">
                  <a:pos x="239" y="392"/>
                </a:cxn>
                <a:cxn ang="0">
                  <a:pos x="233" y="385"/>
                </a:cxn>
                <a:cxn ang="0">
                  <a:pos x="215" y="347"/>
                </a:cxn>
                <a:cxn ang="0">
                  <a:pos x="209" y="338"/>
                </a:cxn>
                <a:cxn ang="0">
                  <a:pos x="193" y="322"/>
                </a:cxn>
                <a:cxn ang="0">
                  <a:pos x="177" y="315"/>
                </a:cxn>
                <a:cxn ang="0">
                  <a:pos x="157" y="315"/>
                </a:cxn>
                <a:cxn ang="0">
                  <a:pos x="144" y="319"/>
                </a:cxn>
                <a:cxn ang="0">
                  <a:pos x="130" y="325"/>
                </a:cxn>
                <a:cxn ang="0">
                  <a:pos x="122" y="334"/>
                </a:cxn>
                <a:cxn ang="0">
                  <a:pos x="119" y="349"/>
                </a:cxn>
                <a:cxn ang="0">
                  <a:pos x="120" y="363"/>
                </a:cxn>
                <a:cxn ang="0">
                  <a:pos x="122" y="393"/>
                </a:cxn>
                <a:cxn ang="0">
                  <a:pos x="119" y="406"/>
                </a:cxn>
                <a:cxn ang="0">
                  <a:pos x="114" y="409"/>
                </a:cxn>
                <a:cxn ang="0">
                  <a:pos x="108" y="407"/>
                </a:cxn>
                <a:cxn ang="0">
                  <a:pos x="100" y="401"/>
                </a:cxn>
                <a:cxn ang="0">
                  <a:pos x="88" y="379"/>
                </a:cxn>
                <a:cxn ang="0">
                  <a:pos x="81" y="350"/>
                </a:cxn>
                <a:cxn ang="0">
                  <a:pos x="77" y="325"/>
                </a:cxn>
                <a:cxn ang="0">
                  <a:pos x="77" y="317"/>
                </a:cxn>
                <a:cxn ang="0">
                  <a:pos x="76" y="250"/>
                </a:cxn>
                <a:cxn ang="0">
                  <a:pos x="69" y="217"/>
                </a:cxn>
                <a:cxn ang="0">
                  <a:pos x="60" y="187"/>
                </a:cxn>
                <a:cxn ang="0">
                  <a:pos x="47" y="163"/>
                </a:cxn>
                <a:cxn ang="0">
                  <a:pos x="17" y="119"/>
                </a:cxn>
                <a:cxn ang="0">
                  <a:pos x="0" y="96"/>
                </a:cxn>
              </a:cxnLst>
              <a:rect l="0" t="0" r="r" b="b"/>
              <a:pathLst>
                <a:path w="254" h="409">
                  <a:moveTo>
                    <a:pt x="0" y="96"/>
                  </a:moveTo>
                  <a:lnTo>
                    <a:pt x="0" y="96"/>
                  </a:lnTo>
                  <a:lnTo>
                    <a:pt x="16" y="100"/>
                  </a:lnTo>
                  <a:lnTo>
                    <a:pt x="30" y="101"/>
                  </a:lnTo>
                  <a:lnTo>
                    <a:pt x="46" y="101"/>
                  </a:lnTo>
                  <a:lnTo>
                    <a:pt x="62" y="100"/>
                  </a:lnTo>
                  <a:lnTo>
                    <a:pt x="77" y="98"/>
                  </a:lnTo>
                  <a:lnTo>
                    <a:pt x="93" y="93"/>
                  </a:lnTo>
                  <a:lnTo>
                    <a:pt x="109" y="88"/>
                  </a:lnTo>
                  <a:lnTo>
                    <a:pt x="123" y="84"/>
                  </a:lnTo>
                  <a:lnTo>
                    <a:pt x="139" y="76"/>
                  </a:lnTo>
                  <a:lnTo>
                    <a:pt x="154" y="68"/>
                  </a:lnTo>
                  <a:lnTo>
                    <a:pt x="166" y="58"/>
                  </a:lnTo>
                  <a:lnTo>
                    <a:pt x="179" y="49"/>
                  </a:lnTo>
                  <a:lnTo>
                    <a:pt x="192" y="38"/>
                  </a:lnTo>
                  <a:lnTo>
                    <a:pt x="201" y="27"/>
                  </a:lnTo>
                  <a:lnTo>
                    <a:pt x="211" y="14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27" y="20"/>
                  </a:lnTo>
                  <a:lnTo>
                    <a:pt x="233" y="41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50" y="117"/>
                  </a:lnTo>
                  <a:lnTo>
                    <a:pt x="254" y="150"/>
                  </a:lnTo>
                  <a:lnTo>
                    <a:pt x="254" y="185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55"/>
                  </a:lnTo>
                  <a:lnTo>
                    <a:pt x="250" y="288"/>
                  </a:lnTo>
                  <a:lnTo>
                    <a:pt x="250" y="323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4" y="369"/>
                  </a:lnTo>
                  <a:lnTo>
                    <a:pt x="254" y="382"/>
                  </a:lnTo>
                  <a:lnTo>
                    <a:pt x="254" y="387"/>
                  </a:lnTo>
                  <a:lnTo>
                    <a:pt x="250" y="392"/>
                  </a:lnTo>
                  <a:lnTo>
                    <a:pt x="246" y="393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6" y="390"/>
                  </a:lnTo>
                  <a:lnTo>
                    <a:pt x="233" y="385"/>
                  </a:lnTo>
                  <a:lnTo>
                    <a:pt x="227" y="371"/>
                  </a:lnTo>
                  <a:lnTo>
                    <a:pt x="215" y="347"/>
                  </a:lnTo>
                  <a:lnTo>
                    <a:pt x="215" y="347"/>
                  </a:lnTo>
                  <a:lnTo>
                    <a:pt x="209" y="338"/>
                  </a:lnTo>
                  <a:lnTo>
                    <a:pt x="201" y="328"/>
                  </a:lnTo>
                  <a:lnTo>
                    <a:pt x="193" y="322"/>
                  </a:lnTo>
                  <a:lnTo>
                    <a:pt x="185" y="317"/>
                  </a:lnTo>
                  <a:lnTo>
                    <a:pt x="177" y="315"/>
                  </a:lnTo>
                  <a:lnTo>
                    <a:pt x="166" y="314"/>
                  </a:lnTo>
                  <a:lnTo>
                    <a:pt x="157" y="315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36" y="322"/>
                  </a:lnTo>
                  <a:lnTo>
                    <a:pt x="130" y="325"/>
                  </a:lnTo>
                  <a:lnTo>
                    <a:pt x="125" y="330"/>
                  </a:lnTo>
                  <a:lnTo>
                    <a:pt x="122" y="334"/>
                  </a:lnTo>
                  <a:lnTo>
                    <a:pt x="120" y="341"/>
                  </a:lnTo>
                  <a:lnTo>
                    <a:pt x="119" y="349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2" y="377"/>
                  </a:lnTo>
                  <a:lnTo>
                    <a:pt x="122" y="393"/>
                  </a:lnTo>
                  <a:lnTo>
                    <a:pt x="120" y="401"/>
                  </a:lnTo>
                  <a:lnTo>
                    <a:pt x="119" y="406"/>
                  </a:lnTo>
                  <a:lnTo>
                    <a:pt x="115" y="407"/>
                  </a:lnTo>
                  <a:lnTo>
                    <a:pt x="114" y="409"/>
                  </a:lnTo>
                  <a:lnTo>
                    <a:pt x="111" y="409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0" y="401"/>
                  </a:lnTo>
                  <a:lnTo>
                    <a:pt x="93" y="390"/>
                  </a:lnTo>
                  <a:lnTo>
                    <a:pt x="88" y="379"/>
                  </a:lnTo>
                  <a:lnTo>
                    <a:pt x="84" y="365"/>
                  </a:lnTo>
                  <a:lnTo>
                    <a:pt x="81" y="350"/>
                  </a:lnTo>
                  <a:lnTo>
                    <a:pt x="79" y="338"/>
                  </a:lnTo>
                  <a:lnTo>
                    <a:pt x="77" y="325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9" y="284"/>
                  </a:lnTo>
                  <a:lnTo>
                    <a:pt x="76" y="250"/>
                  </a:lnTo>
                  <a:lnTo>
                    <a:pt x="73" y="234"/>
                  </a:lnTo>
                  <a:lnTo>
                    <a:pt x="69" y="217"/>
                  </a:lnTo>
                  <a:lnTo>
                    <a:pt x="65" y="201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47" y="163"/>
                  </a:lnTo>
                  <a:lnTo>
                    <a:pt x="33" y="141"/>
                  </a:lnTo>
                  <a:lnTo>
                    <a:pt x="17" y="11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" name="Freeform 329"/>
            <p:cNvSpPr/>
            <p:nvPr/>
          </p:nvSpPr>
          <p:spPr bwMode="auto">
            <a:xfrm>
              <a:off x="5557840" y="3334703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3" y="11"/>
                </a:cxn>
                <a:cxn ang="0">
                  <a:pos x="14" y="8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" name="Freeform 330"/>
            <p:cNvSpPr/>
            <p:nvPr/>
          </p:nvSpPr>
          <p:spPr bwMode="auto">
            <a:xfrm>
              <a:off x="5397502" y="3416142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" name="Freeform 331"/>
            <p:cNvSpPr/>
            <p:nvPr/>
          </p:nvSpPr>
          <p:spPr bwMode="auto">
            <a:xfrm>
              <a:off x="5454652" y="3380423"/>
              <a:ext cx="80963" cy="98584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46" y="69"/>
                </a:cxn>
                <a:cxn ang="0">
                  <a:pos x="41" y="69"/>
                </a:cxn>
                <a:cxn ang="0">
                  <a:pos x="37" y="68"/>
                </a:cxn>
                <a:cxn ang="0">
                  <a:pos x="27" y="60"/>
                </a:cxn>
                <a:cxn ang="0">
                  <a:pos x="18" y="49"/>
                </a:cxn>
                <a:cxn ang="0">
                  <a:pos x="10" y="35"/>
                </a:cxn>
                <a:cxn ang="0">
                  <a:pos x="3" y="2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3"/>
                </a:cxn>
                <a:cxn ang="0">
                  <a:pos x="26" y="11"/>
                </a:cxn>
                <a:cxn ang="0">
                  <a:pos x="33" y="22"/>
                </a:cxn>
                <a:cxn ang="0">
                  <a:pos x="41" y="33"/>
                </a:cxn>
                <a:cxn ang="0">
                  <a:pos x="48" y="46"/>
                </a:cxn>
                <a:cxn ang="0">
                  <a:pos x="51" y="57"/>
                </a:cxn>
                <a:cxn ang="0">
                  <a:pos x="51" y="62"/>
                </a:cxn>
                <a:cxn ang="0">
                  <a:pos x="51" y="65"/>
                </a:cxn>
                <a:cxn ang="0">
                  <a:pos x="49" y="68"/>
                </a:cxn>
                <a:cxn ang="0">
                  <a:pos x="46" y="69"/>
                </a:cxn>
                <a:cxn ang="0">
                  <a:pos x="46" y="69"/>
                </a:cxn>
              </a:cxnLst>
              <a:rect l="0" t="0" r="r" b="b"/>
              <a:pathLst>
                <a:path w="51" h="69">
                  <a:moveTo>
                    <a:pt x="46" y="69"/>
                  </a:moveTo>
                  <a:lnTo>
                    <a:pt x="46" y="69"/>
                  </a:lnTo>
                  <a:lnTo>
                    <a:pt x="41" y="69"/>
                  </a:lnTo>
                  <a:lnTo>
                    <a:pt x="37" y="68"/>
                  </a:lnTo>
                  <a:lnTo>
                    <a:pt x="27" y="60"/>
                  </a:lnTo>
                  <a:lnTo>
                    <a:pt x="18" y="49"/>
                  </a:lnTo>
                  <a:lnTo>
                    <a:pt x="10" y="35"/>
                  </a:lnTo>
                  <a:lnTo>
                    <a:pt x="3" y="22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3"/>
                  </a:lnTo>
                  <a:lnTo>
                    <a:pt x="26" y="11"/>
                  </a:lnTo>
                  <a:lnTo>
                    <a:pt x="33" y="22"/>
                  </a:lnTo>
                  <a:lnTo>
                    <a:pt x="41" y="33"/>
                  </a:lnTo>
                  <a:lnTo>
                    <a:pt x="48" y="46"/>
                  </a:lnTo>
                  <a:lnTo>
                    <a:pt x="51" y="57"/>
                  </a:lnTo>
                  <a:lnTo>
                    <a:pt x="51" y="62"/>
                  </a:lnTo>
                  <a:lnTo>
                    <a:pt x="51" y="65"/>
                  </a:lnTo>
                  <a:lnTo>
                    <a:pt x="49" y="68"/>
                  </a:lnTo>
                  <a:lnTo>
                    <a:pt x="46" y="69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" name="Freeform 332"/>
            <p:cNvSpPr/>
            <p:nvPr/>
          </p:nvSpPr>
          <p:spPr bwMode="auto">
            <a:xfrm>
              <a:off x="5610227" y="3338989"/>
              <a:ext cx="79375" cy="5715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7" y="38"/>
                </a:cxn>
                <a:cxn ang="0">
                  <a:pos x="13" y="40"/>
                </a:cxn>
                <a:cxn ang="0">
                  <a:pos x="21" y="40"/>
                </a:cxn>
                <a:cxn ang="0">
                  <a:pos x="29" y="37"/>
                </a:cxn>
                <a:cxn ang="0">
                  <a:pos x="35" y="32"/>
                </a:cxn>
                <a:cxn ang="0">
                  <a:pos x="42" y="27"/>
                </a:cxn>
                <a:cxn ang="0">
                  <a:pos x="48" y="21"/>
                </a:cxn>
                <a:cxn ang="0">
                  <a:pos x="50" y="13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6" y="2"/>
                </a:cxn>
                <a:cxn ang="0">
                  <a:pos x="16" y="8"/>
                </a:cxn>
                <a:cxn ang="0">
                  <a:pos x="7" y="16"/>
                </a:cxn>
                <a:cxn ang="0">
                  <a:pos x="2" y="24"/>
                </a:cxn>
                <a:cxn ang="0">
                  <a:pos x="0" y="27"/>
                </a:cxn>
                <a:cxn ang="0">
                  <a:pos x="2" y="32"/>
                </a:cxn>
                <a:cxn ang="0">
                  <a:pos x="4" y="35"/>
                </a:cxn>
                <a:cxn ang="0">
                  <a:pos x="7" y="38"/>
                </a:cxn>
                <a:cxn ang="0">
                  <a:pos x="7" y="38"/>
                </a:cxn>
              </a:cxnLst>
              <a:rect l="0" t="0" r="r" b="b"/>
              <a:pathLst>
                <a:path w="50" h="40">
                  <a:moveTo>
                    <a:pt x="7" y="38"/>
                  </a:moveTo>
                  <a:lnTo>
                    <a:pt x="7" y="38"/>
                  </a:lnTo>
                  <a:lnTo>
                    <a:pt x="13" y="40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8" y="21"/>
                  </a:lnTo>
                  <a:lnTo>
                    <a:pt x="50" y="13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" name="Freeform 333"/>
            <p:cNvSpPr/>
            <p:nvPr/>
          </p:nvSpPr>
          <p:spPr bwMode="auto">
            <a:xfrm>
              <a:off x="5410202" y="3457575"/>
              <a:ext cx="77788" cy="58579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6" y="39"/>
                </a:cxn>
                <a:cxn ang="0">
                  <a:pos x="12" y="41"/>
                </a:cxn>
                <a:cxn ang="0">
                  <a:pos x="20" y="39"/>
                </a:cxn>
                <a:cxn ang="0">
                  <a:pos x="28" y="38"/>
                </a:cxn>
                <a:cxn ang="0">
                  <a:pos x="34" y="33"/>
                </a:cxn>
                <a:cxn ang="0">
                  <a:pos x="41" y="27"/>
                </a:cxn>
                <a:cxn ang="0">
                  <a:pos x="46" y="20"/>
                </a:cxn>
                <a:cxn ang="0">
                  <a:pos x="49" y="14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7" y="3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5" y="3"/>
                </a:cxn>
                <a:cxn ang="0">
                  <a:pos x="15" y="8"/>
                </a:cxn>
                <a:cxn ang="0">
                  <a:pos x="6" y="15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6" y="39"/>
                </a:cxn>
                <a:cxn ang="0">
                  <a:pos x="6" y="39"/>
                </a:cxn>
              </a:cxnLst>
              <a:rect l="0" t="0" r="r" b="b"/>
              <a:pathLst>
                <a:path w="49" h="41">
                  <a:moveTo>
                    <a:pt x="6" y="39"/>
                  </a:moveTo>
                  <a:lnTo>
                    <a:pt x="6" y="39"/>
                  </a:lnTo>
                  <a:lnTo>
                    <a:pt x="12" y="41"/>
                  </a:lnTo>
                  <a:lnTo>
                    <a:pt x="20" y="39"/>
                  </a:lnTo>
                  <a:lnTo>
                    <a:pt x="28" y="38"/>
                  </a:lnTo>
                  <a:lnTo>
                    <a:pt x="34" y="33"/>
                  </a:lnTo>
                  <a:lnTo>
                    <a:pt x="41" y="27"/>
                  </a:lnTo>
                  <a:lnTo>
                    <a:pt x="46" y="20"/>
                  </a:lnTo>
                  <a:lnTo>
                    <a:pt x="49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7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5" y="3"/>
                  </a:lnTo>
                  <a:lnTo>
                    <a:pt x="15" y="8"/>
                  </a:lnTo>
                  <a:lnTo>
                    <a:pt x="6" y="15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" name="Freeform 334"/>
            <p:cNvSpPr/>
            <p:nvPr/>
          </p:nvSpPr>
          <p:spPr bwMode="auto">
            <a:xfrm>
              <a:off x="5449890" y="3373279"/>
              <a:ext cx="206375" cy="155734"/>
            </a:xfrm>
            <a:custGeom>
              <a:avLst/>
              <a:gdLst/>
              <a:ahLst/>
              <a:cxnLst>
                <a:cxn ang="0">
                  <a:pos x="113" y="5"/>
                </a:cxn>
                <a:cxn ang="0">
                  <a:pos x="113" y="5"/>
                </a:cxn>
                <a:cxn ang="0">
                  <a:pos x="116" y="9"/>
                </a:cxn>
                <a:cxn ang="0">
                  <a:pos x="119" y="16"/>
                </a:cxn>
                <a:cxn ang="0">
                  <a:pos x="122" y="30"/>
                </a:cxn>
                <a:cxn ang="0">
                  <a:pos x="124" y="46"/>
                </a:cxn>
                <a:cxn ang="0">
                  <a:pos x="124" y="59"/>
                </a:cxn>
                <a:cxn ang="0">
                  <a:pos x="124" y="59"/>
                </a:cxn>
                <a:cxn ang="0">
                  <a:pos x="121" y="65"/>
                </a:cxn>
                <a:cxn ang="0">
                  <a:pos x="117" y="71"/>
                </a:cxn>
                <a:cxn ang="0">
                  <a:pos x="109" y="82"/>
                </a:cxn>
                <a:cxn ang="0">
                  <a:pos x="101" y="90"/>
                </a:cxn>
                <a:cxn ang="0">
                  <a:pos x="94" y="95"/>
                </a:cxn>
                <a:cxn ang="0">
                  <a:pos x="94" y="95"/>
                </a:cxn>
                <a:cxn ang="0">
                  <a:pos x="79" y="100"/>
                </a:cxn>
                <a:cxn ang="0">
                  <a:pos x="67" y="103"/>
                </a:cxn>
                <a:cxn ang="0">
                  <a:pos x="54" y="101"/>
                </a:cxn>
                <a:cxn ang="0">
                  <a:pos x="43" y="98"/>
                </a:cxn>
                <a:cxn ang="0">
                  <a:pos x="32" y="93"/>
                </a:cxn>
                <a:cxn ang="0">
                  <a:pos x="22" y="86"/>
                </a:cxn>
                <a:cxn ang="0">
                  <a:pos x="14" y="78"/>
                </a:cxn>
                <a:cxn ang="0">
                  <a:pos x="5" y="6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9" y="82"/>
                </a:cxn>
                <a:cxn ang="0">
                  <a:pos x="19" y="90"/>
                </a:cxn>
                <a:cxn ang="0">
                  <a:pos x="29" y="98"/>
                </a:cxn>
                <a:cxn ang="0">
                  <a:pos x="41" y="105"/>
                </a:cxn>
                <a:cxn ang="0">
                  <a:pos x="52" y="108"/>
                </a:cxn>
                <a:cxn ang="0">
                  <a:pos x="67" y="109"/>
                </a:cxn>
                <a:cxn ang="0">
                  <a:pos x="81" y="106"/>
                </a:cxn>
                <a:cxn ang="0">
                  <a:pos x="95" y="100"/>
                </a:cxn>
                <a:cxn ang="0">
                  <a:pos x="95" y="100"/>
                </a:cxn>
                <a:cxn ang="0">
                  <a:pos x="105" y="95"/>
                </a:cxn>
                <a:cxn ang="0">
                  <a:pos x="114" y="86"/>
                </a:cxn>
                <a:cxn ang="0">
                  <a:pos x="119" y="81"/>
                </a:cxn>
                <a:cxn ang="0">
                  <a:pos x="124" y="74"/>
                </a:cxn>
                <a:cxn ang="0">
                  <a:pos x="127" y="68"/>
                </a:cxn>
                <a:cxn ang="0">
                  <a:pos x="130" y="60"/>
                </a:cxn>
                <a:cxn ang="0">
                  <a:pos x="130" y="60"/>
                </a:cxn>
                <a:cxn ang="0">
                  <a:pos x="130" y="46"/>
                </a:cxn>
                <a:cxn ang="0">
                  <a:pos x="128" y="28"/>
                </a:cxn>
                <a:cxn ang="0">
                  <a:pos x="125" y="13"/>
                </a:cxn>
                <a:cxn ang="0">
                  <a:pos x="122" y="6"/>
                </a:cxn>
                <a:cxn ang="0">
                  <a:pos x="119" y="0"/>
                </a:cxn>
                <a:cxn ang="0">
                  <a:pos x="113" y="5"/>
                </a:cxn>
              </a:cxnLst>
              <a:rect l="0" t="0" r="r" b="b"/>
              <a:pathLst>
                <a:path w="130" h="109">
                  <a:moveTo>
                    <a:pt x="113" y="5"/>
                  </a:moveTo>
                  <a:lnTo>
                    <a:pt x="113" y="5"/>
                  </a:lnTo>
                  <a:lnTo>
                    <a:pt x="116" y="9"/>
                  </a:lnTo>
                  <a:lnTo>
                    <a:pt x="119" y="16"/>
                  </a:lnTo>
                  <a:lnTo>
                    <a:pt x="122" y="30"/>
                  </a:lnTo>
                  <a:lnTo>
                    <a:pt x="124" y="46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1" y="65"/>
                  </a:lnTo>
                  <a:lnTo>
                    <a:pt x="117" y="71"/>
                  </a:lnTo>
                  <a:lnTo>
                    <a:pt x="109" y="82"/>
                  </a:lnTo>
                  <a:lnTo>
                    <a:pt x="101" y="90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79" y="100"/>
                  </a:lnTo>
                  <a:lnTo>
                    <a:pt x="67" y="103"/>
                  </a:lnTo>
                  <a:lnTo>
                    <a:pt x="54" y="101"/>
                  </a:lnTo>
                  <a:lnTo>
                    <a:pt x="43" y="98"/>
                  </a:lnTo>
                  <a:lnTo>
                    <a:pt x="32" y="93"/>
                  </a:lnTo>
                  <a:lnTo>
                    <a:pt x="22" y="86"/>
                  </a:lnTo>
                  <a:lnTo>
                    <a:pt x="14" y="78"/>
                  </a:lnTo>
                  <a:lnTo>
                    <a:pt x="5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9" y="82"/>
                  </a:lnTo>
                  <a:lnTo>
                    <a:pt x="19" y="90"/>
                  </a:lnTo>
                  <a:lnTo>
                    <a:pt x="29" y="98"/>
                  </a:lnTo>
                  <a:lnTo>
                    <a:pt x="41" y="105"/>
                  </a:lnTo>
                  <a:lnTo>
                    <a:pt x="52" y="108"/>
                  </a:lnTo>
                  <a:lnTo>
                    <a:pt x="67" y="109"/>
                  </a:lnTo>
                  <a:lnTo>
                    <a:pt x="81" y="10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5" y="95"/>
                  </a:lnTo>
                  <a:lnTo>
                    <a:pt x="114" y="86"/>
                  </a:lnTo>
                  <a:lnTo>
                    <a:pt x="119" y="81"/>
                  </a:lnTo>
                  <a:lnTo>
                    <a:pt x="124" y="74"/>
                  </a:lnTo>
                  <a:lnTo>
                    <a:pt x="127" y="68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46"/>
                  </a:lnTo>
                  <a:lnTo>
                    <a:pt x="128" y="28"/>
                  </a:lnTo>
                  <a:lnTo>
                    <a:pt x="125" y="13"/>
                  </a:lnTo>
                  <a:lnTo>
                    <a:pt x="122" y="6"/>
                  </a:lnTo>
                  <a:lnTo>
                    <a:pt x="119" y="0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" name="Freeform 335"/>
            <p:cNvSpPr/>
            <p:nvPr/>
          </p:nvSpPr>
          <p:spPr bwMode="auto">
            <a:xfrm>
              <a:off x="5768977" y="3543300"/>
              <a:ext cx="76200" cy="67151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33"/>
                </a:cxn>
                <a:cxn ang="0">
                  <a:pos x="5" y="38"/>
                </a:cxn>
                <a:cxn ang="0">
                  <a:pos x="12" y="44"/>
                </a:cxn>
                <a:cxn ang="0">
                  <a:pos x="19" y="47"/>
                </a:cxn>
                <a:cxn ang="0">
                  <a:pos x="24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4" y="46"/>
                </a:cxn>
                <a:cxn ang="0">
                  <a:pos x="39" y="43"/>
                </a:cxn>
                <a:cxn ang="0">
                  <a:pos x="45" y="36"/>
                </a:cxn>
                <a:cxn ang="0">
                  <a:pos x="48" y="28"/>
                </a:cxn>
                <a:cxn ang="0">
                  <a:pos x="48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6" y="14"/>
                </a:cxn>
                <a:cxn ang="0">
                  <a:pos x="45" y="9"/>
                </a:cxn>
                <a:cxn ang="0">
                  <a:pos x="39" y="3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"/>
                </a:cxn>
                <a:cxn ang="0">
                  <a:pos x="12" y="5"/>
                </a:cxn>
                <a:cxn ang="0">
                  <a:pos x="5" y="11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48" h="47">
                  <a:moveTo>
                    <a:pt x="2" y="28"/>
                  </a:moveTo>
                  <a:lnTo>
                    <a:pt x="2" y="28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12" y="44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9" y="43"/>
                  </a:lnTo>
                  <a:lnTo>
                    <a:pt x="45" y="36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14"/>
                  </a:lnTo>
                  <a:lnTo>
                    <a:pt x="45" y="9"/>
                  </a:lnTo>
                  <a:lnTo>
                    <a:pt x="39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5" y="11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" name="Freeform 336"/>
            <p:cNvSpPr/>
            <p:nvPr/>
          </p:nvSpPr>
          <p:spPr bwMode="auto">
            <a:xfrm>
              <a:off x="5557840" y="3581877"/>
              <a:ext cx="71438" cy="4572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13"/>
                </a:cxn>
                <a:cxn ang="0">
                  <a:pos x="41" y="20"/>
                </a:cxn>
                <a:cxn ang="0">
                  <a:pos x="37" y="27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19" y="32"/>
                </a:cxn>
                <a:cxn ang="0">
                  <a:pos x="10" y="28"/>
                </a:cxn>
                <a:cxn ang="0">
                  <a:pos x="5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2" y="3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5" h="32">
                  <a:moveTo>
                    <a:pt x="43" y="0"/>
                  </a:moveTo>
                  <a:lnTo>
                    <a:pt x="43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13"/>
                  </a:lnTo>
                  <a:lnTo>
                    <a:pt x="41" y="20"/>
                  </a:lnTo>
                  <a:lnTo>
                    <a:pt x="37" y="2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0" y="28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2" y="3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" name="Freeform 337"/>
            <p:cNvSpPr/>
            <p:nvPr/>
          </p:nvSpPr>
          <p:spPr bwMode="auto">
            <a:xfrm>
              <a:off x="5557840" y="3687604"/>
              <a:ext cx="52388" cy="542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4"/>
                </a:cxn>
                <a:cxn ang="0">
                  <a:pos x="30" y="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3" y="23"/>
                </a:cxn>
                <a:cxn ang="0">
                  <a:pos x="30" y="31"/>
                </a:cxn>
                <a:cxn ang="0">
                  <a:pos x="26" y="35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8" y="2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0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23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23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" name="Freeform 338"/>
            <p:cNvSpPr/>
            <p:nvPr/>
          </p:nvSpPr>
          <p:spPr bwMode="auto">
            <a:xfrm>
              <a:off x="5734052" y="3791903"/>
              <a:ext cx="80963" cy="7286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1" y="46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6" y="40"/>
                </a:cxn>
                <a:cxn ang="0">
                  <a:pos x="49" y="31"/>
                </a:cxn>
                <a:cxn ang="0">
                  <a:pos x="51" y="26"/>
                </a:cxn>
                <a:cxn ang="0">
                  <a:pos x="49" y="21"/>
                </a:cxn>
                <a:cxn ang="0">
                  <a:pos x="49" y="21"/>
                </a:cxn>
                <a:cxn ang="0">
                  <a:pos x="48" y="16"/>
                </a:cxn>
                <a:cxn ang="0">
                  <a:pos x="46" y="11"/>
                </a:cxn>
                <a:cxn ang="0">
                  <a:pos x="38" y="5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1" y="5"/>
                </a:cxn>
                <a:cxn ang="0">
                  <a:pos x="3" y="11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51" h="51">
                  <a:moveTo>
                    <a:pt x="0" y="31"/>
                  </a:move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1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49" y="31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8" y="16"/>
                  </a:lnTo>
                  <a:lnTo>
                    <a:pt x="46" y="11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3" y="1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" name="Freeform 339"/>
            <p:cNvSpPr/>
            <p:nvPr/>
          </p:nvSpPr>
          <p:spPr bwMode="auto">
            <a:xfrm>
              <a:off x="5681665" y="3693319"/>
              <a:ext cx="52388" cy="4429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3" y="25"/>
                </a:cxn>
                <a:cxn ang="0">
                  <a:pos x="8" y="30"/>
                </a:cxn>
                <a:cxn ang="0">
                  <a:pos x="14" y="31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7" y="30"/>
                </a:cxn>
                <a:cxn ang="0">
                  <a:pos x="32" y="25"/>
                </a:cxn>
                <a:cxn ang="0">
                  <a:pos x="33" y="19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6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8" y="30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" name="Freeform 340"/>
            <p:cNvSpPr/>
            <p:nvPr/>
          </p:nvSpPr>
          <p:spPr bwMode="auto">
            <a:xfrm>
              <a:off x="5595940" y="3901917"/>
              <a:ext cx="22225" cy="4000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13" y="6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4" h="28">
                  <a:moveTo>
                    <a:pt x="14" y="11"/>
                  </a:moveTo>
                  <a:lnTo>
                    <a:pt x="14" y="11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" name="Freeform 341"/>
            <p:cNvSpPr/>
            <p:nvPr/>
          </p:nvSpPr>
          <p:spPr bwMode="auto">
            <a:xfrm>
              <a:off x="5845177" y="3774758"/>
              <a:ext cx="25400" cy="4000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14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0" y="28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6" h="28">
                  <a:moveTo>
                    <a:pt x="0" y="17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" name="Freeform 342"/>
            <p:cNvSpPr/>
            <p:nvPr/>
          </p:nvSpPr>
          <p:spPr bwMode="auto">
            <a:xfrm>
              <a:off x="5695952" y="3570447"/>
              <a:ext cx="30163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9" h="19">
                  <a:moveTo>
                    <a:pt x="0" y="11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" name="Freeform 343"/>
            <p:cNvSpPr/>
            <p:nvPr/>
          </p:nvSpPr>
          <p:spPr bwMode="auto">
            <a:xfrm>
              <a:off x="5497515" y="3604737"/>
              <a:ext cx="28575" cy="2428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11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" name="Freeform 344"/>
            <p:cNvSpPr/>
            <p:nvPr/>
          </p:nvSpPr>
          <p:spPr bwMode="auto">
            <a:xfrm>
              <a:off x="5789615" y="3463290"/>
              <a:ext cx="30163" cy="271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" name="Freeform 345"/>
            <p:cNvSpPr/>
            <p:nvPr/>
          </p:nvSpPr>
          <p:spPr bwMode="auto">
            <a:xfrm>
              <a:off x="5610227" y="3817620"/>
              <a:ext cx="31750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7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0" y="11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" name="Freeform 346"/>
            <p:cNvSpPr/>
            <p:nvPr/>
          </p:nvSpPr>
          <p:spPr bwMode="auto">
            <a:xfrm>
              <a:off x="5805490" y="3671888"/>
              <a:ext cx="30163" cy="271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4" y="18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" name="Freeform 347"/>
            <p:cNvSpPr/>
            <p:nvPr/>
          </p:nvSpPr>
          <p:spPr bwMode="auto">
            <a:xfrm>
              <a:off x="5641977" y="3973354"/>
              <a:ext cx="22225" cy="27146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6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" name="Freeform 348"/>
            <p:cNvSpPr/>
            <p:nvPr/>
          </p:nvSpPr>
          <p:spPr bwMode="auto">
            <a:xfrm>
              <a:off x="5805490" y="3896202"/>
              <a:ext cx="26988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6" y="19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1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7" h="19">
                  <a:moveTo>
                    <a:pt x="0" y="11"/>
                  </a:move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" name="Freeform 349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  <a:cxn ang="0">
                  <a:pos x="51" y="217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  <a:lnTo>
                    <a:pt x="51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" name="Freeform 350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" name="Freeform 351"/>
            <p:cNvSpPr/>
            <p:nvPr/>
          </p:nvSpPr>
          <p:spPr bwMode="auto">
            <a:xfrm>
              <a:off x="6108754" y="1276227"/>
              <a:ext cx="982663" cy="510064"/>
            </a:xfrm>
            <a:custGeom>
              <a:avLst/>
              <a:gdLst/>
              <a:ahLst/>
              <a:cxnLst>
                <a:cxn ang="0">
                  <a:pos x="206" y="355"/>
                </a:cxn>
                <a:cxn ang="0">
                  <a:pos x="178" y="339"/>
                </a:cxn>
                <a:cxn ang="0">
                  <a:pos x="160" y="315"/>
                </a:cxn>
                <a:cxn ang="0">
                  <a:pos x="151" y="285"/>
                </a:cxn>
                <a:cxn ang="0">
                  <a:pos x="157" y="222"/>
                </a:cxn>
                <a:cxn ang="0">
                  <a:pos x="135" y="231"/>
                </a:cxn>
                <a:cxn ang="0">
                  <a:pos x="92" y="236"/>
                </a:cxn>
                <a:cxn ang="0">
                  <a:pos x="46" y="230"/>
                </a:cxn>
                <a:cxn ang="0">
                  <a:pos x="11" y="211"/>
                </a:cxn>
                <a:cxn ang="0">
                  <a:pos x="0" y="179"/>
                </a:cxn>
                <a:cxn ang="0">
                  <a:pos x="11" y="149"/>
                </a:cxn>
                <a:cxn ang="0">
                  <a:pos x="30" y="130"/>
                </a:cxn>
                <a:cxn ang="0">
                  <a:pos x="78" y="114"/>
                </a:cxn>
                <a:cxn ang="0">
                  <a:pos x="138" y="117"/>
                </a:cxn>
                <a:cxn ang="0">
                  <a:pos x="154" y="125"/>
                </a:cxn>
                <a:cxn ang="0">
                  <a:pos x="164" y="46"/>
                </a:cxn>
                <a:cxn ang="0">
                  <a:pos x="178" y="20"/>
                </a:cxn>
                <a:cxn ang="0">
                  <a:pos x="202" y="4"/>
                </a:cxn>
                <a:cxn ang="0">
                  <a:pos x="241" y="0"/>
                </a:cxn>
                <a:cxn ang="0">
                  <a:pos x="262" y="3"/>
                </a:cxn>
                <a:cxn ang="0">
                  <a:pos x="297" y="19"/>
                </a:cxn>
                <a:cxn ang="0">
                  <a:pos x="335" y="62"/>
                </a:cxn>
                <a:cxn ang="0">
                  <a:pos x="352" y="92"/>
                </a:cxn>
                <a:cxn ang="0">
                  <a:pos x="370" y="46"/>
                </a:cxn>
                <a:cxn ang="0">
                  <a:pos x="410" y="16"/>
                </a:cxn>
                <a:cxn ang="0">
                  <a:pos x="432" y="12"/>
                </a:cxn>
                <a:cxn ang="0">
                  <a:pos x="448" y="16"/>
                </a:cxn>
                <a:cxn ang="0">
                  <a:pos x="465" y="28"/>
                </a:cxn>
                <a:cxn ang="0">
                  <a:pos x="483" y="66"/>
                </a:cxn>
                <a:cxn ang="0">
                  <a:pos x="489" y="109"/>
                </a:cxn>
                <a:cxn ang="0">
                  <a:pos x="519" y="90"/>
                </a:cxn>
                <a:cxn ang="0">
                  <a:pos x="549" y="84"/>
                </a:cxn>
                <a:cxn ang="0">
                  <a:pos x="578" y="90"/>
                </a:cxn>
                <a:cxn ang="0">
                  <a:pos x="600" y="108"/>
                </a:cxn>
                <a:cxn ang="0">
                  <a:pos x="616" y="136"/>
                </a:cxn>
                <a:cxn ang="0">
                  <a:pos x="619" y="162"/>
                </a:cxn>
                <a:cxn ang="0">
                  <a:pos x="613" y="190"/>
                </a:cxn>
                <a:cxn ang="0">
                  <a:pos x="594" y="209"/>
                </a:cxn>
                <a:cxn ang="0">
                  <a:pos x="568" y="220"/>
                </a:cxn>
                <a:cxn ang="0">
                  <a:pos x="505" y="227"/>
                </a:cxn>
                <a:cxn ang="0">
                  <a:pos x="514" y="246"/>
                </a:cxn>
                <a:cxn ang="0">
                  <a:pos x="519" y="274"/>
                </a:cxn>
                <a:cxn ang="0">
                  <a:pos x="516" y="303"/>
                </a:cxn>
                <a:cxn ang="0">
                  <a:pos x="500" y="325"/>
                </a:cxn>
                <a:cxn ang="0">
                  <a:pos x="476" y="341"/>
                </a:cxn>
                <a:cxn ang="0">
                  <a:pos x="454" y="347"/>
                </a:cxn>
                <a:cxn ang="0">
                  <a:pos x="419" y="347"/>
                </a:cxn>
                <a:cxn ang="0">
                  <a:pos x="392" y="336"/>
                </a:cxn>
                <a:cxn ang="0">
                  <a:pos x="352" y="296"/>
                </a:cxn>
                <a:cxn ang="0">
                  <a:pos x="324" y="266"/>
                </a:cxn>
                <a:cxn ang="0">
                  <a:pos x="300" y="315"/>
                </a:cxn>
                <a:cxn ang="0">
                  <a:pos x="252" y="350"/>
                </a:cxn>
                <a:cxn ang="0">
                  <a:pos x="227" y="357"/>
                </a:cxn>
              </a:cxnLst>
              <a:rect l="0" t="0" r="r" b="b"/>
              <a:pathLst>
                <a:path w="619" h="357">
                  <a:moveTo>
                    <a:pt x="218" y="357"/>
                  </a:moveTo>
                  <a:lnTo>
                    <a:pt x="218" y="357"/>
                  </a:lnTo>
                  <a:lnTo>
                    <a:pt x="206" y="355"/>
                  </a:lnTo>
                  <a:lnTo>
                    <a:pt x="195" y="350"/>
                  </a:lnTo>
                  <a:lnTo>
                    <a:pt x="186" y="346"/>
                  </a:lnTo>
                  <a:lnTo>
                    <a:pt x="178" y="339"/>
                  </a:lnTo>
                  <a:lnTo>
                    <a:pt x="172" y="333"/>
                  </a:lnTo>
                  <a:lnTo>
                    <a:pt x="165" y="323"/>
                  </a:lnTo>
                  <a:lnTo>
                    <a:pt x="160" y="315"/>
                  </a:lnTo>
                  <a:lnTo>
                    <a:pt x="156" y="306"/>
                  </a:lnTo>
                  <a:lnTo>
                    <a:pt x="154" y="295"/>
                  </a:lnTo>
                  <a:lnTo>
                    <a:pt x="151" y="285"/>
                  </a:lnTo>
                  <a:lnTo>
                    <a:pt x="151" y="263"/>
                  </a:lnTo>
                  <a:lnTo>
                    <a:pt x="153" y="242"/>
                  </a:lnTo>
                  <a:lnTo>
                    <a:pt x="157" y="222"/>
                  </a:lnTo>
                  <a:lnTo>
                    <a:pt x="157" y="222"/>
                  </a:lnTo>
                  <a:lnTo>
                    <a:pt x="148" y="227"/>
                  </a:lnTo>
                  <a:lnTo>
                    <a:pt x="135" y="231"/>
                  </a:lnTo>
                  <a:lnTo>
                    <a:pt x="121" y="235"/>
                  </a:lnTo>
                  <a:lnTo>
                    <a:pt x="107" y="236"/>
                  </a:lnTo>
                  <a:lnTo>
                    <a:pt x="92" y="236"/>
                  </a:lnTo>
                  <a:lnTo>
                    <a:pt x="76" y="235"/>
                  </a:lnTo>
                  <a:lnTo>
                    <a:pt x="60" y="233"/>
                  </a:lnTo>
                  <a:lnTo>
                    <a:pt x="46" y="230"/>
                  </a:lnTo>
                  <a:lnTo>
                    <a:pt x="34" y="225"/>
                  </a:lnTo>
                  <a:lnTo>
                    <a:pt x="21" y="219"/>
                  </a:lnTo>
                  <a:lnTo>
                    <a:pt x="11" y="211"/>
                  </a:lnTo>
                  <a:lnTo>
                    <a:pt x="5" y="201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3" y="165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3"/>
                  </a:lnTo>
                  <a:lnTo>
                    <a:pt x="22" y="136"/>
                  </a:lnTo>
                  <a:lnTo>
                    <a:pt x="30" y="130"/>
                  </a:lnTo>
                  <a:lnTo>
                    <a:pt x="38" y="125"/>
                  </a:lnTo>
                  <a:lnTo>
                    <a:pt x="57" y="119"/>
                  </a:lnTo>
                  <a:lnTo>
                    <a:pt x="78" y="114"/>
                  </a:lnTo>
                  <a:lnTo>
                    <a:pt x="99" y="112"/>
                  </a:lnTo>
                  <a:lnTo>
                    <a:pt x="119" y="114"/>
                  </a:lnTo>
                  <a:lnTo>
                    <a:pt x="138" y="117"/>
                  </a:lnTo>
                  <a:lnTo>
                    <a:pt x="146" y="120"/>
                  </a:lnTo>
                  <a:lnTo>
                    <a:pt x="154" y="125"/>
                  </a:lnTo>
                  <a:lnTo>
                    <a:pt x="154" y="125"/>
                  </a:lnTo>
                  <a:lnTo>
                    <a:pt x="157" y="77"/>
                  </a:lnTo>
                  <a:lnTo>
                    <a:pt x="160" y="55"/>
                  </a:lnTo>
                  <a:lnTo>
                    <a:pt x="164" y="46"/>
                  </a:lnTo>
                  <a:lnTo>
                    <a:pt x="167" y="36"/>
                  </a:lnTo>
                  <a:lnTo>
                    <a:pt x="172" y="28"/>
                  </a:lnTo>
                  <a:lnTo>
                    <a:pt x="178" y="20"/>
                  </a:lnTo>
                  <a:lnTo>
                    <a:pt x="184" y="14"/>
                  </a:lnTo>
                  <a:lnTo>
                    <a:pt x="192" y="8"/>
                  </a:lnTo>
                  <a:lnTo>
                    <a:pt x="202" y="4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72" y="6"/>
                  </a:lnTo>
                  <a:lnTo>
                    <a:pt x="279" y="9"/>
                  </a:lnTo>
                  <a:lnTo>
                    <a:pt x="297" y="19"/>
                  </a:lnTo>
                  <a:lnTo>
                    <a:pt x="311" y="31"/>
                  </a:lnTo>
                  <a:lnTo>
                    <a:pt x="324" y="46"/>
                  </a:lnTo>
                  <a:lnTo>
                    <a:pt x="335" y="62"/>
                  </a:lnTo>
                  <a:lnTo>
                    <a:pt x="345" y="77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6" y="76"/>
                  </a:lnTo>
                  <a:lnTo>
                    <a:pt x="362" y="60"/>
                  </a:lnTo>
                  <a:lnTo>
                    <a:pt x="370" y="46"/>
                  </a:lnTo>
                  <a:lnTo>
                    <a:pt x="381" y="33"/>
                  </a:lnTo>
                  <a:lnTo>
                    <a:pt x="395" y="24"/>
                  </a:lnTo>
                  <a:lnTo>
                    <a:pt x="410" y="16"/>
                  </a:lnTo>
                  <a:lnTo>
                    <a:pt x="416" y="14"/>
                  </a:lnTo>
                  <a:lnTo>
                    <a:pt x="424" y="12"/>
                  </a:lnTo>
                  <a:lnTo>
                    <a:pt x="432" y="12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8" y="16"/>
                  </a:lnTo>
                  <a:lnTo>
                    <a:pt x="454" y="20"/>
                  </a:lnTo>
                  <a:lnTo>
                    <a:pt x="460" y="24"/>
                  </a:lnTo>
                  <a:lnTo>
                    <a:pt x="465" y="28"/>
                  </a:lnTo>
                  <a:lnTo>
                    <a:pt x="473" y="39"/>
                  </a:lnTo>
                  <a:lnTo>
                    <a:pt x="479" y="52"/>
                  </a:lnTo>
                  <a:lnTo>
                    <a:pt x="483" y="66"/>
                  </a:lnTo>
                  <a:lnTo>
                    <a:pt x="486" y="81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8" y="101"/>
                  </a:lnTo>
                  <a:lnTo>
                    <a:pt x="508" y="95"/>
                  </a:lnTo>
                  <a:lnTo>
                    <a:pt x="519" y="90"/>
                  </a:lnTo>
                  <a:lnTo>
                    <a:pt x="529" y="87"/>
                  </a:lnTo>
                  <a:lnTo>
                    <a:pt x="540" y="85"/>
                  </a:lnTo>
                  <a:lnTo>
                    <a:pt x="549" y="84"/>
                  </a:lnTo>
                  <a:lnTo>
                    <a:pt x="559" y="85"/>
                  </a:lnTo>
                  <a:lnTo>
                    <a:pt x="568" y="87"/>
                  </a:lnTo>
                  <a:lnTo>
                    <a:pt x="578" y="90"/>
                  </a:lnTo>
                  <a:lnTo>
                    <a:pt x="586" y="95"/>
                  </a:lnTo>
                  <a:lnTo>
                    <a:pt x="594" y="100"/>
                  </a:lnTo>
                  <a:lnTo>
                    <a:pt x="600" y="108"/>
                  </a:lnTo>
                  <a:lnTo>
                    <a:pt x="606" y="116"/>
                  </a:lnTo>
                  <a:lnTo>
                    <a:pt x="611" y="125"/>
                  </a:lnTo>
                  <a:lnTo>
                    <a:pt x="616" y="136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9" y="162"/>
                  </a:lnTo>
                  <a:lnTo>
                    <a:pt x="617" y="173"/>
                  </a:lnTo>
                  <a:lnTo>
                    <a:pt x="616" y="182"/>
                  </a:lnTo>
                  <a:lnTo>
                    <a:pt x="613" y="190"/>
                  </a:lnTo>
                  <a:lnTo>
                    <a:pt x="608" y="198"/>
                  </a:lnTo>
                  <a:lnTo>
                    <a:pt x="602" y="204"/>
                  </a:lnTo>
                  <a:lnTo>
                    <a:pt x="594" y="209"/>
                  </a:lnTo>
                  <a:lnTo>
                    <a:pt x="586" y="214"/>
                  </a:lnTo>
                  <a:lnTo>
                    <a:pt x="578" y="217"/>
                  </a:lnTo>
                  <a:lnTo>
                    <a:pt x="568" y="220"/>
                  </a:lnTo>
                  <a:lnTo>
                    <a:pt x="548" y="225"/>
                  </a:lnTo>
                  <a:lnTo>
                    <a:pt x="525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10" y="236"/>
                  </a:lnTo>
                  <a:lnTo>
                    <a:pt x="514" y="246"/>
                  </a:lnTo>
                  <a:lnTo>
                    <a:pt x="517" y="255"/>
                  </a:lnTo>
                  <a:lnTo>
                    <a:pt x="519" y="265"/>
                  </a:lnTo>
                  <a:lnTo>
                    <a:pt x="519" y="274"/>
                  </a:lnTo>
                  <a:lnTo>
                    <a:pt x="519" y="284"/>
                  </a:lnTo>
                  <a:lnTo>
                    <a:pt x="517" y="293"/>
                  </a:lnTo>
                  <a:lnTo>
                    <a:pt x="516" y="303"/>
                  </a:lnTo>
                  <a:lnTo>
                    <a:pt x="511" y="311"/>
                  </a:lnTo>
                  <a:lnTo>
                    <a:pt x="506" y="319"/>
                  </a:lnTo>
                  <a:lnTo>
                    <a:pt x="500" y="325"/>
                  </a:lnTo>
                  <a:lnTo>
                    <a:pt x="494" y="331"/>
                  </a:lnTo>
                  <a:lnTo>
                    <a:pt x="486" y="338"/>
                  </a:lnTo>
                  <a:lnTo>
                    <a:pt x="476" y="341"/>
                  </a:lnTo>
                  <a:lnTo>
                    <a:pt x="465" y="344"/>
                  </a:lnTo>
                  <a:lnTo>
                    <a:pt x="454" y="347"/>
                  </a:lnTo>
                  <a:lnTo>
                    <a:pt x="454" y="347"/>
                  </a:lnTo>
                  <a:lnTo>
                    <a:pt x="441" y="349"/>
                  </a:lnTo>
                  <a:lnTo>
                    <a:pt x="430" y="347"/>
                  </a:lnTo>
                  <a:lnTo>
                    <a:pt x="419" y="347"/>
                  </a:lnTo>
                  <a:lnTo>
                    <a:pt x="410" y="344"/>
                  </a:lnTo>
                  <a:lnTo>
                    <a:pt x="400" y="341"/>
                  </a:lnTo>
                  <a:lnTo>
                    <a:pt x="392" y="336"/>
                  </a:lnTo>
                  <a:lnTo>
                    <a:pt x="378" y="325"/>
                  </a:lnTo>
                  <a:lnTo>
                    <a:pt x="365" y="312"/>
                  </a:lnTo>
                  <a:lnTo>
                    <a:pt x="352" y="296"/>
                  </a:lnTo>
                  <a:lnTo>
                    <a:pt x="340" y="282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19" y="284"/>
                  </a:lnTo>
                  <a:lnTo>
                    <a:pt x="311" y="300"/>
                  </a:lnTo>
                  <a:lnTo>
                    <a:pt x="300" y="315"/>
                  </a:lnTo>
                  <a:lnTo>
                    <a:pt x="286" y="330"/>
                  </a:lnTo>
                  <a:lnTo>
                    <a:pt x="270" y="342"/>
                  </a:lnTo>
                  <a:lnTo>
                    <a:pt x="252" y="350"/>
                  </a:lnTo>
                  <a:lnTo>
                    <a:pt x="245" y="354"/>
                  </a:lnTo>
                  <a:lnTo>
                    <a:pt x="235" y="357"/>
                  </a:lnTo>
                  <a:lnTo>
                    <a:pt x="227" y="357"/>
                  </a:lnTo>
                  <a:lnTo>
                    <a:pt x="218" y="357"/>
                  </a:lnTo>
                  <a:lnTo>
                    <a:pt x="218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" name="Freeform 352"/>
            <p:cNvSpPr/>
            <p:nvPr/>
          </p:nvSpPr>
          <p:spPr bwMode="auto">
            <a:xfrm>
              <a:off x="5951540" y="3667602"/>
              <a:ext cx="261938" cy="57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5" y="35"/>
                </a:cxn>
                <a:cxn ang="0">
                  <a:pos x="44" y="37"/>
                </a:cxn>
                <a:cxn ang="0">
                  <a:pos x="82" y="40"/>
                </a:cxn>
                <a:cxn ang="0">
                  <a:pos x="122" y="40"/>
                </a:cxn>
                <a:cxn ang="0">
                  <a:pos x="162" y="35"/>
                </a:cxn>
                <a:cxn ang="0">
                  <a:pos x="162" y="35"/>
                </a:cxn>
                <a:cxn ang="0">
                  <a:pos x="165" y="6"/>
                </a:cxn>
                <a:cxn ang="0">
                  <a:pos x="165" y="6"/>
                </a:cxn>
                <a:cxn ang="0">
                  <a:pos x="123" y="8"/>
                </a:cxn>
                <a:cxn ang="0">
                  <a:pos x="82" y="6"/>
                </a:cxn>
                <a:cxn ang="0">
                  <a:pos x="4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5" h="40">
                  <a:moveTo>
                    <a:pt x="0" y="0"/>
                  </a:moveTo>
                  <a:lnTo>
                    <a:pt x="0" y="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5" y="35"/>
                  </a:lnTo>
                  <a:lnTo>
                    <a:pt x="44" y="37"/>
                  </a:lnTo>
                  <a:lnTo>
                    <a:pt x="82" y="40"/>
                  </a:lnTo>
                  <a:lnTo>
                    <a:pt x="122" y="40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23" y="8"/>
                  </a:lnTo>
                  <a:lnTo>
                    <a:pt x="82" y="6"/>
                  </a:lnTo>
                  <a:lnTo>
                    <a:pt x="4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" name="Freeform 353"/>
            <p:cNvSpPr/>
            <p:nvPr/>
          </p:nvSpPr>
          <p:spPr bwMode="auto">
            <a:xfrm>
              <a:off x="5940427" y="3577590"/>
              <a:ext cx="292100" cy="67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6" y="36"/>
                </a:cxn>
                <a:cxn ang="0">
                  <a:pos x="89" y="42"/>
                </a:cxn>
                <a:cxn ang="0">
                  <a:pos x="134" y="47"/>
                </a:cxn>
                <a:cxn ang="0">
                  <a:pos x="176" y="47"/>
                </a:cxn>
                <a:cxn ang="0">
                  <a:pos x="176" y="47"/>
                </a:cxn>
                <a:cxn ang="0">
                  <a:pos x="184" y="20"/>
                </a:cxn>
                <a:cxn ang="0">
                  <a:pos x="184" y="20"/>
                </a:cxn>
                <a:cxn ang="0">
                  <a:pos x="161" y="20"/>
                </a:cxn>
                <a:cxn ang="0">
                  <a:pos x="138" y="20"/>
                </a:cxn>
                <a:cxn ang="0">
                  <a:pos x="92" y="16"/>
                </a:cxn>
                <a:cxn ang="0">
                  <a:pos x="46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4" h="47">
                  <a:moveTo>
                    <a:pt x="0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6" y="36"/>
                  </a:lnTo>
                  <a:lnTo>
                    <a:pt x="89" y="42"/>
                  </a:lnTo>
                  <a:lnTo>
                    <a:pt x="134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61" y="20"/>
                  </a:lnTo>
                  <a:lnTo>
                    <a:pt x="138" y="20"/>
                  </a:lnTo>
                  <a:lnTo>
                    <a:pt x="92" y="16"/>
                  </a:lnTo>
                  <a:lnTo>
                    <a:pt x="4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" name="Freeform 354"/>
            <p:cNvSpPr/>
            <p:nvPr/>
          </p:nvSpPr>
          <p:spPr bwMode="auto">
            <a:xfrm>
              <a:off x="5938840" y="3446145"/>
              <a:ext cx="354013" cy="81439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3"/>
                </a:cxn>
                <a:cxn ang="0">
                  <a:pos x="25" y="33"/>
                </a:cxn>
                <a:cxn ang="0">
                  <a:pos x="51" y="41"/>
                </a:cxn>
                <a:cxn ang="0">
                  <a:pos x="76" y="46"/>
                </a:cxn>
                <a:cxn ang="0">
                  <a:pos x="101" y="50"/>
                </a:cxn>
                <a:cxn ang="0">
                  <a:pos x="128" y="54"/>
                </a:cxn>
                <a:cxn ang="0">
                  <a:pos x="155" y="55"/>
                </a:cxn>
                <a:cxn ang="0">
                  <a:pos x="182" y="57"/>
                </a:cxn>
                <a:cxn ang="0">
                  <a:pos x="209" y="57"/>
                </a:cxn>
                <a:cxn ang="0">
                  <a:pos x="209" y="57"/>
                </a:cxn>
                <a:cxn ang="0">
                  <a:pos x="219" y="39"/>
                </a:cxn>
                <a:cxn ang="0">
                  <a:pos x="219" y="39"/>
                </a:cxn>
                <a:cxn ang="0">
                  <a:pos x="223" y="31"/>
                </a:cxn>
                <a:cxn ang="0">
                  <a:pos x="223" y="31"/>
                </a:cxn>
                <a:cxn ang="0">
                  <a:pos x="168" y="25"/>
                </a:cxn>
                <a:cxn ang="0">
                  <a:pos x="112" y="1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3" h="57">
                  <a:moveTo>
                    <a:pt x="0" y="23"/>
                  </a:moveTo>
                  <a:lnTo>
                    <a:pt x="0" y="23"/>
                  </a:lnTo>
                  <a:lnTo>
                    <a:pt x="25" y="33"/>
                  </a:lnTo>
                  <a:lnTo>
                    <a:pt x="51" y="41"/>
                  </a:lnTo>
                  <a:lnTo>
                    <a:pt x="76" y="46"/>
                  </a:lnTo>
                  <a:lnTo>
                    <a:pt x="101" y="50"/>
                  </a:lnTo>
                  <a:lnTo>
                    <a:pt x="128" y="54"/>
                  </a:lnTo>
                  <a:lnTo>
                    <a:pt x="155" y="55"/>
                  </a:lnTo>
                  <a:lnTo>
                    <a:pt x="182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9" y="39"/>
                  </a:lnTo>
                  <a:lnTo>
                    <a:pt x="219" y="39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168" y="25"/>
                  </a:lnTo>
                  <a:lnTo>
                    <a:pt x="112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" name="Freeform 355"/>
            <p:cNvSpPr/>
            <p:nvPr/>
          </p:nvSpPr>
          <p:spPr bwMode="auto">
            <a:xfrm>
              <a:off x="5940427" y="3388995"/>
              <a:ext cx="376238" cy="1014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11" y="57"/>
                </a:cxn>
                <a:cxn ang="0">
                  <a:pos x="167" y="65"/>
                </a:cxn>
                <a:cxn ang="0">
                  <a:pos x="222" y="71"/>
                </a:cxn>
                <a:cxn ang="0">
                  <a:pos x="222" y="71"/>
                </a:cxn>
                <a:cxn ang="0">
                  <a:pos x="237" y="44"/>
                </a:cxn>
                <a:cxn ang="0">
                  <a:pos x="237" y="44"/>
                </a:cxn>
                <a:cxn ang="0">
                  <a:pos x="178" y="40"/>
                </a:cxn>
                <a:cxn ang="0">
                  <a:pos x="148" y="36"/>
                </a:cxn>
                <a:cxn ang="0">
                  <a:pos x="118" y="33"/>
                </a:cxn>
                <a:cxn ang="0">
                  <a:pos x="89" y="27"/>
                </a:cxn>
                <a:cxn ang="0">
                  <a:pos x="61" y="21"/>
                </a:cxn>
                <a:cxn ang="0">
                  <a:pos x="32" y="1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21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37" h="71">
                  <a:moveTo>
                    <a:pt x="0" y="40"/>
                  </a:moveTo>
                  <a:lnTo>
                    <a:pt x="0" y="40"/>
                  </a:lnTo>
                  <a:lnTo>
                    <a:pt x="111" y="57"/>
                  </a:lnTo>
                  <a:lnTo>
                    <a:pt x="167" y="65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37" y="44"/>
                  </a:lnTo>
                  <a:lnTo>
                    <a:pt x="237" y="44"/>
                  </a:lnTo>
                  <a:lnTo>
                    <a:pt x="178" y="40"/>
                  </a:lnTo>
                  <a:lnTo>
                    <a:pt x="148" y="36"/>
                  </a:lnTo>
                  <a:lnTo>
                    <a:pt x="118" y="33"/>
                  </a:lnTo>
                  <a:lnTo>
                    <a:pt x="89" y="27"/>
                  </a:lnTo>
                  <a:lnTo>
                    <a:pt x="61" y="21"/>
                  </a:lnTo>
                  <a:lnTo>
                    <a:pt x="32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0" name="Freeform 356"/>
            <p:cNvSpPr/>
            <p:nvPr/>
          </p:nvSpPr>
          <p:spPr bwMode="auto">
            <a:xfrm>
              <a:off x="5961065" y="3300413"/>
              <a:ext cx="385763" cy="120015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3" y="1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7" y="45"/>
                </a:cxn>
                <a:cxn ang="0">
                  <a:pos x="56" y="54"/>
                </a:cxn>
                <a:cxn ang="0">
                  <a:pos x="84" y="62"/>
                </a:cxn>
                <a:cxn ang="0">
                  <a:pos x="114" y="68"/>
                </a:cxn>
                <a:cxn ang="0">
                  <a:pos x="143" y="75"/>
                </a:cxn>
                <a:cxn ang="0">
                  <a:pos x="173" y="78"/>
                </a:cxn>
                <a:cxn ang="0">
                  <a:pos x="233" y="84"/>
                </a:cxn>
                <a:cxn ang="0">
                  <a:pos x="233" y="84"/>
                </a:cxn>
                <a:cxn ang="0">
                  <a:pos x="241" y="59"/>
                </a:cxn>
                <a:cxn ang="0">
                  <a:pos x="241" y="59"/>
                </a:cxn>
                <a:cxn ang="0">
                  <a:pos x="243" y="54"/>
                </a:cxn>
                <a:cxn ang="0">
                  <a:pos x="243" y="54"/>
                </a:cxn>
                <a:cxn ang="0">
                  <a:pos x="213" y="52"/>
                </a:cxn>
                <a:cxn ang="0">
                  <a:pos x="183" y="49"/>
                </a:cxn>
                <a:cxn ang="0">
                  <a:pos x="152" y="46"/>
                </a:cxn>
                <a:cxn ang="0">
                  <a:pos x="124" y="40"/>
                </a:cxn>
                <a:cxn ang="0">
                  <a:pos x="94" y="33"/>
                </a:cxn>
                <a:cxn ang="0">
                  <a:pos x="67" y="24"/>
                </a:cxn>
                <a:cxn ang="0">
                  <a:pos x="38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243" h="84">
                  <a:moveTo>
                    <a:pt x="3" y="19"/>
                  </a:move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7" y="45"/>
                  </a:lnTo>
                  <a:lnTo>
                    <a:pt x="56" y="54"/>
                  </a:lnTo>
                  <a:lnTo>
                    <a:pt x="84" y="62"/>
                  </a:lnTo>
                  <a:lnTo>
                    <a:pt x="114" y="68"/>
                  </a:lnTo>
                  <a:lnTo>
                    <a:pt x="143" y="75"/>
                  </a:lnTo>
                  <a:lnTo>
                    <a:pt x="173" y="78"/>
                  </a:lnTo>
                  <a:lnTo>
                    <a:pt x="233" y="84"/>
                  </a:lnTo>
                  <a:lnTo>
                    <a:pt x="233" y="8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13" y="52"/>
                  </a:lnTo>
                  <a:lnTo>
                    <a:pt x="183" y="49"/>
                  </a:lnTo>
                  <a:lnTo>
                    <a:pt x="152" y="46"/>
                  </a:lnTo>
                  <a:lnTo>
                    <a:pt x="124" y="40"/>
                  </a:lnTo>
                  <a:lnTo>
                    <a:pt x="94" y="33"/>
                  </a:lnTo>
                  <a:lnTo>
                    <a:pt x="67" y="24"/>
                  </a:lnTo>
                  <a:lnTo>
                    <a:pt x="38" y="1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1" name="Freeform 357"/>
            <p:cNvSpPr/>
            <p:nvPr/>
          </p:nvSpPr>
          <p:spPr bwMode="auto">
            <a:xfrm>
              <a:off x="5978527" y="3270409"/>
              <a:ext cx="369888" cy="10715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27" y="35"/>
                </a:cxn>
                <a:cxn ang="0">
                  <a:pos x="56" y="45"/>
                </a:cxn>
                <a:cxn ang="0">
                  <a:pos x="83" y="54"/>
                </a:cxn>
                <a:cxn ang="0">
                  <a:pos x="113" y="61"/>
                </a:cxn>
                <a:cxn ang="0">
                  <a:pos x="141" y="67"/>
                </a:cxn>
                <a:cxn ang="0">
                  <a:pos x="172" y="70"/>
                </a:cxn>
                <a:cxn ang="0">
                  <a:pos x="202" y="73"/>
                </a:cxn>
                <a:cxn ang="0">
                  <a:pos x="232" y="75"/>
                </a:cxn>
                <a:cxn ang="0">
                  <a:pos x="232" y="75"/>
                </a:cxn>
                <a:cxn ang="0">
                  <a:pos x="233" y="59"/>
                </a:cxn>
                <a:cxn ang="0">
                  <a:pos x="233" y="59"/>
                </a:cxn>
                <a:cxn ang="0">
                  <a:pos x="205" y="54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21" y="37"/>
                </a:cxn>
                <a:cxn ang="0">
                  <a:pos x="92" y="29"/>
                </a:cxn>
                <a:cxn ang="0">
                  <a:pos x="65" y="2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233" h="75">
                  <a:moveTo>
                    <a:pt x="0" y="21"/>
                  </a:moveTo>
                  <a:lnTo>
                    <a:pt x="0" y="21"/>
                  </a:lnTo>
                  <a:lnTo>
                    <a:pt x="27" y="35"/>
                  </a:lnTo>
                  <a:lnTo>
                    <a:pt x="56" y="45"/>
                  </a:lnTo>
                  <a:lnTo>
                    <a:pt x="83" y="54"/>
                  </a:lnTo>
                  <a:lnTo>
                    <a:pt x="113" y="61"/>
                  </a:lnTo>
                  <a:lnTo>
                    <a:pt x="141" y="67"/>
                  </a:lnTo>
                  <a:lnTo>
                    <a:pt x="172" y="70"/>
                  </a:lnTo>
                  <a:lnTo>
                    <a:pt x="20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05" y="54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21" y="37"/>
                  </a:lnTo>
                  <a:lnTo>
                    <a:pt x="92" y="29"/>
                  </a:lnTo>
                  <a:lnTo>
                    <a:pt x="65" y="2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2" name="Freeform 358"/>
            <p:cNvSpPr/>
            <p:nvPr/>
          </p:nvSpPr>
          <p:spPr bwMode="auto">
            <a:xfrm>
              <a:off x="6064252" y="3173254"/>
              <a:ext cx="284163" cy="1071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21" y="30"/>
                </a:cxn>
                <a:cxn ang="0">
                  <a:pos x="43" y="38"/>
                </a:cxn>
                <a:cxn ang="0">
                  <a:pos x="87" y="54"/>
                </a:cxn>
                <a:cxn ang="0">
                  <a:pos x="133" y="65"/>
                </a:cxn>
                <a:cxn ang="0">
                  <a:pos x="179" y="75"/>
                </a:cxn>
                <a:cxn ang="0">
                  <a:pos x="179" y="75"/>
                </a:cxn>
                <a:cxn ang="0">
                  <a:pos x="175" y="59"/>
                </a:cxn>
                <a:cxn ang="0">
                  <a:pos x="168" y="45"/>
                </a:cxn>
                <a:cxn ang="0">
                  <a:pos x="168" y="45"/>
                </a:cxn>
                <a:cxn ang="0">
                  <a:pos x="132" y="37"/>
                </a:cxn>
                <a:cxn ang="0">
                  <a:pos x="98" y="27"/>
                </a:cxn>
                <a:cxn ang="0">
                  <a:pos x="64" y="1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4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9" h="75">
                  <a:moveTo>
                    <a:pt x="0" y="19"/>
                  </a:moveTo>
                  <a:lnTo>
                    <a:pt x="0" y="19"/>
                  </a:lnTo>
                  <a:lnTo>
                    <a:pt x="21" y="30"/>
                  </a:lnTo>
                  <a:lnTo>
                    <a:pt x="43" y="38"/>
                  </a:lnTo>
                  <a:lnTo>
                    <a:pt x="87" y="54"/>
                  </a:lnTo>
                  <a:lnTo>
                    <a:pt x="133" y="6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5" y="59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32" y="37"/>
                  </a:lnTo>
                  <a:lnTo>
                    <a:pt x="98" y="27"/>
                  </a:lnTo>
                  <a:lnTo>
                    <a:pt x="64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4" y="1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3" name="Freeform 359"/>
            <p:cNvSpPr/>
            <p:nvPr/>
          </p:nvSpPr>
          <p:spPr bwMode="auto">
            <a:xfrm>
              <a:off x="6111877" y="3161824"/>
              <a:ext cx="219075" cy="75724"/>
            </a:xfrm>
            <a:custGeom>
              <a:avLst/>
              <a:gdLst/>
              <a:ahLst/>
              <a:cxnLst>
                <a:cxn ang="0">
                  <a:pos x="89" y="10"/>
                </a:cxn>
                <a:cxn ang="0">
                  <a:pos x="89" y="10"/>
                </a:cxn>
                <a:cxn ang="0">
                  <a:pos x="78" y="5"/>
                </a:cxn>
                <a:cxn ang="0">
                  <a:pos x="65" y="2"/>
                </a:cxn>
                <a:cxn ang="0">
                  <a:pos x="54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21" y="2"/>
                </a:cxn>
                <a:cxn ang="0">
                  <a:pos x="11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4" y="23"/>
                </a:cxn>
                <a:cxn ang="0">
                  <a:pos x="68" y="35"/>
                </a:cxn>
                <a:cxn ang="0">
                  <a:pos x="102" y="45"/>
                </a:cxn>
                <a:cxn ang="0">
                  <a:pos x="138" y="53"/>
                </a:cxn>
                <a:cxn ang="0">
                  <a:pos x="138" y="53"/>
                </a:cxn>
                <a:cxn ang="0">
                  <a:pos x="129" y="40"/>
                </a:cxn>
                <a:cxn ang="0">
                  <a:pos x="118" y="29"/>
                </a:cxn>
                <a:cxn ang="0">
                  <a:pos x="105" y="18"/>
                </a:cxn>
                <a:cxn ang="0">
                  <a:pos x="89" y="10"/>
                </a:cxn>
                <a:cxn ang="0">
                  <a:pos x="89" y="10"/>
                </a:cxn>
              </a:cxnLst>
              <a:rect l="0" t="0" r="r" b="b"/>
              <a:pathLst>
                <a:path w="138" h="53">
                  <a:moveTo>
                    <a:pt x="89" y="10"/>
                  </a:moveTo>
                  <a:lnTo>
                    <a:pt x="89" y="10"/>
                  </a:lnTo>
                  <a:lnTo>
                    <a:pt x="78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3"/>
                  </a:lnTo>
                  <a:lnTo>
                    <a:pt x="68" y="35"/>
                  </a:lnTo>
                  <a:lnTo>
                    <a:pt x="102" y="45"/>
                  </a:lnTo>
                  <a:lnTo>
                    <a:pt x="138" y="53"/>
                  </a:lnTo>
                  <a:lnTo>
                    <a:pt x="138" y="53"/>
                  </a:lnTo>
                  <a:lnTo>
                    <a:pt x="129" y="40"/>
                  </a:lnTo>
                  <a:lnTo>
                    <a:pt x="118" y="29"/>
                  </a:lnTo>
                  <a:lnTo>
                    <a:pt x="105" y="18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4" name="Freeform 360"/>
            <p:cNvSpPr/>
            <p:nvPr/>
          </p:nvSpPr>
          <p:spPr bwMode="auto">
            <a:xfrm>
              <a:off x="6024565" y="3200400"/>
              <a:ext cx="327025" cy="1085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4" y="37"/>
                </a:cxn>
                <a:cxn ang="0">
                  <a:pos x="49" y="48"/>
                </a:cxn>
                <a:cxn ang="0">
                  <a:pos x="74" y="56"/>
                </a:cxn>
                <a:cxn ang="0">
                  <a:pos x="100" y="62"/>
                </a:cxn>
                <a:cxn ang="0">
                  <a:pos x="125" y="67"/>
                </a:cxn>
                <a:cxn ang="0">
                  <a:pos x="152" y="72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04" y="56"/>
                </a:cxn>
                <a:cxn ang="0">
                  <a:pos x="204" y="56"/>
                </a:cxn>
                <a:cxn ang="0">
                  <a:pos x="158" y="46"/>
                </a:cxn>
                <a:cxn ang="0">
                  <a:pos x="112" y="35"/>
                </a:cxn>
                <a:cxn ang="0">
                  <a:pos x="68" y="19"/>
                </a:cxn>
                <a:cxn ang="0">
                  <a:pos x="46" y="1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06" h="76">
                  <a:moveTo>
                    <a:pt x="25" y="0"/>
                  </a:moveTo>
                  <a:lnTo>
                    <a:pt x="25" y="0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37"/>
                  </a:lnTo>
                  <a:lnTo>
                    <a:pt x="49" y="48"/>
                  </a:lnTo>
                  <a:lnTo>
                    <a:pt x="74" y="56"/>
                  </a:lnTo>
                  <a:lnTo>
                    <a:pt x="100" y="62"/>
                  </a:lnTo>
                  <a:lnTo>
                    <a:pt x="125" y="67"/>
                  </a:lnTo>
                  <a:lnTo>
                    <a:pt x="152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158" y="46"/>
                  </a:lnTo>
                  <a:lnTo>
                    <a:pt x="112" y="35"/>
                  </a:lnTo>
                  <a:lnTo>
                    <a:pt x="68" y="19"/>
                  </a:lnTo>
                  <a:lnTo>
                    <a:pt x="46" y="1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" name="Freeform 361"/>
            <p:cNvSpPr/>
            <p:nvPr/>
          </p:nvSpPr>
          <p:spPr bwMode="auto">
            <a:xfrm>
              <a:off x="5995990" y="3237548"/>
              <a:ext cx="355600" cy="1171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8" y="1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4" y="44"/>
                </a:cxn>
                <a:cxn ang="0">
                  <a:pos x="81" y="52"/>
                </a:cxn>
                <a:cxn ang="0">
                  <a:pos x="110" y="60"/>
                </a:cxn>
                <a:cxn ang="0">
                  <a:pos x="137" y="68"/>
                </a:cxn>
                <a:cxn ang="0">
                  <a:pos x="165" y="73"/>
                </a:cxn>
                <a:cxn ang="0">
                  <a:pos x="194" y="77"/>
                </a:cxn>
                <a:cxn ang="0">
                  <a:pos x="222" y="82"/>
                </a:cxn>
                <a:cxn ang="0">
                  <a:pos x="222" y="82"/>
                </a:cxn>
                <a:cxn ang="0">
                  <a:pos x="224" y="66"/>
                </a:cxn>
                <a:cxn ang="0">
                  <a:pos x="224" y="50"/>
                </a:cxn>
                <a:cxn ang="0">
                  <a:pos x="224" y="50"/>
                </a:cxn>
                <a:cxn ang="0">
                  <a:pos x="170" y="46"/>
                </a:cxn>
                <a:cxn ang="0">
                  <a:pos x="143" y="41"/>
                </a:cxn>
                <a:cxn ang="0">
                  <a:pos x="118" y="36"/>
                </a:cxn>
                <a:cxn ang="0">
                  <a:pos x="92" y="30"/>
                </a:cxn>
                <a:cxn ang="0">
                  <a:pos x="67" y="22"/>
                </a:cxn>
                <a:cxn ang="0">
                  <a:pos x="42" y="1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4" h="82">
                  <a:moveTo>
                    <a:pt x="18" y="0"/>
                  </a:moveTo>
                  <a:lnTo>
                    <a:pt x="18" y="0"/>
                  </a:lnTo>
                  <a:lnTo>
                    <a:pt x="8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4" y="44"/>
                  </a:lnTo>
                  <a:lnTo>
                    <a:pt x="81" y="52"/>
                  </a:lnTo>
                  <a:lnTo>
                    <a:pt x="110" y="60"/>
                  </a:lnTo>
                  <a:lnTo>
                    <a:pt x="137" y="68"/>
                  </a:lnTo>
                  <a:lnTo>
                    <a:pt x="165" y="73"/>
                  </a:lnTo>
                  <a:lnTo>
                    <a:pt x="194" y="77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4" y="66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170" y="46"/>
                  </a:lnTo>
                  <a:lnTo>
                    <a:pt x="143" y="41"/>
                  </a:lnTo>
                  <a:lnTo>
                    <a:pt x="118" y="36"/>
                  </a:lnTo>
                  <a:lnTo>
                    <a:pt x="92" y="30"/>
                  </a:lnTo>
                  <a:lnTo>
                    <a:pt x="67" y="22"/>
                  </a:lnTo>
                  <a:lnTo>
                    <a:pt x="42" y="1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" name="Freeform 362"/>
            <p:cNvSpPr/>
            <p:nvPr/>
          </p:nvSpPr>
          <p:spPr bwMode="auto">
            <a:xfrm>
              <a:off x="5948365" y="3346133"/>
              <a:ext cx="382588" cy="10572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7" y="41"/>
                </a:cxn>
                <a:cxn ang="0">
                  <a:pos x="56" y="51"/>
                </a:cxn>
                <a:cxn ang="0">
                  <a:pos x="84" y="57"/>
                </a:cxn>
                <a:cxn ang="0">
                  <a:pos x="113" y="63"/>
                </a:cxn>
                <a:cxn ang="0">
                  <a:pos x="143" y="66"/>
                </a:cxn>
                <a:cxn ang="0">
                  <a:pos x="173" y="70"/>
                </a:cxn>
                <a:cxn ang="0">
                  <a:pos x="232" y="74"/>
                </a:cxn>
                <a:cxn ang="0">
                  <a:pos x="232" y="74"/>
                </a:cxn>
                <a:cxn ang="0">
                  <a:pos x="238" y="60"/>
                </a:cxn>
                <a:cxn ang="0">
                  <a:pos x="238" y="60"/>
                </a:cxn>
                <a:cxn ang="0">
                  <a:pos x="241" y="52"/>
                </a:cxn>
                <a:cxn ang="0">
                  <a:pos x="241" y="52"/>
                </a:cxn>
                <a:cxn ang="0">
                  <a:pos x="181" y="46"/>
                </a:cxn>
                <a:cxn ang="0">
                  <a:pos x="151" y="43"/>
                </a:cxn>
                <a:cxn ang="0">
                  <a:pos x="122" y="36"/>
                </a:cxn>
                <a:cxn ang="0">
                  <a:pos x="92" y="30"/>
                </a:cxn>
                <a:cxn ang="0">
                  <a:pos x="64" y="22"/>
                </a:cxn>
                <a:cxn ang="0">
                  <a:pos x="35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41" h="74">
                  <a:moveTo>
                    <a:pt x="0" y="30"/>
                  </a:moveTo>
                  <a:lnTo>
                    <a:pt x="0" y="30"/>
                  </a:lnTo>
                  <a:lnTo>
                    <a:pt x="27" y="41"/>
                  </a:lnTo>
                  <a:lnTo>
                    <a:pt x="56" y="51"/>
                  </a:lnTo>
                  <a:lnTo>
                    <a:pt x="84" y="57"/>
                  </a:lnTo>
                  <a:lnTo>
                    <a:pt x="113" y="63"/>
                  </a:lnTo>
                  <a:lnTo>
                    <a:pt x="143" y="66"/>
                  </a:lnTo>
                  <a:lnTo>
                    <a:pt x="173" y="70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8" y="60"/>
                  </a:lnTo>
                  <a:lnTo>
                    <a:pt x="238" y="6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181" y="46"/>
                  </a:lnTo>
                  <a:lnTo>
                    <a:pt x="151" y="43"/>
                  </a:lnTo>
                  <a:lnTo>
                    <a:pt x="122" y="36"/>
                  </a:lnTo>
                  <a:lnTo>
                    <a:pt x="92" y="30"/>
                  </a:lnTo>
                  <a:lnTo>
                    <a:pt x="64" y="22"/>
                  </a:lnTo>
                  <a:lnTo>
                    <a:pt x="35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" name="Freeform 363"/>
            <p:cNvSpPr/>
            <p:nvPr/>
          </p:nvSpPr>
          <p:spPr bwMode="auto">
            <a:xfrm>
              <a:off x="5938840" y="3479007"/>
              <a:ext cx="331788" cy="842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25" y="45"/>
                </a:cxn>
                <a:cxn ang="0">
                  <a:pos x="51" y="50"/>
                </a:cxn>
                <a:cxn ang="0">
                  <a:pos x="74" y="54"/>
                </a:cxn>
                <a:cxn ang="0">
                  <a:pos x="100" y="58"/>
                </a:cxn>
                <a:cxn ang="0">
                  <a:pos x="124" y="59"/>
                </a:cxn>
                <a:cxn ang="0">
                  <a:pos x="149" y="59"/>
                </a:cxn>
                <a:cxn ang="0">
                  <a:pos x="198" y="59"/>
                </a:cxn>
                <a:cxn ang="0">
                  <a:pos x="198" y="59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82" y="34"/>
                </a:cxn>
                <a:cxn ang="0">
                  <a:pos x="155" y="32"/>
                </a:cxn>
                <a:cxn ang="0">
                  <a:pos x="128" y="31"/>
                </a:cxn>
                <a:cxn ang="0">
                  <a:pos x="101" y="27"/>
                </a:cxn>
                <a:cxn ang="0">
                  <a:pos x="76" y="23"/>
                </a:cxn>
                <a:cxn ang="0">
                  <a:pos x="51" y="18"/>
                </a:cxn>
                <a:cxn ang="0">
                  <a:pos x="25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9" h="5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5" y="45"/>
                  </a:lnTo>
                  <a:lnTo>
                    <a:pt x="51" y="50"/>
                  </a:lnTo>
                  <a:lnTo>
                    <a:pt x="74" y="54"/>
                  </a:lnTo>
                  <a:lnTo>
                    <a:pt x="100" y="58"/>
                  </a:lnTo>
                  <a:lnTo>
                    <a:pt x="124" y="59"/>
                  </a:lnTo>
                  <a:lnTo>
                    <a:pt x="149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182" y="34"/>
                  </a:lnTo>
                  <a:lnTo>
                    <a:pt x="155" y="32"/>
                  </a:lnTo>
                  <a:lnTo>
                    <a:pt x="128" y="31"/>
                  </a:lnTo>
                  <a:lnTo>
                    <a:pt x="101" y="27"/>
                  </a:lnTo>
                  <a:lnTo>
                    <a:pt x="76" y="23"/>
                  </a:lnTo>
                  <a:lnTo>
                    <a:pt x="51" y="18"/>
                  </a:lnTo>
                  <a:lnTo>
                    <a:pt x="25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" name="Freeform 364"/>
            <p:cNvSpPr/>
            <p:nvPr/>
          </p:nvSpPr>
          <p:spPr bwMode="auto">
            <a:xfrm>
              <a:off x="5938840" y="3534728"/>
              <a:ext cx="314325" cy="714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47" y="38"/>
                </a:cxn>
                <a:cxn ang="0">
                  <a:pos x="93" y="46"/>
                </a:cxn>
                <a:cxn ang="0">
                  <a:pos x="139" y="50"/>
                </a:cxn>
                <a:cxn ang="0">
                  <a:pos x="162" y="50"/>
                </a:cxn>
                <a:cxn ang="0">
                  <a:pos x="185" y="50"/>
                </a:cxn>
                <a:cxn ang="0">
                  <a:pos x="185" y="5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49" y="20"/>
                </a:cxn>
                <a:cxn ang="0">
                  <a:pos x="124" y="20"/>
                </a:cxn>
                <a:cxn ang="0">
                  <a:pos x="100" y="19"/>
                </a:cxn>
                <a:cxn ang="0">
                  <a:pos x="74" y="15"/>
                </a:cxn>
                <a:cxn ang="0">
                  <a:pos x="51" y="11"/>
                </a:cxn>
                <a:cxn ang="0">
                  <a:pos x="25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98" h="5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47" y="38"/>
                  </a:lnTo>
                  <a:lnTo>
                    <a:pt x="93" y="46"/>
                  </a:lnTo>
                  <a:lnTo>
                    <a:pt x="139" y="50"/>
                  </a:lnTo>
                  <a:lnTo>
                    <a:pt x="162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49" y="20"/>
                  </a:lnTo>
                  <a:lnTo>
                    <a:pt x="124" y="20"/>
                  </a:lnTo>
                  <a:lnTo>
                    <a:pt x="100" y="19"/>
                  </a:lnTo>
                  <a:lnTo>
                    <a:pt x="74" y="15"/>
                  </a:lnTo>
                  <a:lnTo>
                    <a:pt x="51" y="11"/>
                  </a:lnTo>
                  <a:lnTo>
                    <a:pt x="25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" name="Freeform 365"/>
            <p:cNvSpPr/>
            <p:nvPr/>
          </p:nvSpPr>
          <p:spPr bwMode="auto">
            <a:xfrm>
              <a:off x="5946777" y="3617595"/>
              <a:ext cx="273050" cy="614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5"/>
                </a:cxn>
                <a:cxn ang="0">
                  <a:pos x="3" y="35"/>
                </a:cxn>
                <a:cxn ang="0">
                  <a:pos x="44" y="38"/>
                </a:cxn>
                <a:cxn ang="0">
                  <a:pos x="85" y="41"/>
                </a:cxn>
                <a:cxn ang="0">
                  <a:pos x="126" y="43"/>
                </a:cxn>
                <a:cxn ang="0">
                  <a:pos x="168" y="41"/>
                </a:cxn>
                <a:cxn ang="0">
                  <a:pos x="168" y="41"/>
                </a:cxn>
                <a:cxn ang="0">
                  <a:pos x="172" y="19"/>
                </a:cxn>
                <a:cxn ang="0">
                  <a:pos x="172" y="19"/>
                </a:cxn>
                <a:cxn ang="0">
                  <a:pos x="130" y="19"/>
                </a:cxn>
                <a:cxn ang="0">
                  <a:pos x="85" y="14"/>
                </a:cxn>
                <a:cxn ang="0">
                  <a:pos x="42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2" h="43">
                  <a:moveTo>
                    <a:pt x="0" y="0"/>
                  </a:moveTo>
                  <a:lnTo>
                    <a:pt x="0" y="0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4" y="38"/>
                  </a:lnTo>
                  <a:lnTo>
                    <a:pt x="85" y="41"/>
                  </a:lnTo>
                  <a:lnTo>
                    <a:pt x="126" y="43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30" y="19"/>
                  </a:lnTo>
                  <a:lnTo>
                    <a:pt x="85" y="14"/>
                  </a:lnTo>
                  <a:lnTo>
                    <a:pt x="4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" name="Freeform 366"/>
            <p:cNvSpPr/>
            <p:nvPr/>
          </p:nvSpPr>
          <p:spPr bwMode="auto">
            <a:xfrm>
              <a:off x="5961065" y="3713322"/>
              <a:ext cx="247650" cy="357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41" y="25"/>
                </a:cxn>
                <a:cxn ang="0">
                  <a:pos x="79" y="25"/>
                </a:cxn>
                <a:cxn ang="0">
                  <a:pos x="117" y="24"/>
                </a:cxn>
                <a:cxn ang="0">
                  <a:pos x="156" y="19"/>
                </a:cxn>
                <a:cxn ang="0">
                  <a:pos x="156" y="19"/>
                </a:cxn>
                <a:cxn ang="0">
                  <a:pos x="156" y="3"/>
                </a:cxn>
                <a:cxn ang="0">
                  <a:pos x="156" y="3"/>
                </a:cxn>
                <a:cxn ang="0">
                  <a:pos x="116" y="8"/>
                </a:cxn>
                <a:cxn ang="0">
                  <a:pos x="76" y="8"/>
                </a:cxn>
                <a:cxn ang="0">
                  <a:pos x="38" y="5"/>
                </a:cxn>
                <a:cxn ang="0">
                  <a:pos x="19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25">
                  <a:moveTo>
                    <a:pt x="0" y="0"/>
                  </a:moveTo>
                  <a:lnTo>
                    <a:pt x="0" y="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1" y="25"/>
                  </a:lnTo>
                  <a:lnTo>
                    <a:pt x="79" y="25"/>
                  </a:lnTo>
                  <a:lnTo>
                    <a:pt x="117" y="24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16" y="8"/>
                  </a:lnTo>
                  <a:lnTo>
                    <a:pt x="76" y="8"/>
                  </a:lnTo>
                  <a:lnTo>
                    <a:pt x="38" y="5"/>
                  </a:lnTo>
                  <a:lnTo>
                    <a:pt x="19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" name="Freeform 367"/>
            <p:cNvSpPr/>
            <p:nvPr/>
          </p:nvSpPr>
          <p:spPr bwMode="auto">
            <a:xfrm>
              <a:off x="5965827" y="3740468"/>
              <a:ext cx="242888" cy="147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14" y="5"/>
                </a:cxn>
                <a:cxn ang="0">
                  <a:pos x="76" y="6"/>
                </a:cxn>
                <a:cxn ang="0">
                  <a:pos x="38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7" y="33"/>
                </a:cxn>
                <a:cxn ang="0">
                  <a:pos x="13" y="63"/>
                </a:cxn>
                <a:cxn ang="0">
                  <a:pos x="18" y="78"/>
                </a:cxn>
                <a:cxn ang="0">
                  <a:pos x="24" y="90"/>
                </a:cxn>
                <a:cxn ang="0">
                  <a:pos x="27" y="95"/>
                </a:cxn>
                <a:cxn ang="0">
                  <a:pos x="30" y="100"/>
                </a:cxn>
                <a:cxn ang="0">
                  <a:pos x="35" y="101"/>
                </a:cxn>
                <a:cxn ang="0">
                  <a:pos x="40" y="103"/>
                </a:cxn>
                <a:cxn ang="0">
                  <a:pos x="40" y="103"/>
                </a:cxn>
                <a:cxn ang="0">
                  <a:pos x="46" y="95"/>
                </a:cxn>
                <a:cxn ang="0">
                  <a:pos x="51" y="86"/>
                </a:cxn>
                <a:cxn ang="0">
                  <a:pos x="53" y="76"/>
                </a:cxn>
                <a:cxn ang="0">
                  <a:pos x="53" y="67"/>
                </a:cxn>
                <a:cxn ang="0">
                  <a:pos x="54" y="46"/>
                </a:cxn>
                <a:cxn ang="0">
                  <a:pos x="57" y="36"/>
                </a:cxn>
                <a:cxn ang="0">
                  <a:pos x="61" y="27"/>
                </a:cxn>
                <a:cxn ang="0">
                  <a:pos x="61" y="27"/>
                </a:cxn>
                <a:cxn ang="0">
                  <a:pos x="65" y="22"/>
                </a:cxn>
                <a:cxn ang="0">
                  <a:pos x="70" y="17"/>
                </a:cxn>
                <a:cxn ang="0">
                  <a:pos x="78" y="16"/>
                </a:cxn>
                <a:cxn ang="0">
                  <a:pos x="84" y="14"/>
                </a:cxn>
                <a:cxn ang="0">
                  <a:pos x="92" y="14"/>
                </a:cxn>
                <a:cxn ang="0">
                  <a:pos x="99" y="17"/>
                </a:cxn>
                <a:cxn ang="0">
                  <a:pos x="105" y="21"/>
                </a:cxn>
                <a:cxn ang="0">
                  <a:pos x="110" y="27"/>
                </a:cxn>
                <a:cxn ang="0">
                  <a:pos x="110" y="27"/>
                </a:cxn>
                <a:cxn ang="0">
                  <a:pos x="114" y="36"/>
                </a:cxn>
                <a:cxn ang="0">
                  <a:pos x="118" y="47"/>
                </a:cxn>
                <a:cxn ang="0">
                  <a:pos x="121" y="59"/>
                </a:cxn>
                <a:cxn ang="0">
                  <a:pos x="126" y="68"/>
                </a:cxn>
                <a:cxn ang="0">
                  <a:pos x="126" y="68"/>
                </a:cxn>
                <a:cxn ang="0">
                  <a:pos x="133" y="81"/>
                </a:cxn>
                <a:cxn ang="0">
                  <a:pos x="137" y="82"/>
                </a:cxn>
                <a:cxn ang="0">
                  <a:pos x="140" y="84"/>
                </a:cxn>
                <a:cxn ang="0">
                  <a:pos x="143" y="84"/>
                </a:cxn>
                <a:cxn ang="0">
                  <a:pos x="146" y="82"/>
                </a:cxn>
                <a:cxn ang="0">
                  <a:pos x="149" y="78"/>
                </a:cxn>
                <a:cxn ang="0">
                  <a:pos x="151" y="68"/>
                </a:cxn>
                <a:cxn ang="0">
                  <a:pos x="153" y="59"/>
                </a:cxn>
                <a:cxn ang="0">
                  <a:pos x="153" y="36"/>
                </a:cxn>
                <a:cxn ang="0">
                  <a:pos x="153" y="36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153" h="103">
                  <a:moveTo>
                    <a:pt x="153" y="0"/>
                  </a:moveTo>
                  <a:lnTo>
                    <a:pt x="153" y="0"/>
                  </a:lnTo>
                  <a:lnTo>
                    <a:pt x="114" y="5"/>
                  </a:lnTo>
                  <a:lnTo>
                    <a:pt x="76" y="6"/>
                  </a:lnTo>
                  <a:lnTo>
                    <a:pt x="38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33"/>
                  </a:lnTo>
                  <a:lnTo>
                    <a:pt x="13" y="63"/>
                  </a:lnTo>
                  <a:lnTo>
                    <a:pt x="18" y="78"/>
                  </a:lnTo>
                  <a:lnTo>
                    <a:pt x="24" y="90"/>
                  </a:lnTo>
                  <a:lnTo>
                    <a:pt x="27" y="95"/>
                  </a:lnTo>
                  <a:lnTo>
                    <a:pt x="30" y="100"/>
                  </a:lnTo>
                  <a:lnTo>
                    <a:pt x="35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6" y="95"/>
                  </a:lnTo>
                  <a:lnTo>
                    <a:pt x="51" y="86"/>
                  </a:lnTo>
                  <a:lnTo>
                    <a:pt x="53" y="76"/>
                  </a:lnTo>
                  <a:lnTo>
                    <a:pt x="53" y="67"/>
                  </a:lnTo>
                  <a:lnTo>
                    <a:pt x="54" y="46"/>
                  </a:lnTo>
                  <a:lnTo>
                    <a:pt x="57" y="3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5" y="22"/>
                  </a:lnTo>
                  <a:lnTo>
                    <a:pt x="70" y="17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92" y="14"/>
                  </a:lnTo>
                  <a:lnTo>
                    <a:pt x="99" y="17"/>
                  </a:lnTo>
                  <a:lnTo>
                    <a:pt x="10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4" y="36"/>
                  </a:lnTo>
                  <a:lnTo>
                    <a:pt x="118" y="47"/>
                  </a:lnTo>
                  <a:lnTo>
                    <a:pt x="121" y="5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33" y="81"/>
                  </a:lnTo>
                  <a:lnTo>
                    <a:pt x="137" y="82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6" y="82"/>
                  </a:lnTo>
                  <a:lnTo>
                    <a:pt x="149" y="78"/>
                  </a:lnTo>
                  <a:lnTo>
                    <a:pt x="151" y="68"/>
                  </a:lnTo>
                  <a:lnTo>
                    <a:pt x="153" y="59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" name="Freeform 368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  <a:cxn ang="0">
                  <a:pos x="0" y="91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B36A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" name="Freeform 369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" name="Freeform 370"/>
            <p:cNvSpPr/>
            <p:nvPr/>
          </p:nvSpPr>
          <p:spPr bwMode="auto">
            <a:xfrm>
              <a:off x="5467352" y="3609023"/>
              <a:ext cx="833438" cy="360045"/>
            </a:xfrm>
            <a:custGeom>
              <a:avLst/>
              <a:gdLst/>
              <a:ahLst/>
              <a:cxnLst>
                <a:cxn ang="0">
                  <a:pos x="525" y="128"/>
                </a:cxn>
                <a:cxn ang="0">
                  <a:pos x="509" y="74"/>
                </a:cxn>
                <a:cxn ang="0">
                  <a:pos x="495" y="33"/>
                </a:cxn>
                <a:cxn ang="0">
                  <a:pos x="482" y="6"/>
                </a:cxn>
                <a:cxn ang="0">
                  <a:pos x="481" y="0"/>
                </a:cxn>
                <a:cxn ang="0">
                  <a:pos x="468" y="20"/>
                </a:cxn>
                <a:cxn ang="0">
                  <a:pos x="451" y="36"/>
                </a:cxn>
                <a:cxn ang="0">
                  <a:pos x="408" y="59"/>
                </a:cxn>
                <a:cxn ang="0">
                  <a:pos x="382" y="70"/>
                </a:cxn>
                <a:cxn ang="0">
                  <a:pos x="327" y="86"/>
                </a:cxn>
                <a:cxn ang="0">
                  <a:pos x="300" y="93"/>
                </a:cxn>
                <a:cxn ang="0">
                  <a:pos x="157" y="122"/>
                </a:cxn>
                <a:cxn ang="0">
                  <a:pos x="117" y="127"/>
                </a:cxn>
                <a:cxn ang="0">
                  <a:pos x="76" y="128"/>
                </a:cxn>
                <a:cxn ang="0">
                  <a:pos x="38" y="128"/>
                </a:cxn>
                <a:cxn ang="0">
                  <a:pos x="21" y="124"/>
                </a:cxn>
                <a:cxn ang="0">
                  <a:pos x="3" y="120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19" y="189"/>
                </a:cxn>
                <a:cxn ang="0">
                  <a:pos x="29" y="220"/>
                </a:cxn>
                <a:cxn ang="0">
                  <a:pos x="38" y="235"/>
                </a:cxn>
                <a:cxn ang="0">
                  <a:pos x="49" y="244"/>
                </a:cxn>
                <a:cxn ang="0">
                  <a:pos x="62" y="247"/>
                </a:cxn>
                <a:cxn ang="0">
                  <a:pos x="108" y="252"/>
                </a:cxn>
                <a:cxn ang="0">
                  <a:pos x="173" y="252"/>
                </a:cxn>
                <a:cxn ang="0">
                  <a:pos x="249" y="244"/>
                </a:cxn>
                <a:cxn ang="0">
                  <a:pos x="290" y="238"/>
                </a:cxn>
                <a:cxn ang="0">
                  <a:pos x="371" y="216"/>
                </a:cxn>
                <a:cxn ang="0">
                  <a:pos x="446" y="187"/>
                </a:cxn>
                <a:cxn ang="0">
                  <a:pos x="501" y="155"/>
                </a:cxn>
                <a:cxn ang="0">
                  <a:pos x="517" y="141"/>
                </a:cxn>
                <a:cxn ang="0">
                  <a:pos x="525" y="128"/>
                </a:cxn>
              </a:cxnLst>
              <a:rect l="0" t="0" r="r" b="b"/>
              <a:pathLst>
                <a:path w="525" h="252">
                  <a:moveTo>
                    <a:pt x="525" y="128"/>
                  </a:moveTo>
                  <a:lnTo>
                    <a:pt x="525" y="128"/>
                  </a:lnTo>
                  <a:lnTo>
                    <a:pt x="509" y="74"/>
                  </a:lnTo>
                  <a:lnTo>
                    <a:pt x="509" y="74"/>
                  </a:lnTo>
                  <a:lnTo>
                    <a:pt x="495" y="33"/>
                  </a:lnTo>
                  <a:lnTo>
                    <a:pt x="495" y="33"/>
                  </a:lnTo>
                  <a:lnTo>
                    <a:pt x="487" y="16"/>
                  </a:lnTo>
                  <a:lnTo>
                    <a:pt x="482" y="6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6" y="11"/>
                  </a:lnTo>
                  <a:lnTo>
                    <a:pt x="468" y="20"/>
                  </a:lnTo>
                  <a:lnTo>
                    <a:pt x="460" y="28"/>
                  </a:lnTo>
                  <a:lnTo>
                    <a:pt x="451" y="36"/>
                  </a:lnTo>
                  <a:lnTo>
                    <a:pt x="430" y="4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382" y="70"/>
                  </a:lnTo>
                  <a:lnTo>
                    <a:pt x="355" y="79"/>
                  </a:lnTo>
                  <a:lnTo>
                    <a:pt x="327" y="86"/>
                  </a:lnTo>
                  <a:lnTo>
                    <a:pt x="300" y="93"/>
                  </a:lnTo>
                  <a:lnTo>
                    <a:pt x="300" y="93"/>
                  </a:lnTo>
                  <a:lnTo>
                    <a:pt x="229" y="108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17" y="127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57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21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3" y="135"/>
                  </a:lnTo>
                  <a:lnTo>
                    <a:pt x="6" y="152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4" y="203"/>
                  </a:lnTo>
                  <a:lnTo>
                    <a:pt x="29" y="220"/>
                  </a:lnTo>
                  <a:lnTo>
                    <a:pt x="33" y="228"/>
                  </a:lnTo>
                  <a:lnTo>
                    <a:pt x="38" y="235"/>
                  </a:lnTo>
                  <a:lnTo>
                    <a:pt x="43" y="241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62" y="247"/>
                  </a:lnTo>
                  <a:lnTo>
                    <a:pt x="83" y="251"/>
                  </a:lnTo>
                  <a:lnTo>
                    <a:pt x="108" y="252"/>
                  </a:lnTo>
                  <a:lnTo>
                    <a:pt x="138" y="252"/>
                  </a:lnTo>
                  <a:lnTo>
                    <a:pt x="173" y="252"/>
                  </a:lnTo>
                  <a:lnTo>
                    <a:pt x="209" y="249"/>
                  </a:lnTo>
                  <a:lnTo>
                    <a:pt x="249" y="244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332" y="228"/>
                  </a:lnTo>
                  <a:lnTo>
                    <a:pt x="371" y="216"/>
                  </a:lnTo>
                  <a:lnTo>
                    <a:pt x="411" y="201"/>
                  </a:lnTo>
                  <a:lnTo>
                    <a:pt x="446" y="187"/>
                  </a:lnTo>
                  <a:lnTo>
                    <a:pt x="476" y="171"/>
                  </a:lnTo>
                  <a:lnTo>
                    <a:pt x="501" y="155"/>
                  </a:lnTo>
                  <a:lnTo>
                    <a:pt x="511" y="147"/>
                  </a:lnTo>
                  <a:lnTo>
                    <a:pt x="517" y="141"/>
                  </a:lnTo>
                  <a:lnTo>
                    <a:pt x="522" y="135"/>
                  </a:lnTo>
                  <a:lnTo>
                    <a:pt x="525" y="128"/>
                  </a:lnTo>
                  <a:lnTo>
                    <a:pt x="525" y="128"/>
                  </a:lnTo>
                  <a:close/>
                </a:path>
              </a:pathLst>
            </a:custGeom>
            <a:solidFill>
              <a:srgbClr val="CF88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" name="Freeform 371"/>
            <p:cNvSpPr/>
            <p:nvPr/>
          </p:nvSpPr>
          <p:spPr bwMode="auto">
            <a:xfrm>
              <a:off x="6089652" y="3237548"/>
              <a:ext cx="236538" cy="271463"/>
            </a:xfrm>
            <a:custGeom>
              <a:avLst/>
              <a:gdLst/>
              <a:ahLst/>
              <a:cxnLst>
                <a:cxn ang="0">
                  <a:pos x="2" y="85"/>
                </a:cxn>
                <a:cxn ang="0">
                  <a:pos x="2" y="85"/>
                </a:cxn>
                <a:cxn ang="0">
                  <a:pos x="0" y="104"/>
                </a:cxn>
                <a:cxn ang="0">
                  <a:pos x="2" y="123"/>
                </a:cxn>
                <a:cxn ang="0">
                  <a:pos x="3" y="133"/>
                </a:cxn>
                <a:cxn ang="0">
                  <a:pos x="6" y="142"/>
                </a:cxn>
                <a:cxn ang="0">
                  <a:pos x="9" y="150"/>
                </a:cxn>
                <a:cxn ang="0">
                  <a:pos x="14" y="158"/>
                </a:cxn>
                <a:cxn ang="0">
                  <a:pos x="14" y="158"/>
                </a:cxn>
                <a:cxn ang="0">
                  <a:pos x="25" y="171"/>
                </a:cxn>
                <a:cxn ang="0">
                  <a:pos x="32" y="177"/>
                </a:cxn>
                <a:cxn ang="0">
                  <a:pos x="40" y="182"/>
                </a:cxn>
                <a:cxn ang="0">
                  <a:pos x="48" y="185"/>
                </a:cxn>
                <a:cxn ang="0">
                  <a:pos x="55" y="188"/>
                </a:cxn>
                <a:cxn ang="0">
                  <a:pos x="63" y="190"/>
                </a:cxn>
                <a:cxn ang="0">
                  <a:pos x="71" y="190"/>
                </a:cxn>
                <a:cxn ang="0">
                  <a:pos x="71" y="190"/>
                </a:cxn>
                <a:cxn ang="0">
                  <a:pos x="81" y="188"/>
                </a:cxn>
                <a:cxn ang="0">
                  <a:pos x="89" y="185"/>
                </a:cxn>
                <a:cxn ang="0">
                  <a:pos x="95" y="182"/>
                </a:cxn>
                <a:cxn ang="0">
                  <a:pos x="103" y="177"/>
                </a:cxn>
                <a:cxn ang="0">
                  <a:pos x="114" y="165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32" y="136"/>
                </a:cxn>
                <a:cxn ang="0">
                  <a:pos x="140" y="119"/>
                </a:cxn>
                <a:cxn ang="0">
                  <a:pos x="146" y="101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49" y="71"/>
                </a:cxn>
                <a:cxn ang="0">
                  <a:pos x="149" y="58"/>
                </a:cxn>
                <a:cxn ang="0">
                  <a:pos x="144" y="44"/>
                </a:cxn>
                <a:cxn ang="0">
                  <a:pos x="140" y="31"/>
                </a:cxn>
                <a:cxn ang="0">
                  <a:pos x="132" y="22"/>
                </a:cxn>
                <a:cxn ang="0">
                  <a:pos x="122" y="12"/>
                </a:cxn>
                <a:cxn ang="0">
                  <a:pos x="111" y="6"/>
                </a:cxn>
                <a:cxn ang="0">
                  <a:pos x="98" y="1"/>
                </a:cxn>
                <a:cxn ang="0">
                  <a:pos x="98" y="1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70" y="1"/>
                </a:cxn>
                <a:cxn ang="0">
                  <a:pos x="62" y="3"/>
                </a:cxn>
                <a:cxn ang="0">
                  <a:pos x="54" y="6"/>
                </a:cxn>
                <a:cxn ang="0">
                  <a:pos x="48" y="11"/>
                </a:cxn>
                <a:cxn ang="0">
                  <a:pos x="33" y="20"/>
                </a:cxn>
                <a:cxn ang="0">
                  <a:pos x="22" y="35"/>
                </a:cxn>
                <a:cxn ang="0">
                  <a:pos x="13" y="50"/>
                </a:cxn>
                <a:cxn ang="0">
                  <a:pos x="6" y="66"/>
                </a:cxn>
                <a:cxn ang="0">
                  <a:pos x="2" y="85"/>
                </a:cxn>
                <a:cxn ang="0">
                  <a:pos x="2" y="85"/>
                </a:cxn>
              </a:cxnLst>
              <a:rect l="0" t="0" r="r" b="b"/>
              <a:pathLst>
                <a:path w="149" h="190">
                  <a:moveTo>
                    <a:pt x="2" y="85"/>
                  </a:moveTo>
                  <a:lnTo>
                    <a:pt x="2" y="85"/>
                  </a:lnTo>
                  <a:lnTo>
                    <a:pt x="0" y="104"/>
                  </a:lnTo>
                  <a:lnTo>
                    <a:pt x="2" y="123"/>
                  </a:lnTo>
                  <a:lnTo>
                    <a:pt x="3" y="133"/>
                  </a:lnTo>
                  <a:lnTo>
                    <a:pt x="6" y="142"/>
                  </a:lnTo>
                  <a:lnTo>
                    <a:pt x="9" y="15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25" y="171"/>
                  </a:lnTo>
                  <a:lnTo>
                    <a:pt x="32" y="177"/>
                  </a:lnTo>
                  <a:lnTo>
                    <a:pt x="40" y="182"/>
                  </a:lnTo>
                  <a:lnTo>
                    <a:pt x="48" y="185"/>
                  </a:lnTo>
                  <a:lnTo>
                    <a:pt x="55" y="188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81" y="188"/>
                  </a:lnTo>
                  <a:lnTo>
                    <a:pt x="89" y="185"/>
                  </a:lnTo>
                  <a:lnTo>
                    <a:pt x="95" y="182"/>
                  </a:lnTo>
                  <a:lnTo>
                    <a:pt x="103" y="177"/>
                  </a:lnTo>
                  <a:lnTo>
                    <a:pt x="114" y="16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2" y="136"/>
                  </a:lnTo>
                  <a:lnTo>
                    <a:pt x="140" y="119"/>
                  </a:lnTo>
                  <a:lnTo>
                    <a:pt x="146" y="10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49" y="71"/>
                  </a:lnTo>
                  <a:lnTo>
                    <a:pt x="149" y="58"/>
                  </a:lnTo>
                  <a:lnTo>
                    <a:pt x="144" y="44"/>
                  </a:lnTo>
                  <a:lnTo>
                    <a:pt x="140" y="31"/>
                  </a:lnTo>
                  <a:lnTo>
                    <a:pt x="132" y="22"/>
                  </a:lnTo>
                  <a:lnTo>
                    <a:pt x="122" y="12"/>
                  </a:lnTo>
                  <a:lnTo>
                    <a:pt x="111" y="6"/>
                  </a:lnTo>
                  <a:lnTo>
                    <a:pt x="98" y="1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8" y="11"/>
                  </a:lnTo>
                  <a:lnTo>
                    <a:pt x="33" y="20"/>
                  </a:lnTo>
                  <a:lnTo>
                    <a:pt x="22" y="35"/>
                  </a:lnTo>
                  <a:lnTo>
                    <a:pt x="13" y="50"/>
                  </a:lnTo>
                  <a:lnTo>
                    <a:pt x="6" y="66"/>
                  </a:lnTo>
                  <a:lnTo>
                    <a:pt x="2" y="85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F5ED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" name="Freeform 372"/>
            <p:cNvSpPr/>
            <p:nvPr/>
          </p:nvSpPr>
          <p:spPr bwMode="auto">
            <a:xfrm>
              <a:off x="6162677" y="3318987"/>
              <a:ext cx="14288" cy="1714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5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" name="Freeform 373"/>
            <p:cNvSpPr/>
            <p:nvPr/>
          </p:nvSpPr>
          <p:spPr bwMode="auto">
            <a:xfrm>
              <a:off x="6300790" y="3373279"/>
              <a:ext cx="17463" cy="18574"/>
            </a:xfrm>
            <a:custGeom>
              <a:avLst/>
              <a:gdLst/>
              <a:ahLst/>
              <a:cxnLst>
                <a:cxn ang="0">
                  <a:pos x="7" y="13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1" y="9"/>
                </a:cxn>
                <a:cxn ang="0">
                  <a:pos x="11" y="5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7" y="13"/>
                </a:cxn>
                <a:cxn ang="0">
                  <a:pos x="7" y="13"/>
                </a:cxn>
              </a:cxnLst>
              <a:rect l="0" t="0" r="r" b="b"/>
              <a:pathLst>
                <a:path w="11" h="13">
                  <a:moveTo>
                    <a:pt x="7" y="13"/>
                  </a:moveTo>
                  <a:lnTo>
                    <a:pt x="7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" name="Freeform 374"/>
            <p:cNvSpPr/>
            <p:nvPr/>
          </p:nvSpPr>
          <p:spPr bwMode="auto">
            <a:xfrm>
              <a:off x="6226177" y="3331845"/>
              <a:ext cx="49213" cy="65723"/>
            </a:xfrm>
            <a:custGeom>
              <a:avLst/>
              <a:gdLst/>
              <a:ahLst/>
              <a:cxnLst>
                <a:cxn ang="0">
                  <a:pos x="1" y="29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4" y="42"/>
                </a:cxn>
                <a:cxn ang="0">
                  <a:pos x="6" y="45"/>
                </a:cxn>
                <a:cxn ang="0">
                  <a:pos x="9" y="45"/>
                </a:cxn>
                <a:cxn ang="0">
                  <a:pos x="14" y="4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3"/>
                </a:cxn>
                <a:cxn ang="0">
                  <a:pos x="23" y="38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7" y="5"/>
                </a:cxn>
                <a:cxn ang="0">
                  <a:pos x="6" y="18"/>
                </a:cxn>
                <a:cxn ang="0">
                  <a:pos x="1" y="29"/>
                </a:cxn>
                <a:cxn ang="0">
                  <a:pos x="1" y="29"/>
                </a:cxn>
              </a:cxnLst>
              <a:rect l="0" t="0" r="r" b="b"/>
              <a:pathLst>
                <a:path w="31" h="46">
                  <a:moveTo>
                    <a:pt x="1" y="29"/>
                  </a:move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4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3"/>
                  </a:lnTo>
                  <a:lnTo>
                    <a:pt x="23" y="38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6" y="18"/>
                  </a:lnTo>
                  <a:lnTo>
                    <a:pt x="1" y="29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6581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" name="Freeform 375"/>
            <p:cNvSpPr/>
            <p:nvPr/>
          </p:nvSpPr>
          <p:spPr bwMode="auto">
            <a:xfrm>
              <a:off x="6153152" y="3361849"/>
              <a:ext cx="12541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11" y="46"/>
                </a:cxn>
                <a:cxn ang="0">
                  <a:pos x="17" y="51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35" y="60"/>
                </a:cxn>
                <a:cxn ang="0">
                  <a:pos x="44" y="60"/>
                </a:cxn>
                <a:cxn ang="0">
                  <a:pos x="54" y="60"/>
                </a:cxn>
                <a:cxn ang="0">
                  <a:pos x="63" y="57"/>
                </a:cxn>
                <a:cxn ang="0">
                  <a:pos x="63" y="57"/>
                </a:cxn>
                <a:cxn ang="0">
                  <a:pos x="69" y="54"/>
                </a:cxn>
                <a:cxn ang="0">
                  <a:pos x="74" y="49"/>
                </a:cxn>
                <a:cxn ang="0">
                  <a:pos x="77" y="44"/>
                </a:cxn>
                <a:cxn ang="0">
                  <a:pos x="79" y="38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3" y="43"/>
                </a:cxn>
                <a:cxn ang="0">
                  <a:pos x="69" y="48"/>
                </a:cxn>
                <a:cxn ang="0">
                  <a:pos x="66" y="52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57"/>
                </a:cxn>
                <a:cxn ang="0">
                  <a:pos x="44" y="57"/>
                </a:cxn>
                <a:cxn ang="0">
                  <a:pos x="35" y="57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9" y="49"/>
                </a:cxn>
                <a:cxn ang="0">
                  <a:pos x="14" y="44"/>
                </a:cxn>
                <a:cxn ang="0">
                  <a:pos x="9" y="38"/>
                </a:cxn>
                <a:cxn ang="0">
                  <a:pos x="6" y="32"/>
                </a:cxn>
                <a:cxn ang="0">
                  <a:pos x="4" y="25"/>
                </a:cxn>
                <a:cxn ang="0">
                  <a:pos x="3" y="17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9" h="6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11" y="46"/>
                  </a:lnTo>
                  <a:lnTo>
                    <a:pt x="17" y="51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5" y="60"/>
                  </a:lnTo>
                  <a:lnTo>
                    <a:pt x="44" y="60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9" y="54"/>
                  </a:lnTo>
                  <a:lnTo>
                    <a:pt x="74" y="49"/>
                  </a:lnTo>
                  <a:lnTo>
                    <a:pt x="77" y="44"/>
                  </a:lnTo>
                  <a:lnTo>
                    <a:pt x="79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43"/>
                  </a:lnTo>
                  <a:lnTo>
                    <a:pt x="69" y="48"/>
                  </a:lnTo>
                  <a:lnTo>
                    <a:pt x="66" y="52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7"/>
                  </a:lnTo>
                  <a:lnTo>
                    <a:pt x="44" y="57"/>
                  </a:lnTo>
                  <a:lnTo>
                    <a:pt x="35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9" y="49"/>
                  </a:lnTo>
                  <a:lnTo>
                    <a:pt x="14" y="44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" name="Freeform 376"/>
            <p:cNvSpPr/>
            <p:nvPr/>
          </p:nvSpPr>
          <p:spPr bwMode="auto">
            <a:xfrm>
              <a:off x="5487990" y="3964782"/>
              <a:ext cx="314325" cy="278606"/>
            </a:xfrm>
            <a:custGeom>
              <a:avLst/>
              <a:gdLst/>
              <a:ahLst/>
              <a:cxnLst>
                <a:cxn ang="0">
                  <a:pos x="8" y="154"/>
                </a:cxn>
                <a:cxn ang="0">
                  <a:pos x="8" y="154"/>
                </a:cxn>
                <a:cxn ang="0">
                  <a:pos x="12" y="163"/>
                </a:cxn>
                <a:cxn ang="0">
                  <a:pos x="19" y="171"/>
                </a:cxn>
                <a:cxn ang="0">
                  <a:pos x="25" y="178"/>
                </a:cxn>
                <a:cxn ang="0">
                  <a:pos x="35" y="184"/>
                </a:cxn>
                <a:cxn ang="0">
                  <a:pos x="44" y="189"/>
                </a:cxn>
                <a:cxn ang="0">
                  <a:pos x="54" y="192"/>
                </a:cxn>
                <a:cxn ang="0">
                  <a:pos x="65" y="194"/>
                </a:cxn>
                <a:cxn ang="0">
                  <a:pos x="74" y="195"/>
                </a:cxn>
                <a:cxn ang="0">
                  <a:pos x="98" y="195"/>
                </a:cxn>
                <a:cxn ang="0">
                  <a:pos x="120" y="192"/>
                </a:cxn>
                <a:cxn ang="0">
                  <a:pos x="141" y="186"/>
                </a:cxn>
                <a:cxn ang="0">
                  <a:pos x="160" y="178"/>
                </a:cxn>
                <a:cxn ang="0">
                  <a:pos x="160" y="178"/>
                </a:cxn>
                <a:cxn ang="0">
                  <a:pos x="174" y="168"/>
                </a:cxn>
                <a:cxn ang="0">
                  <a:pos x="184" y="157"/>
                </a:cxn>
                <a:cxn ang="0">
                  <a:pos x="192" y="146"/>
                </a:cxn>
                <a:cxn ang="0">
                  <a:pos x="196" y="135"/>
                </a:cxn>
                <a:cxn ang="0">
                  <a:pos x="198" y="122"/>
                </a:cxn>
                <a:cxn ang="0">
                  <a:pos x="198" y="109"/>
                </a:cxn>
                <a:cxn ang="0">
                  <a:pos x="195" y="97"/>
                </a:cxn>
                <a:cxn ang="0">
                  <a:pos x="190" y="86"/>
                </a:cxn>
                <a:cxn ang="0">
                  <a:pos x="182" y="73"/>
                </a:cxn>
                <a:cxn ang="0">
                  <a:pos x="174" y="62"/>
                </a:cxn>
                <a:cxn ang="0">
                  <a:pos x="165" y="51"/>
                </a:cxn>
                <a:cxn ang="0">
                  <a:pos x="155" y="40"/>
                </a:cxn>
                <a:cxn ang="0">
                  <a:pos x="144" y="30"/>
                </a:cxn>
                <a:cxn ang="0">
                  <a:pos x="131" y="22"/>
                </a:cxn>
                <a:cxn ang="0">
                  <a:pos x="120" y="16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93" y="5"/>
                </a:cxn>
                <a:cxn ang="0">
                  <a:pos x="81" y="2"/>
                </a:cxn>
                <a:cxn ang="0">
                  <a:pos x="66" y="0"/>
                </a:cxn>
                <a:cxn ang="0">
                  <a:pos x="54" y="2"/>
                </a:cxn>
                <a:cxn ang="0">
                  <a:pos x="43" y="5"/>
                </a:cxn>
                <a:cxn ang="0">
                  <a:pos x="31" y="11"/>
                </a:cxn>
                <a:cxn ang="0">
                  <a:pos x="22" y="21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9" y="46"/>
                </a:cxn>
                <a:cxn ang="0">
                  <a:pos x="5" y="60"/>
                </a:cxn>
                <a:cxn ang="0">
                  <a:pos x="3" y="76"/>
                </a:cxn>
                <a:cxn ang="0">
                  <a:pos x="1" y="92"/>
                </a:cxn>
                <a:cxn ang="0">
                  <a:pos x="0" y="109"/>
                </a:cxn>
                <a:cxn ang="0">
                  <a:pos x="1" y="125"/>
                </a:cxn>
                <a:cxn ang="0">
                  <a:pos x="5" y="140"/>
                </a:cxn>
                <a:cxn ang="0">
                  <a:pos x="8" y="154"/>
                </a:cxn>
                <a:cxn ang="0">
                  <a:pos x="8" y="154"/>
                </a:cxn>
              </a:cxnLst>
              <a:rect l="0" t="0" r="r" b="b"/>
              <a:pathLst>
                <a:path w="198" h="195">
                  <a:moveTo>
                    <a:pt x="8" y="154"/>
                  </a:moveTo>
                  <a:lnTo>
                    <a:pt x="8" y="154"/>
                  </a:lnTo>
                  <a:lnTo>
                    <a:pt x="12" y="163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5" y="184"/>
                  </a:lnTo>
                  <a:lnTo>
                    <a:pt x="44" y="189"/>
                  </a:lnTo>
                  <a:lnTo>
                    <a:pt x="54" y="192"/>
                  </a:lnTo>
                  <a:lnTo>
                    <a:pt x="65" y="194"/>
                  </a:lnTo>
                  <a:lnTo>
                    <a:pt x="74" y="195"/>
                  </a:lnTo>
                  <a:lnTo>
                    <a:pt x="98" y="195"/>
                  </a:lnTo>
                  <a:lnTo>
                    <a:pt x="120" y="192"/>
                  </a:lnTo>
                  <a:lnTo>
                    <a:pt x="141" y="186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74" y="168"/>
                  </a:lnTo>
                  <a:lnTo>
                    <a:pt x="184" y="157"/>
                  </a:lnTo>
                  <a:lnTo>
                    <a:pt x="192" y="146"/>
                  </a:lnTo>
                  <a:lnTo>
                    <a:pt x="196" y="135"/>
                  </a:lnTo>
                  <a:lnTo>
                    <a:pt x="198" y="122"/>
                  </a:lnTo>
                  <a:lnTo>
                    <a:pt x="198" y="109"/>
                  </a:lnTo>
                  <a:lnTo>
                    <a:pt x="195" y="97"/>
                  </a:lnTo>
                  <a:lnTo>
                    <a:pt x="190" y="86"/>
                  </a:lnTo>
                  <a:lnTo>
                    <a:pt x="182" y="73"/>
                  </a:lnTo>
                  <a:lnTo>
                    <a:pt x="174" y="62"/>
                  </a:lnTo>
                  <a:lnTo>
                    <a:pt x="165" y="51"/>
                  </a:lnTo>
                  <a:lnTo>
                    <a:pt x="155" y="40"/>
                  </a:lnTo>
                  <a:lnTo>
                    <a:pt x="144" y="30"/>
                  </a:lnTo>
                  <a:lnTo>
                    <a:pt x="131" y="22"/>
                  </a:lnTo>
                  <a:lnTo>
                    <a:pt x="120" y="1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93" y="5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3" y="76"/>
                  </a:lnTo>
                  <a:lnTo>
                    <a:pt x="1" y="92"/>
                  </a:lnTo>
                  <a:lnTo>
                    <a:pt x="0" y="109"/>
                  </a:lnTo>
                  <a:lnTo>
                    <a:pt x="1" y="125"/>
                  </a:lnTo>
                  <a:lnTo>
                    <a:pt x="5" y="140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" name="Freeform 377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  <a:cxn ang="0">
                  <a:pos x="123" y="65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  <a:lnTo>
                    <a:pt x="123" y="65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" name="Freeform 378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" name="Freeform 379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4" y="3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A09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" name="Freeform 380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" name="Freeform 381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0" y="40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" name="Freeform 382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" name="Freeform 383"/>
            <p:cNvSpPr/>
            <p:nvPr/>
          </p:nvSpPr>
          <p:spPr bwMode="auto">
            <a:xfrm>
              <a:off x="5961065" y="3929063"/>
              <a:ext cx="136525" cy="40005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6" y="19"/>
                </a:cxn>
                <a:cxn ang="0">
                  <a:pos x="75" y="11"/>
                </a:cxn>
                <a:cxn ang="0">
                  <a:pos x="62" y="4"/>
                </a:cxn>
                <a:cxn ang="0">
                  <a:pos x="4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1"/>
                </a:cxn>
                <a:cxn ang="0">
                  <a:pos x="16" y="4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20"/>
                </a:cxn>
                <a:cxn ang="0">
                  <a:pos x="17" y="25"/>
                </a:cxn>
                <a:cxn ang="0">
                  <a:pos x="29" y="28"/>
                </a:cxn>
                <a:cxn ang="0">
                  <a:pos x="40" y="28"/>
                </a:cxn>
                <a:cxn ang="0">
                  <a:pos x="51" y="28"/>
                </a:cxn>
                <a:cxn ang="0">
                  <a:pos x="64" y="27"/>
                </a:cxn>
                <a:cxn ang="0">
                  <a:pos x="75" y="23"/>
                </a:cxn>
                <a:cxn ang="0">
                  <a:pos x="86" y="19"/>
                </a:cxn>
                <a:cxn ang="0">
                  <a:pos x="86" y="19"/>
                </a:cxn>
              </a:cxnLst>
              <a:rect l="0" t="0" r="r" b="b"/>
              <a:pathLst>
                <a:path w="86" h="28">
                  <a:moveTo>
                    <a:pt x="86" y="19"/>
                  </a:moveTo>
                  <a:lnTo>
                    <a:pt x="86" y="19"/>
                  </a:lnTo>
                  <a:lnTo>
                    <a:pt x="75" y="11"/>
                  </a:lnTo>
                  <a:lnTo>
                    <a:pt x="62" y="4"/>
                  </a:lnTo>
                  <a:lnTo>
                    <a:pt x="4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5" y="1"/>
                  </a:lnTo>
                  <a:lnTo>
                    <a:pt x="16" y="4"/>
                  </a:lnTo>
                  <a:lnTo>
                    <a:pt x="8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5"/>
                  </a:lnTo>
                  <a:lnTo>
                    <a:pt x="29" y="28"/>
                  </a:lnTo>
                  <a:lnTo>
                    <a:pt x="40" y="28"/>
                  </a:lnTo>
                  <a:lnTo>
                    <a:pt x="51" y="28"/>
                  </a:lnTo>
                  <a:lnTo>
                    <a:pt x="64" y="27"/>
                  </a:lnTo>
                  <a:lnTo>
                    <a:pt x="75" y="23"/>
                  </a:lnTo>
                  <a:lnTo>
                    <a:pt x="86" y="19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" name="Freeform 384"/>
            <p:cNvSpPr/>
            <p:nvPr/>
          </p:nvSpPr>
          <p:spPr bwMode="auto">
            <a:xfrm>
              <a:off x="5940427" y="3949065"/>
              <a:ext cx="174625" cy="40005"/>
            </a:xfrm>
            <a:custGeom>
              <a:avLst/>
              <a:gdLst/>
              <a:ahLst/>
              <a:cxnLst>
                <a:cxn ang="0">
                  <a:pos x="110" y="19"/>
                </a:cxn>
                <a:cxn ang="0">
                  <a:pos x="110" y="19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88" y="9"/>
                </a:cxn>
                <a:cxn ang="0">
                  <a:pos x="77" y="13"/>
                </a:cxn>
                <a:cxn ang="0">
                  <a:pos x="64" y="14"/>
                </a:cxn>
                <a:cxn ang="0">
                  <a:pos x="53" y="14"/>
                </a:cxn>
                <a:cxn ang="0">
                  <a:pos x="42" y="14"/>
                </a:cxn>
                <a:cxn ang="0">
                  <a:pos x="30" y="11"/>
                </a:cxn>
                <a:cxn ang="0">
                  <a:pos x="21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3" y="20"/>
                </a:cxn>
                <a:cxn ang="0">
                  <a:pos x="26" y="25"/>
                </a:cxn>
                <a:cxn ang="0">
                  <a:pos x="38" y="28"/>
                </a:cxn>
                <a:cxn ang="0">
                  <a:pos x="53" y="28"/>
                </a:cxn>
                <a:cxn ang="0">
                  <a:pos x="67" y="28"/>
                </a:cxn>
                <a:cxn ang="0">
                  <a:pos x="81" y="25"/>
                </a:cxn>
                <a:cxn ang="0">
                  <a:pos x="96" y="22"/>
                </a:cxn>
                <a:cxn ang="0">
                  <a:pos x="110" y="19"/>
                </a:cxn>
                <a:cxn ang="0">
                  <a:pos x="110" y="19"/>
                </a:cxn>
              </a:cxnLst>
              <a:rect l="0" t="0" r="r" b="b"/>
              <a:pathLst>
                <a:path w="110" h="28">
                  <a:moveTo>
                    <a:pt x="110" y="19"/>
                  </a:moveTo>
                  <a:lnTo>
                    <a:pt x="110" y="19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88" y="9"/>
                  </a:lnTo>
                  <a:lnTo>
                    <a:pt x="77" y="13"/>
                  </a:lnTo>
                  <a:lnTo>
                    <a:pt x="64" y="14"/>
                  </a:lnTo>
                  <a:lnTo>
                    <a:pt x="53" y="14"/>
                  </a:lnTo>
                  <a:lnTo>
                    <a:pt x="42" y="14"/>
                  </a:lnTo>
                  <a:lnTo>
                    <a:pt x="30" y="11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20"/>
                  </a:lnTo>
                  <a:lnTo>
                    <a:pt x="26" y="25"/>
                  </a:lnTo>
                  <a:lnTo>
                    <a:pt x="38" y="28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96" y="22"/>
                  </a:lnTo>
                  <a:lnTo>
                    <a:pt x="110" y="19"/>
                  </a:lnTo>
                  <a:lnTo>
                    <a:pt x="110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" name="Freeform 385"/>
            <p:cNvSpPr/>
            <p:nvPr/>
          </p:nvSpPr>
          <p:spPr bwMode="auto">
            <a:xfrm>
              <a:off x="5926140" y="3969068"/>
              <a:ext cx="203200" cy="41434"/>
            </a:xfrm>
            <a:custGeom>
              <a:avLst/>
              <a:gdLst/>
              <a:ahLst/>
              <a:cxnLst>
                <a:cxn ang="0">
                  <a:pos x="128" y="18"/>
                </a:cxn>
                <a:cxn ang="0">
                  <a:pos x="128" y="18"/>
                </a:cxn>
                <a:cxn ang="0">
                  <a:pos x="119" y="5"/>
                </a:cxn>
                <a:cxn ang="0">
                  <a:pos x="119" y="5"/>
                </a:cxn>
                <a:cxn ang="0">
                  <a:pos x="105" y="8"/>
                </a:cxn>
                <a:cxn ang="0">
                  <a:pos x="90" y="11"/>
                </a:cxn>
                <a:cxn ang="0">
                  <a:pos x="76" y="14"/>
                </a:cxn>
                <a:cxn ang="0">
                  <a:pos x="62" y="14"/>
                </a:cxn>
                <a:cxn ang="0">
                  <a:pos x="47" y="14"/>
                </a:cxn>
                <a:cxn ang="0">
                  <a:pos x="35" y="11"/>
                </a:cxn>
                <a:cxn ang="0">
                  <a:pos x="22" y="6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4" y="19"/>
                </a:cxn>
                <a:cxn ang="0">
                  <a:pos x="30" y="24"/>
                </a:cxn>
                <a:cxn ang="0">
                  <a:pos x="46" y="27"/>
                </a:cxn>
                <a:cxn ang="0">
                  <a:pos x="62" y="29"/>
                </a:cxn>
                <a:cxn ang="0">
                  <a:pos x="79" y="27"/>
                </a:cxn>
                <a:cxn ang="0">
                  <a:pos x="95" y="26"/>
                </a:cxn>
                <a:cxn ang="0">
                  <a:pos x="112" y="22"/>
                </a:cxn>
                <a:cxn ang="0">
                  <a:pos x="128" y="18"/>
                </a:cxn>
                <a:cxn ang="0">
                  <a:pos x="128" y="18"/>
                </a:cxn>
              </a:cxnLst>
              <a:rect l="0" t="0" r="r" b="b"/>
              <a:pathLst>
                <a:path w="128" h="29">
                  <a:moveTo>
                    <a:pt x="128" y="18"/>
                  </a:moveTo>
                  <a:lnTo>
                    <a:pt x="128" y="18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05" y="8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47" y="14"/>
                  </a:lnTo>
                  <a:lnTo>
                    <a:pt x="35" y="11"/>
                  </a:lnTo>
                  <a:lnTo>
                    <a:pt x="22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19"/>
                  </a:lnTo>
                  <a:lnTo>
                    <a:pt x="30" y="24"/>
                  </a:lnTo>
                  <a:lnTo>
                    <a:pt x="46" y="27"/>
                  </a:lnTo>
                  <a:lnTo>
                    <a:pt x="62" y="29"/>
                  </a:lnTo>
                  <a:lnTo>
                    <a:pt x="79" y="27"/>
                  </a:lnTo>
                  <a:lnTo>
                    <a:pt x="95" y="26"/>
                  </a:lnTo>
                  <a:lnTo>
                    <a:pt x="112" y="22"/>
                  </a:lnTo>
                  <a:lnTo>
                    <a:pt x="128" y="18"/>
                  </a:lnTo>
                  <a:lnTo>
                    <a:pt x="128" y="18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" name="Freeform 386"/>
            <p:cNvSpPr/>
            <p:nvPr/>
          </p:nvSpPr>
          <p:spPr bwMode="auto">
            <a:xfrm>
              <a:off x="5915027" y="3987642"/>
              <a:ext cx="225425" cy="4000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2" y="17"/>
                </a:cxn>
                <a:cxn ang="0">
                  <a:pos x="135" y="5"/>
                </a:cxn>
                <a:cxn ang="0">
                  <a:pos x="135" y="5"/>
                </a:cxn>
                <a:cxn ang="0">
                  <a:pos x="119" y="9"/>
                </a:cxn>
                <a:cxn ang="0">
                  <a:pos x="102" y="13"/>
                </a:cxn>
                <a:cxn ang="0">
                  <a:pos x="86" y="14"/>
                </a:cxn>
                <a:cxn ang="0">
                  <a:pos x="69" y="16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21" y="6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6" y="20"/>
                </a:cxn>
                <a:cxn ang="0">
                  <a:pos x="34" y="25"/>
                </a:cxn>
                <a:cxn ang="0">
                  <a:pos x="50" y="28"/>
                </a:cxn>
                <a:cxn ang="0">
                  <a:pos x="69" y="28"/>
                </a:cxn>
                <a:cxn ang="0">
                  <a:pos x="86" y="27"/>
                </a:cxn>
                <a:cxn ang="0">
                  <a:pos x="105" y="25"/>
                </a:cxn>
                <a:cxn ang="0">
                  <a:pos x="123" y="22"/>
                </a:cxn>
                <a:cxn ang="0">
                  <a:pos x="142" y="17"/>
                </a:cxn>
                <a:cxn ang="0">
                  <a:pos x="142" y="17"/>
                </a:cxn>
              </a:cxnLst>
              <a:rect l="0" t="0" r="r" b="b"/>
              <a:pathLst>
                <a:path w="142" h="28">
                  <a:moveTo>
                    <a:pt x="142" y="17"/>
                  </a:moveTo>
                  <a:lnTo>
                    <a:pt x="142" y="1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19" y="9"/>
                  </a:lnTo>
                  <a:lnTo>
                    <a:pt x="102" y="13"/>
                  </a:lnTo>
                  <a:lnTo>
                    <a:pt x="86" y="14"/>
                  </a:lnTo>
                  <a:lnTo>
                    <a:pt x="69" y="16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2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6" y="20"/>
                  </a:lnTo>
                  <a:lnTo>
                    <a:pt x="34" y="25"/>
                  </a:lnTo>
                  <a:lnTo>
                    <a:pt x="50" y="28"/>
                  </a:lnTo>
                  <a:lnTo>
                    <a:pt x="69" y="28"/>
                  </a:lnTo>
                  <a:lnTo>
                    <a:pt x="86" y="27"/>
                  </a:lnTo>
                  <a:lnTo>
                    <a:pt x="105" y="25"/>
                  </a:lnTo>
                  <a:lnTo>
                    <a:pt x="123" y="22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" name="Freeform 387"/>
            <p:cNvSpPr/>
            <p:nvPr/>
          </p:nvSpPr>
          <p:spPr bwMode="auto">
            <a:xfrm>
              <a:off x="5910265" y="4007644"/>
              <a:ext cx="234950" cy="41434"/>
            </a:xfrm>
            <a:custGeom>
              <a:avLst/>
              <a:gdLst/>
              <a:ahLst/>
              <a:cxnLst>
                <a:cxn ang="0">
                  <a:pos x="148" y="13"/>
                </a:cxn>
                <a:cxn ang="0">
                  <a:pos x="148" y="13"/>
                </a:cxn>
                <a:cxn ang="0">
                  <a:pos x="145" y="3"/>
                </a:cxn>
                <a:cxn ang="0">
                  <a:pos x="145" y="3"/>
                </a:cxn>
                <a:cxn ang="0">
                  <a:pos x="126" y="8"/>
                </a:cxn>
                <a:cxn ang="0">
                  <a:pos x="108" y="11"/>
                </a:cxn>
                <a:cxn ang="0">
                  <a:pos x="89" y="13"/>
                </a:cxn>
                <a:cxn ang="0">
                  <a:pos x="72" y="14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19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6" y="21"/>
                </a:cxn>
                <a:cxn ang="0">
                  <a:pos x="35" y="25"/>
                </a:cxn>
                <a:cxn ang="0">
                  <a:pos x="54" y="27"/>
                </a:cxn>
                <a:cxn ang="0">
                  <a:pos x="73" y="29"/>
                </a:cxn>
                <a:cxn ang="0">
                  <a:pos x="92" y="27"/>
                </a:cxn>
                <a:cxn ang="0">
                  <a:pos x="111" y="24"/>
                </a:cxn>
                <a:cxn ang="0">
                  <a:pos x="130" y="19"/>
                </a:cxn>
                <a:cxn ang="0">
                  <a:pos x="148" y="13"/>
                </a:cxn>
                <a:cxn ang="0">
                  <a:pos x="148" y="13"/>
                </a:cxn>
              </a:cxnLst>
              <a:rect l="0" t="0" r="r" b="b"/>
              <a:pathLst>
                <a:path w="148" h="29">
                  <a:moveTo>
                    <a:pt x="148" y="13"/>
                  </a:moveTo>
                  <a:lnTo>
                    <a:pt x="148" y="1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26" y="8"/>
                  </a:lnTo>
                  <a:lnTo>
                    <a:pt x="108" y="11"/>
                  </a:lnTo>
                  <a:lnTo>
                    <a:pt x="89" y="13"/>
                  </a:lnTo>
                  <a:lnTo>
                    <a:pt x="72" y="14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19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6" y="21"/>
                  </a:lnTo>
                  <a:lnTo>
                    <a:pt x="35" y="25"/>
                  </a:lnTo>
                  <a:lnTo>
                    <a:pt x="54" y="27"/>
                  </a:lnTo>
                  <a:lnTo>
                    <a:pt x="73" y="29"/>
                  </a:lnTo>
                  <a:lnTo>
                    <a:pt x="92" y="27"/>
                  </a:lnTo>
                  <a:lnTo>
                    <a:pt x="111" y="24"/>
                  </a:lnTo>
                  <a:lnTo>
                    <a:pt x="130" y="19"/>
                  </a:lnTo>
                  <a:lnTo>
                    <a:pt x="148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" name="Freeform 388"/>
            <p:cNvSpPr/>
            <p:nvPr/>
          </p:nvSpPr>
          <p:spPr bwMode="auto">
            <a:xfrm>
              <a:off x="5905502" y="4026218"/>
              <a:ext cx="247650" cy="50006"/>
            </a:xfrm>
            <a:custGeom>
              <a:avLst/>
              <a:gdLst/>
              <a:ahLst/>
              <a:cxnLst>
                <a:cxn ang="0">
                  <a:pos x="156" y="22"/>
                </a:cxn>
                <a:cxn ang="0">
                  <a:pos x="156" y="22"/>
                </a:cxn>
                <a:cxn ang="0">
                  <a:pos x="154" y="11"/>
                </a:cxn>
                <a:cxn ang="0">
                  <a:pos x="151" y="0"/>
                </a:cxn>
                <a:cxn ang="0">
                  <a:pos x="151" y="0"/>
                </a:cxn>
                <a:cxn ang="0">
                  <a:pos x="133" y="6"/>
                </a:cxn>
                <a:cxn ang="0">
                  <a:pos x="114" y="11"/>
                </a:cxn>
                <a:cxn ang="0">
                  <a:pos x="95" y="14"/>
                </a:cxn>
                <a:cxn ang="0">
                  <a:pos x="76" y="16"/>
                </a:cxn>
                <a:cxn ang="0">
                  <a:pos x="57" y="14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8" y="25"/>
                </a:cxn>
                <a:cxn ang="0">
                  <a:pos x="37" y="30"/>
                </a:cxn>
                <a:cxn ang="0">
                  <a:pos x="56" y="33"/>
                </a:cxn>
                <a:cxn ang="0">
                  <a:pos x="76" y="35"/>
                </a:cxn>
                <a:cxn ang="0">
                  <a:pos x="95" y="33"/>
                </a:cxn>
                <a:cxn ang="0">
                  <a:pos x="116" y="30"/>
                </a:cxn>
                <a:cxn ang="0">
                  <a:pos x="137" y="27"/>
                </a:cxn>
                <a:cxn ang="0">
                  <a:pos x="156" y="22"/>
                </a:cxn>
                <a:cxn ang="0">
                  <a:pos x="156" y="22"/>
                </a:cxn>
              </a:cxnLst>
              <a:rect l="0" t="0" r="r" b="b"/>
              <a:pathLst>
                <a:path w="156" h="35">
                  <a:moveTo>
                    <a:pt x="156" y="22"/>
                  </a:moveTo>
                  <a:lnTo>
                    <a:pt x="156" y="22"/>
                  </a:lnTo>
                  <a:lnTo>
                    <a:pt x="154" y="1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6"/>
                  </a:lnTo>
                  <a:lnTo>
                    <a:pt x="114" y="11"/>
                  </a:lnTo>
                  <a:lnTo>
                    <a:pt x="95" y="14"/>
                  </a:lnTo>
                  <a:lnTo>
                    <a:pt x="76" y="16"/>
                  </a:lnTo>
                  <a:lnTo>
                    <a:pt x="57" y="14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8" y="25"/>
                  </a:lnTo>
                  <a:lnTo>
                    <a:pt x="37" y="30"/>
                  </a:lnTo>
                  <a:lnTo>
                    <a:pt x="56" y="33"/>
                  </a:lnTo>
                  <a:lnTo>
                    <a:pt x="76" y="35"/>
                  </a:lnTo>
                  <a:lnTo>
                    <a:pt x="95" y="33"/>
                  </a:lnTo>
                  <a:lnTo>
                    <a:pt x="116" y="30"/>
                  </a:lnTo>
                  <a:lnTo>
                    <a:pt x="137" y="27"/>
                  </a:lnTo>
                  <a:lnTo>
                    <a:pt x="156" y="22"/>
                  </a:lnTo>
                  <a:lnTo>
                    <a:pt x="156" y="22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" name="Freeform 389"/>
            <p:cNvSpPr/>
            <p:nvPr/>
          </p:nvSpPr>
          <p:spPr bwMode="auto">
            <a:xfrm>
              <a:off x="5905502" y="4050507"/>
              <a:ext cx="249238" cy="50006"/>
            </a:xfrm>
            <a:custGeom>
              <a:avLst/>
              <a:gdLst/>
              <a:ahLst/>
              <a:cxnLst>
                <a:cxn ang="0">
                  <a:pos x="157" y="24"/>
                </a:cxn>
                <a:cxn ang="0">
                  <a:pos x="157" y="24"/>
                </a:cxn>
                <a:cxn ang="0">
                  <a:pos x="156" y="5"/>
                </a:cxn>
                <a:cxn ang="0">
                  <a:pos x="156" y="5"/>
                </a:cxn>
                <a:cxn ang="0">
                  <a:pos x="137" y="10"/>
                </a:cxn>
                <a:cxn ang="0">
                  <a:pos x="116" y="13"/>
                </a:cxn>
                <a:cxn ang="0">
                  <a:pos x="95" y="16"/>
                </a:cxn>
                <a:cxn ang="0">
                  <a:pos x="76" y="18"/>
                </a:cxn>
                <a:cxn ang="0">
                  <a:pos x="56" y="16"/>
                </a:cxn>
                <a:cxn ang="0">
                  <a:pos x="37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9" y="26"/>
                </a:cxn>
                <a:cxn ang="0">
                  <a:pos x="38" y="30"/>
                </a:cxn>
                <a:cxn ang="0">
                  <a:pos x="59" y="34"/>
                </a:cxn>
                <a:cxn ang="0">
                  <a:pos x="78" y="35"/>
                </a:cxn>
                <a:cxn ang="0">
                  <a:pos x="99" y="35"/>
                </a:cxn>
                <a:cxn ang="0">
                  <a:pos x="118" y="32"/>
                </a:cxn>
                <a:cxn ang="0">
                  <a:pos x="138" y="29"/>
                </a:cxn>
                <a:cxn ang="0">
                  <a:pos x="157" y="24"/>
                </a:cxn>
                <a:cxn ang="0">
                  <a:pos x="157" y="24"/>
                </a:cxn>
              </a:cxnLst>
              <a:rect l="0" t="0" r="r" b="b"/>
              <a:pathLst>
                <a:path w="157" h="35">
                  <a:moveTo>
                    <a:pt x="157" y="24"/>
                  </a:moveTo>
                  <a:lnTo>
                    <a:pt x="157" y="24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16" y="13"/>
                  </a:lnTo>
                  <a:lnTo>
                    <a:pt x="95" y="16"/>
                  </a:lnTo>
                  <a:lnTo>
                    <a:pt x="76" y="18"/>
                  </a:lnTo>
                  <a:lnTo>
                    <a:pt x="56" y="16"/>
                  </a:lnTo>
                  <a:lnTo>
                    <a:pt x="37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9" y="26"/>
                  </a:lnTo>
                  <a:lnTo>
                    <a:pt x="38" y="30"/>
                  </a:lnTo>
                  <a:lnTo>
                    <a:pt x="59" y="34"/>
                  </a:lnTo>
                  <a:lnTo>
                    <a:pt x="78" y="35"/>
                  </a:lnTo>
                  <a:lnTo>
                    <a:pt x="99" y="35"/>
                  </a:lnTo>
                  <a:lnTo>
                    <a:pt x="118" y="32"/>
                  </a:lnTo>
                  <a:lnTo>
                    <a:pt x="138" y="29"/>
                  </a:lnTo>
                  <a:lnTo>
                    <a:pt x="157" y="24"/>
                  </a:lnTo>
                  <a:lnTo>
                    <a:pt x="157" y="24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" name="Freeform 390"/>
            <p:cNvSpPr/>
            <p:nvPr/>
          </p:nvSpPr>
          <p:spPr bwMode="auto">
            <a:xfrm>
              <a:off x="5905502" y="4076224"/>
              <a:ext cx="249238" cy="42863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54" y="19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38" y="11"/>
                </a:cxn>
                <a:cxn ang="0">
                  <a:pos x="118" y="14"/>
                </a:cxn>
                <a:cxn ang="0">
                  <a:pos x="99" y="17"/>
                </a:cxn>
                <a:cxn ang="0">
                  <a:pos x="78" y="17"/>
                </a:cxn>
                <a:cxn ang="0">
                  <a:pos x="59" y="16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1" y="20"/>
                </a:cxn>
                <a:cxn ang="0">
                  <a:pos x="38" y="25"/>
                </a:cxn>
                <a:cxn ang="0">
                  <a:pos x="57" y="28"/>
                </a:cxn>
                <a:cxn ang="0">
                  <a:pos x="76" y="30"/>
                </a:cxn>
                <a:cxn ang="0">
                  <a:pos x="97" y="30"/>
                </a:cxn>
                <a:cxn ang="0">
                  <a:pos x="116" y="28"/>
                </a:cxn>
                <a:cxn ang="0">
                  <a:pos x="135" y="25"/>
                </a:cxn>
                <a:cxn ang="0">
                  <a:pos x="154" y="19"/>
                </a:cxn>
                <a:cxn ang="0">
                  <a:pos x="154" y="19"/>
                </a:cxn>
              </a:cxnLst>
              <a:rect l="0" t="0" r="r" b="b"/>
              <a:pathLst>
                <a:path w="157" h="30">
                  <a:moveTo>
                    <a:pt x="154" y="19"/>
                  </a:moveTo>
                  <a:lnTo>
                    <a:pt x="154" y="19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38" y="11"/>
                  </a:lnTo>
                  <a:lnTo>
                    <a:pt x="118" y="14"/>
                  </a:lnTo>
                  <a:lnTo>
                    <a:pt x="99" y="17"/>
                  </a:lnTo>
                  <a:lnTo>
                    <a:pt x="78" y="17"/>
                  </a:lnTo>
                  <a:lnTo>
                    <a:pt x="59" y="16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1" y="20"/>
                  </a:lnTo>
                  <a:lnTo>
                    <a:pt x="38" y="25"/>
                  </a:lnTo>
                  <a:lnTo>
                    <a:pt x="57" y="28"/>
                  </a:lnTo>
                  <a:lnTo>
                    <a:pt x="76" y="30"/>
                  </a:lnTo>
                  <a:lnTo>
                    <a:pt x="97" y="30"/>
                  </a:lnTo>
                  <a:lnTo>
                    <a:pt x="116" y="28"/>
                  </a:lnTo>
                  <a:lnTo>
                    <a:pt x="135" y="25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" name="Freeform 391"/>
            <p:cNvSpPr/>
            <p:nvPr/>
          </p:nvSpPr>
          <p:spPr bwMode="auto">
            <a:xfrm>
              <a:off x="5921377" y="4119087"/>
              <a:ext cx="219075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17" y="17"/>
                </a:cxn>
                <a:cxn ang="0">
                  <a:pos x="28" y="24"/>
                </a:cxn>
                <a:cxn ang="0">
                  <a:pos x="39" y="28"/>
                </a:cxn>
                <a:cxn ang="0">
                  <a:pos x="52" y="30"/>
                </a:cxn>
                <a:cxn ang="0">
                  <a:pos x="66" y="32"/>
                </a:cxn>
                <a:cxn ang="0">
                  <a:pos x="93" y="32"/>
                </a:cxn>
                <a:cxn ang="0">
                  <a:pos x="93" y="32"/>
                </a:cxn>
                <a:cxn ang="0">
                  <a:pos x="108" y="28"/>
                </a:cxn>
                <a:cxn ang="0">
                  <a:pos x="120" y="24"/>
                </a:cxn>
                <a:cxn ang="0">
                  <a:pos x="130" y="16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20" y="11"/>
                </a:cxn>
                <a:cxn ang="0">
                  <a:pos x="103" y="14"/>
                </a:cxn>
                <a:cxn ang="0">
                  <a:pos x="85" y="14"/>
                </a:cxn>
                <a:cxn ang="0">
                  <a:pos x="68" y="14"/>
                </a:cxn>
                <a:cxn ang="0">
                  <a:pos x="50" y="13"/>
                </a:cxn>
                <a:cxn ang="0">
                  <a:pos x="33" y="9"/>
                </a:cxn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8" h="32">
                  <a:moveTo>
                    <a:pt x="0" y="0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8" y="24"/>
                  </a:lnTo>
                  <a:lnTo>
                    <a:pt x="39" y="28"/>
                  </a:lnTo>
                  <a:lnTo>
                    <a:pt x="52" y="30"/>
                  </a:lnTo>
                  <a:lnTo>
                    <a:pt x="66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108" y="28"/>
                  </a:lnTo>
                  <a:lnTo>
                    <a:pt x="120" y="24"/>
                  </a:lnTo>
                  <a:lnTo>
                    <a:pt x="130" y="1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20" y="11"/>
                  </a:lnTo>
                  <a:lnTo>
                    <a:pt x="103" y="14"/>
                  </a:lnTo>
                  <a:lnTo>
                    <a:pt x="85" y="14"/>
                  </a:lnTo>
                  <a:lnTo>
                    <a:pt x="68" y="14"/>
                  </a:lnTo>
                  <a:lnTo>
                    <a:pt x="50" y="13"/>
                  </a:lnTo>
                  <a:lnTo>
                    <a:pt x="33" y="9"/>
                  </a:lnTo>
                  <a:lnTo>
                    <a:pt x="1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" name="Freeform 392"/>
            <p:cNvSpPr/>
            <p:nvPr/>
          </p:nvSpPr>
          <p:spPr bwMode="auto">
            <a:xfrm>
              <a:off x="5910265" y="4093369"/>
              <a:ext cx="239713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3" y="23"/>
                </a:cxn>
                <a:cxn ang="0">
                  <a:pos x="40" y="27"/>
                </a:cxn>
                <a:cxn ang="0">
                  <a:pos x="57" y="31"/>
                </a:cxn>
                <a:cxn ang="0">
                  <a:pos x="75" y="32"/>
                </a:cxn>
                <a:cxn ang="0">
                  <a:pos x="92" y="32"/>
                </a:cxn>
                <a:cxn ang="0">
                  <a:pos x="110" y="32"/>
                </a:cxn>
                <a:cxn ang="0">
                  <a:pos x="127" y="29"/>
                </a:cxn>
                <a:cxn ang="0">
                  <a:pos x="145" y="24"/>
                </a:cxn>
                <a:cxn ang="0">
                  <a:pos x="145" y="24"/>
                </a:cxn>
                <a:cxn ang="0">
                  <a:pos x="148" y="16"/>
                </a:cxn>
                <a:cxn ang="0">
                  <a:pos x="151" y="7"/>
                </a:cxn>
                <a:cxn ang="0">
                  <a:pos x="151" y="7"/>
                </a:cxn>
                <a:cxn ang="0">
                  <a:pos x="132" y="13"/>
                </a:cxn>
                <a:cxn ang="0">
                  <a:pos x="113" y="16"/>
                </a:cxn>
                <a:cxn ang="0">
                  <a:pos x="94" y="18"/>
                </a:cxn>
                <a:cxn ang="0">
                  <a:pos x="73" y="18"/>
                </a:cxn>
                <a:cxn ang="0">
                  <a:pos x="54" y="16"/>
                </a:cxn>
                <a:cxn ang="0">
                  <a:pos x="35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1" h="3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3" y="23"/>
                  </a:lnTo>
                  <a:lnTo>
                    <a:pt x="40" y="27"/>
                  </a:lnTo>
                  <a:lnTo>
                    <a:pt x="57" y="31"/>
                  </a:lnTo>
                  <a:lnTo>
                    <a:pt x="75" y="32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7" y="29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8" y="16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32" y="13"/>
                  </a:lnTo>
                  <a:lnTo>
                    <a:pt x="113" y="16"/>
                  </a:lnTo>
                  <a:lnTo>
                    <a:pt x="94" y="18"/>
                  </a:lnTo>
                  <a:lnTo>
                    <a:pt x="73" y="18"/>
                  </a:lnTo>
                  <a:lnTo>
                    <a:pt x="54" y="16"/>
                  </a:lnTo>
                  <a:lnTo>
                    <a:pt x="35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" name="Freeform 393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  <a:cxn ang="0">
                  <a:pos x="0" y="55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" name="Freeform 394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" name="Freeform 395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" name="Freeform 396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" name="Freeform 397"/>
            <p:cNvSpPr/>
            <p:nvPr/>
          </p:nvSpPr>
          <p:spPr bwMode="auto">
            <a:xfrm>
              <a:off x="5514977" y="4093369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4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" name="Freeform 398"/>
            <p:cNvSpPr/>
            <p:nvPr/>
          </p:nvSpPr>
          <p:spPr bwMode="auto">
            <a:xfrm>
              <a:off x="5622927" y="3996214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3" name="Freeform 399"/>
            <p:cNvSpPr/>
            <p:nvPr/>
          </p:nvSpPr>
          <p:spPr bwMode="auto">
            <a:xfrm>
              <a:off x="5548315" y="4016217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4" name="Freeform 400"/>
            <p:cNvSpPr/>
            <p:nvPr/>
          </p:nvSpPr>
          <p:spPr bwMode="auto">
            <a:xfrm>
              <a:off x="5605465" y="407765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5" name="Freeform 401"/>
            <p:cNvSpPr/>
            <p:nvPr/>
          </p:nvSpPr>
          <p:spPr bwMode="auto">
            <a:xfrm>
              <a:off x="5684840" y="4081939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4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6" name="Freeform 402"/>
            <p:cNvSpPr/>
            <p:nvPr/>
          </p:nvSpPr>
          <p:spPr bwMode="auto">
            <a:xfrm>
              <a:off x="5610227" y="415480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7" name="Freeform 403"/>
            <p:cNvSpPr/>
            <p:nvPr/>
          </p:nvSpPr>
          <p:spPr bwMode="auto">
            <a:xfrm>
              <a:off x="5737227" y="4030504"/>
              <a:ext cx="25400" cy="2000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8" name="Freeform 404"/>
            <p:cNvSpPr/>
            <p:nvPr/>
          </p:nvSpPr>
          <p:spPr bwMode="auto">
            <a:xfrm>
              <a:off x="5715002" y="4159092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9" name="Freeform 405"/>
            <p:cNvSpPr/>
            <p:nvPr/>
          </p:nvSpPr>
          <p:spPr bwMode="auto">
            <a:xfrm>
              <a:off x="5527677" y="417766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0" name="Freeform 407"/>
            <p:cNvSpPr/>
            <p:nvPr/>
          </p:nvSpPr>
          <p:spPr bwMode="auto">
            <a:xfrm>
              <a:off x="5653089" y="4211955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1" name="Freeform 408"/>
            <p:cNvSpPr/>
            <p:nvPr/>
          </p:nvSpPr>
          <p:spPr bwMode="auto">
            <a:xfrm>
              <a:off x="5784852" y="4114800"/>
              <a:ext cx="17463" cy="228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1" y="8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2" name="Freeform 409"/>
            <p:cNvSpPr/>
            <p:nvPr/>
          </p:nvSpPr>
          <p:spPr bwMode="auto">
            <a:xfrm>
              <a:off x="5445127" y="391763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3" name="Freeform 410"/>
            <p:cNvSpPr/>
            <p:nvPr/>
          </p:nvSpPr>
          <p:spPr bwMode="auto">
            <a:xfrm>
              <a:off x="5446714" y="3983355"/>
              <a:ext cx="25400" cy="157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5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4" name="Freeform 411"/>
            <p:cNvSpPr/>
            <p:nvPr/>
          </p:nvSpPr>
          <p:spPr bwMode="auto">
            <a:xfrm>
              <a:off x="5394327" y="3887629"/>
              <a:ext cx="26988" cy="185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1"/>
                </a:cxn>
                <a:cxn ang="0">
                  <a:pos x="6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7" h="13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5" name="Freeform 412"/>
            <p:cNvSpPr/>
            <p:nvPr/>
          </p:nvSpPr>
          <p:spPr bwMode="auto">
            <a:xfrm>
              <a:off x="5391152" y="3957638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6" name="Freeform 413"/>
            <p:cNvSpPr/>
            <p:nvPr/>
          </p:nvSpPr>
          <p:spPr bwMode="auto">
            <a:xfrm>
              <a:off x="5502277" y="3934778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7" name="Freeform 444"/>
            <p:cNvSpPr/>
            <p:nvPr/>
          </p:nvSpPr>
          <p:spPr bwMode="auto">
            <a:xfrm>
              <a:off x="5837239" y="2936081"/>
              <a:ext cx="123825" cy="8043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2" y="22"/>
                </a:cxn>
                <a:cxn ang="0">
                  <a:pos x="0" y="36"/>
                </a:cxn>
                <a:cxn ang="0">
                  <a:pos x="2" y="55"/>
                </a:cxn>
                <a:cxn ang="0">
                  <a:pos x="7" y="93"/>
                </a:cxn>
                <a:cxn ang="0">
                  <a:pos x="13" y="130"/>
                </a:cxn>
                <a:cxn ang="0">
                  <a:pos x="16" y="158"/>
                </a:cxn>
                <a:cxn ang="0">
                  <a:pos x="24" y="225"/>
                </a:cxn>
                <a:cxn ang="0">
                  <a:pos x="24" y="225"/>
                </a:cxn>
                <a:cxn ang="0">
                  <a:pos x="30" y="279"/>
                </a:cxn>
                <a:cxn ang="0">
                  <a:pos x="38" y="336"/>
                </a:cxn>
                <a:cxn ang="0">
                  <a:pos x="38" y="336"/>
                </a:cxn>
                <a:cxn ang="0">
                  <a:pos x="43" y="371"/>
                </a:cxn>
                <a:cxn ang="0">
                  <a:pos x="46" y="411"/>
                </a:cxn>
                <a:cxn ang="0">
                  <a:pos x="46" y="411"/>
                </a:cxn>
                <a:cxn ang="0">
                  <a:pos x="51" y="450"/>
                </a:cxn>
                <a:cxn ang="0">
                  <a:pos x="56" y="488"/>
                </a:cxn>
                <a:cxn ang="0">
                  <a:pos x="62" y="526"/>
                </a:cxn>
                <a:cxn ang="0">
                  <a:pos x="69" y="544"/>
                </a:cxn>
                <a:cxn ang="0">
                  <a:pos x="73" y="561"/>
                </a:cxn>
                <a:cxn ang="0">
                  <a:pos x="73" y="561"/>
                </a:cxn>
                <a:cxn ang="0">
                  <a:pos x="75" y="563"/>
                </a:cxn>
                <a:cxn ang="0">
                  <a:pos x="76" y="563"/>
                </a:cxn>
                <a:cxn ang="0">
                  <a:pos x="76" y="563"/>
                </a:cxn>
                <a:cxn ang="0">
                  <a:pos x="78" y="561"/>
                </a:cxn>
                <a:cxn ang="0">
                  <a:pos x="78" y="560"/>
                </a:cxn>
                <a:cxn ang="0">
                  <a:pos x="78" y="560"/>
                </a:cxn>
                <a:cxn ang="0">
                  <a:pos x="72" y="542"/>
                </a:cxn>
                <a:cxn ang="0">
                  <a:pos x="67" y="525"/>
                </a:cxn>
                <a:cxn ang="0">
                  <a:pos x="61" y="488"/>
                </a:cxn>
                <a:cxn ang="0">
                  <a:pos x="56" y="449"/>
                </a:cxn>
                <a:cxn ang="0">
                  <a:pos x="51" y="409"/>
                </a:cxn>
                <a:cxn ang="0">
                  <a:pos x="51" y="409"/>
                </a:cxn>
                <a:cxn ang="0">
                  <a:pos x="48" y="371"/>
                </a:cxn>
                <a:cxn ang="0">
                  <a:pos x="43" y="334"/>
                </a:cxn>
                <a:cxn ang="0">
                  <a:pos x="43" y="334"/>
                </a:cxn>
                <a:cxn ang="0">
                  <a:pos x="35" y="279"/>
                </a:cxn>
                <a:cxn ang="0">
                  <a:pos x="29" y="223"/>
                </a:cxn>
                <a:cxn ang="0">
                  <a:pos x="21" y="157"/>
                </a:cxn>
                <a:cxn ang="0">
                  <a:pos x="18" y="130"/>
                </a:cxn>
                <a:cxn ang="0">
                  <a:pos x="18" y="130"/>
                </a:cxn>
                <a:cxn ang="0">
                  <a:pos x="11" y="95"/>
                </a:cxn>
                <a:cxn ang="0">
                  <a:pos x="7" y="57"/>
                </a:cxn>
                <a:cxn ang="0">
                  <a:pos x="5" y="39"/>
                </a:cxn>
                <a:cxn ang="0">
                  <a:pos x="5" y="23"/>
                </a:cxn>
                <a:cxn ang="0">
                  <a:pos x="7" y="11"/>
                </a:cxn>
                <a:cxn ang="0">
                  <a:pos x="8" y="6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8" h="563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22"/>
                  </a:lnTo>
                  <a:lnTo>
                    <a:pt x="0" y="36"/>
                  </a:lnTo>
                  <a:lnTo>
                    <a:pt x="2" y="55"/>
                  </a:lnTo>
                  <a:lnTo>
                    <a:pt x="7" y="93"/>
                  </a:lnTo>
                  <a:lnTo>
                    <a:pt x="13" y="130"/>
                  </a:lnTo>
                  <a:lnTo>
                    <a:pt x="16" y="158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30" y="279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71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51" y="450"/>
                  </a:lnTo>
                  <a:lnTo>
                    <a:pt x="56" y="488"/>
                  </a:lnTo>
                  <a:lnTo>
                    <a:pt x="62" y="526"/>
                  </a:lnTo>
                  <a:lnTo>
                    <a:pt x="69" y="544"/>
                  </a:lnTo>
                  <a:lnTo>
                    <a:pt x="73" y="561"/>
                  </a:lnTo>
                  <a:lnTo>
                    <a:pt x="73" y="561"/>
                  </a:lnTo>
                  <a:lnTo>
                    <a:pt x="75" y="563"/>
                  </a:lnTo>
                  <a:lnTo>
                    <a:pt x="76" y="563"/>
                  </a:lnTo>
                  <a:lnTo>
                    <a:pt x="76" y="563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8" y="560"/>
                  </a:lnTo>
                  <a:lnTo>
                    <a:pt x="72" y="542"/>
                  </a:lnTo>
                  <a:lnTo>
                    <a:pt x="67" y="525"/>
                  </a:lnTo>
                  <a:lnTo>
                    <a:pt x="61" y="488"/>
                  </a:lnTo>
                  <a:lnTo>
                    <a:pt x="56" y="449"/>
                  </a:lnTo>
                  <a:lnTo>
                    <a:pt x="51" y="409"/>
                  </a:lnTo>
                  <a:lnTo>
                    <a:pt x="51" y="409"/>
                  </a:lnTo>
                  <a:lnTo>
                    <a:pt x="48" y="371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35" y="279"/>
                  </a:lnTo>
                  <a:lnTo>
                    <a:pt x="29" y="223"/>
                  </a:lnTo>
                  <a:lnTo>
                    <a:pt x="21" y="157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1" y="95"/>
                  </a:lnTo>
                  <a:lnTo>
                    <a:pt x="7" y="57"/>
                  </a:lnTo>
                  <a:lnTo>
                    <a:pt x="5" y="39"/>
                  </a:lnTo>
                  <a:lnTo>
                    <a:pt x="5" y="23"/>
                  </a:lnTo>
                  <a:lnTo>
                    <a:pt x="7" y="11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8" name="Freeform 445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  <a:cxn ang="0">
                  <a:pos x="0" y="0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9" name="Freeform 446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123457 L -0.495347 -0.649383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" y="-3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98333 -0.0924691 " pathEditMode="relative" rAng="0" ptsTypes="">
                                      <p:cBhvr>
                                        <p:cTn id="10" dur="2000" fill="hold"/>
                                        <p:tgtEl>
                                          <p:spTgt spid="13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" y="-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265972 -0.285802 " pathEditMode="relative" rAng="0" ptsTypes="">
                                      <p:cBhvr>
                                        <p:cTn id="14" dur="20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" y="-1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123457 L -0.015 -0.285309 " pathEditMode="relative" rAng="0" ptsTypes="">
                                      <p:cBhvr>
                                        <p:cTn id="18" dur="2000" fill="hold"/>
                                        <p:tgtEl>
                                          <p:spTgt spid="13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" y="-1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7360" y="171450"/>
            <a:ext cx="6003925" cy="4849495"/>
            <a:chOff x="3809984" y="2173237"/>
            <a:chExt cx="7715304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4512874" y="2200179"/>
              <a:ext cx="6469917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треугольник.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3845" y="550545"/>
            <a:ext cx="3935095" cy="433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7360" y="171450"/>
            <a:ext cx="6003925" cy="4849495"/>
            <a:chOff x="3809984" y="2173237"/>
            <a:chExt cx="7715304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4512874" y="2200179"/>
              <a:ext cx="6469917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квадрат.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8435" y="507365"/>
            <a:ext cx="4158615" cy="43935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0375" y="171450"/>
            <a:ext cx="6010910" cy="4849495"/>
            <a:chOff x="3801008" y="2173237"/>
            <a:chExt cx="7724280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3801008" y="2200287"/>
              <a:ext cx="7685112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   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прямоугольник.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5435" y="483870"/>
            <a:ext cx="4062095" cy="4421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7360" y="171450"/>
            <a:ext cx="6003925" cy="4849495"/>
            <a:chOff x="3809984" y="2173237"/>
            <a:chExt cx="7715304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4512874" y="2200179"/>
              <a:ext cx="6469917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ромб.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7505" y="507365"/>
            <a:ext cx="3856355" cy="442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7360" y="171450"/>
            <a:ext cx="6003925" cy="4849495"/>
            <a:chOff x="3809984" y="2173237"/>
            <a:chExt cx="7715304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4512874" y="2200179"/>
              <a:ext cx="6469917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круг.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4330" y="498475"/>
            <a:ext cx="3968115" cy="44043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组合 32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3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9" y="165"/>
              </a:cxn>
              <a:cxn ang="0">
                <a:pos x="27" y="193"/>
              </a:cxn>
              <a:cxn ang="0">
                <a:pos x="53" y="217"/>
              </a:cxn>
              <a:cxn ang="0">
                <a:pos x="84" y="232"/>
              </a:cxn>
              <a:cxn ang="0">
                <a:pos x="119" y="237"/>
              </a:cxn>
              <a:cxn ang="0">
                <a:pos x="143" y="234"/>
              </a:cxn>
              <a:cxn ang="0">
                <a:pos x="176" y="223"/>
              </a:cxn>
              <a:cxn ang="0">
                <a:pos x="203" y="202"/>
              </a:cxn>
              <a:cxn ang="0">
                <a:pos x="224" y="175"/>
              </a:cxn>
              <a:cxn ang="0">
                <a:pos x="236" y="142"/>
              </a:cxn>
              <a:cxn ang="0">
                <a:pos x="237" y="118"/>
              </a:cxn>
              <a:cxn ang="0">
                <a:pos x="233" y="82"/>
              </a:cxn>
              <a:cxn ang="0">
                <a:pos x="218" y="52"/>
              </a:cxn>
              <a:cxn ang="0">
                <a:pos x="194" y="27"/>
              </a:cxn>
              <a:cxn ang="0">
                <a:pos x="165" y="9"/>
              </a:cxn>
              <a:cxn ang="0">
                <a:pos x="131" y="0"/>
              </a:cxn>
              <a:cxn ang="0">
                <a:pos x="107" y="0"/>
              </a:cxn>
              <a:cxn ang="0">
                <a:pos x="72" y="9"/>
              </a:cxn>
              <a:cxn ang="0">
                <a:pos x="44" y="27"/>
              </a:cxn>
              <a:cxn ang="0">
                <a:pos x="20" y="52"/>
              </a:cxn>
              <a:cxn ang="0">
                <a:pos x="6" y="82"/>
              </a:cxn>
              <a:cxn ang="0">
                <a:pos x="0" y="118"/>
              </a:cxn>
              <a:cxn ang="0">
                <a:pos x="3" y="106"/>
              </a:cxn>
              <a:cxn ang="0">
                <a:pos x="12" y="73"/>
              </a:cxn>
              <a:cxn ang="0">
                <a:pos x="30" y="45"/>
              </a:cxn>
              <a:cxn ang="0">
                <a:pos x="54" y="22"/>
              </a:cxn>
              <a:cxn ang="0">
                <a:pos x="84" y="7"/>
              </a:cxn>
              <a:cxn ang="0">
                <a:pos x="119" y="3"/>
              </a:cxn>
              <a:cxn ang="0">
                <a:pos x="143" y="4"/>
              </a:cxn>
              <a:cxn ang="0">
                <a:pos x="174" y="16"/>
              </a:cxn>
              <a:cxn ang="0">
                <a:pos x="201" y="36"/>
              </a:cxn>
              <a:cxn ang="0">
                <a:pos x="221" y="63"/>
              </a:cxn>
              <a:cxn ang="0">
                <a:pos x="233" y="94"/>
              </a:cxn>
              <a:cxn ang="0">
                <a:pos x="234" y="118"/>
              </a:cxn>
              <a:cxn ang="0">
                <a:pos x="230" y="153"/>
              </a:cxn>
              <a:cxn ang="0">
                <a:pos x="215" y="183"/>
              </a:cxn>
              <a:cxn ang="0">
                <a:pos x="192" y="207"/>
              </a:cxn>
              <a:cxn ang="0">
                <a:pos x="164" y="225"/>
              </a:cxn>
              <a:cxn ang="0">
                <a:pos x="131" y="234"/>
              </a:cxn>
              <a:cxn ang="0">
                <a:pos x="107" y="234"/>
              </a:cxn>
              <a:cxn ang="0">
                <a:pos x="74" y="225"/>
              </a:cxn>
              <a:cxn ang="0">
                <a:pos x="45" y="207"/>
              </a:cxn>
              <a:cxn ang="0">
                <a:pos x="23" y="183"/>
              </a:cxn>
              <a:cxn ang="0">
                <a:pos x="8" y="153"/>
              </a:cxn>
              <a:cxn ang="0">
                <a:pos x="3" y="118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  <a:close/>
                <a:moveTo>
                  <a:pt x="3" y="118"/>
                </a:moveTo>
                <a:lnTo>
                  <a:pt x="3" y="118"/>
                </a:lnTo>
                <a:lnTo>
                  <a:pt x="3" y="106"/>
                </a:lnTo>
                <a:lnTo>
                  <a:pt x="6" y="94"/>
                </a:lnTo>
                <a:lnTo>
                  <a:pt x="8" y="84"/>
                </a:lnTo>
                <a:lnTo>
                  <a:pt x="12" y="73"/>
                </a:lnTo>
                <a:lnTo>
                  <a:pt x="17" y="63"/>
                </a:lnTo>
                <a:lnTo>
                  <a:pt x="23" y="54"/>
                </a:lnTo>
                <a:lnTo>
                  <a:pt x="30" y="45"/>
                </a:lnTo>
                <a:lnTo>
                  <a:pt x="38" y="36"/>
                </a:lnTo>
                <a:lnTo>
                  <a:pt x="45" y="28"/>
                </a:lnTo>
                <a:lnTo>
                  <a:pt x="54" y="22"/>
                </a:lnTo>
                <a:lnTo>
                  <a:pt x="63" y="16"/>
                </a:lnTo>
                <a:lnTo>
                  <a:pt x="74" y="12"/>
                </a:lnTo>
                <a:lnTo>
                  <a:pt x="84" y="7"/>
                </a:lnTo>
                <a:lnTo>
                  <a:pt x="96" y="4"/>
                </a:lnTo>
                <a:lnTo>
                  <a:pt x="107" y="3"/>
                </a:lnTo>
                <a:lnTo>
                  <a:pt x="119" y="3"/>
                </a:lnTo>
                <a:lnTo>
                  <a:pt x="119" y="3"/>
                </a:lnTo>
                <a:lnTo>
                  <a:pt x="131" y="3"/>
                </a:lnTo>
                <a:lnTo>
                  <a:pt x="143" y="4"/>
                </a:lnTo>
                <a:lnTo>
                  <a:pt x="153" y="7"/>
                </a:lnTo>
                <a:lnTo>
                  <a:pt x="164" y="12"/>
                </a:lnTo>
                <a:lnTo>
                  <a:pt x="174" y="16"/>
                </a:lnTo>
                <a:lnTo>
                  <a:pt x="183" y="22"/>
                </a:lnTo>
                <a:lnTo>
                  <a:pt x="192" y="28"/>
                </a:lnTo>
                <a:lnTo>
                  <a:pt x="201" y="36"/>
                </a:lnTo>
                <a:lnTo>
                  <a:pt x="209" y="45"/>
                </a:lnTo>
                <a:lnTo>
                  <a:pt x="215" y="54"/>
                </a:lnTo>
                <a:lnTo>
                  <a:pt x="221" y="63"/>
                </a:lnTo>
                <a:lnTo>
                  <a:pt x="225" y="73"/>
                </a:lnTo>
                <a:lnTo>
                  <a:pt x="230" y="84"/>
                </a:lnTo>
                <a:lnTo>
                  <a:pt x="233" y="94"/>
                </a:lnTo>
                <a:lnTo>
                  <a:pt x="234" y="106"/>
                </a:lnTo>
                <a:lnTo>
                  <a:pt x="234" y="118"/>
                </a:lnTo>
                <a:lnTo>
                  <a:pt x="234" y="118"/>
                </a:lnTo>
                <a:lnTo>
                  <a:pt x="234" y="130"/>
                </a:lnTo>
                <a:lnTo>
                  <a:pt x="233" y="141"/>
                </a:lnTo>
                <a:lnTo>
                  <a:pt x="230" y="153"/>
                </a:lnTo>
                <a:lnTo>
                  <a:pt x="225" y="163"/>
                </a:lnTo>
                <a:lnTo>
                  <a:pt x="221" y="174"/>
                </a:lnTo>
                <a:lnTo>
                  <a:pt x="215" y="183"/>
                </a:lnTo>
                <a:lnTo>
                  <a:pt x="209" y="192"/>
                </a:lnTo>
                <a:lnTo>
                  <a:pt x="201" y="199"/>
                </a:lnTo>
                <a:lnTo>
                  <a:pt x="192" y="207"/>
                </a:lnTo>
                <a:lnTo>
                  <a:pt x="183" y="214"/>
                </a:lnTo>
                <a:lnTo>
                  <a:pt x="174" y="220"/>
                </a:lnTo>
                <a:lnTo>
                  <a:pt x="164" y="225"/>
                </a:lnTo>
                <a:lnTo>
                  <a:pt x="153" y="229"/>
                </a:lnTo>
                <a:lnTo>
                  <a:pt x="143" y="231"/>
                </a:lnTo>
                <a:lnTo>
                  <a:pt x="131" y="234"/>
                </a:lnTo>
                <a:lnTo>
                  <a:pt x="119" y="234"/>
                </a:lnTo>
                <a:lnTo>
                  <a:pt x="119" y="234"/>
                </a:lnTo>
                <a:lnTo>
                  <a:pt x="107" y="234"/>
                </a:lnTo>
                <a:lnTo>
                  <a:pt x="96" y="231"/>
                </a:lnTo>
                <a:lnTo>
                  <a:pt x="84" y="229"/>
                </a:lnTo>
                <a:lnTo>
                  <a:pt x="74" y="225"/>
                </a:lnTo>
                <a:lnTo>
                  <a:pt x="63" y="220"/>
                </a:lnTo>
                <a:lnTo>
                  <a:pt x="54" y="214"/>
                </a:lnTo>
                <a:lnTo>
                  <a:pt x="45" y="207"/>
                </a:lnTo>
                <a:lnTo>
                  <a:pt x="38" y="199"/>
                </a:lnTo>
                <a:lnTo>
                  <a:pt x="30" y="192"/>
                </a:lnTo>
                <a:lnTo>
                  <a:pt x="23" y="183"/>
                </a:lnTo>
                <a:lnTo>
                  <a:pt x="17" y="174"/>
                </a:lnTo>
                <a:lnTo>
                  <a:pt x="12" y="163"/>
                </a:lnTo>
                <a:lnTo>
                  <a:pt x="8" y="153"/>
                </a:lnTo>
                <a:lnTo>
                  <a:pt x="6" y="141"/>
                </a:lnTo>
                <a:lnTo>
                  <a:pt x="3" y="130"/>
                </a:lnTo>
                <a:lnTo>
                  <a:pt x="3" y="118"/>
                </a:lnTo>
                <a:close/>
              </a:path>
            </a:pathLst>
          </a:custGeom>
          <a:solidFill>
            <a:srgbClr val="8DB3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845449" y="273457"/>
            <a:ext cx="399669" cy="374619"/>
          </a:xfrm>
          <a:custGeom>
            <a:avLst/>
            <a:gdLst/>
            <a:ahLst/>
            <a:cxnLst>
              <a:cxn ang="0">
                <a:pos x="0" y="118"/>
              </a:cxn>
              <a:cxn ang="0">
                <a:pos x="3" y="142"/>
              </a:cxn>
              <a:cxn ang="0">
                <a:pos x="9" y="165"/>
              </a:cxn>
              <a:cxn ang="0">
                <a:pos x="20" y="184"/>
              </a:cxn>
              <a:cxn ang="0">
                <a:pos x="35" y="202"/>
              </a:cxn>
              <a:cxn ang="0">
                <a:pos x="53" y="217"/>
              </a:cxn>
              <a:cxn ang="0">
                <a:pos x="72" y="228"/>
              </a:cxn>
              <a:cxn ang="0">
                <a:pos x="95" y="234"/>
              </a:cxn>
              <a:cxn ang="0">
                <a:pos x="119" y="237"/>
              </a:cxn>
              <a:cxn ang="0">
                <a:pos x="131" y="237"/>
              </a:cxn>
              <a:cxn ang="0">
                <a:pos x="155" y="232"/>
              </a:cxn>
              <a:cxn ang="0">
                <a:pos x="176" y="223"/>
              </a:cxn>
              <a:cxn ang="0">
                <a:pos x="194" y="210"/>
              </a:cxn>
              <a:cxn ang="0">
                <a:pos x="210" y="193"/>
              </a:cxn>
              <a:cxn ang="0">
                <a:pos x="224" y="175"/>
              </a:cxn>
              <a:cxn ang="0">
                <a:pos x="233" y="153"/>
              </a:cxn>
              <a:cxn ang="0">
                <a:pos x="237" y="130"/>
              </a:cxn>
              <a:cxn ang="0">
                <a:pos x="237" y="118"/>
              </a:cxn>
              <a:cxn ang="0">
                <a:pos x="236" y="94"/>
              </a:cxn>
              <a:cxn ang="0">
                <a:pos x="228" y="72"/>
              </a:cxn>
              <a:cxn ang="0">
                <a:pos x="218" y="52"/>
              </a:cxn>
              <a:cxn ang="0">
                <a:pos x="203" y="34"/>
              </a:cxn>
              <a:cxn ang="0">
                <a:pos x="185" y="19"/>
              </a:cxn>
              <a:cxn ang="0">
                <a:pos x="165" y="9"/>
              </a:cxn>
              <a:cxn ang="0">
                <a:pos x="143" y="1"/>
              </a:cxn>
              <a:cxn ang="0">
                <a:pos x="119" y="0"/>
              </a:cxn>
              <a:cxn ang="0">
                <a:pos x="107" y="0"/>
              </a:cxn>
              <a:cxn ang="0">
                <a:pos x="84" y="4"/>
              </a:cxn>
              <a:cxn ang="0">
                <a:pos x="62" y="13"/>
              </a:cxn>
              <a:cxn ang="0">
                <a:pos x="44" y="27"/>
              </a:cxn>
              <a:cxn ang="0">
                <a:pos x="27" y="43"/>
              </a:cxn>
              <a:cxn ang="0">
                <a:pos x="15" y="61"/>
              </a:cxn>
              <a:cxn ang="0">
                <a:pos x="6" y="82"/>
              </a:cxn>
              <a:cxn ang="0">
                <a:pos x="0" y="106"/>
              </a:cxn>
            </a:cxnLst>
            <a:rect l="0" t="0" r="r" b="b"/>
            <a:pathLst>
              <a:path w="237" h="237">
                <a:moveTo>
                  <a:pt x="0" y="118"/>
                </a:moveTo>
                <a:lnTo>
                  <a:pt x="0" y="118"/>
                </a:lnTo>
                <a:lnTo>
                  <a:pt x="0" y="130"/>
                </a:lnTo>
                <a:lnTo>
                  <a:pt x="3" y="142"/>
                </a:lnTo>
                <a:lnTo>
                  <a:pt x="6" y="153"/>
                </a:lnTo>
                <a:lnTo>
                  <a:pt x="9" y="165"/>
                </a:lnTo>
                <a:lnTo>
                  <a:pt x="15" y="175"/>
                </a:lnTo>
                <a:lnTo>
                  <a:pt x="20" y="184"/>
                </a:lnTo>
                <a:lnTo>
                  <a:pt x="27" y="193"/>
                </a:lnTo>
                <a:lnTo>
                  <a:pt x="35" y="202"/>
                </a:lnTo>
                <a:lnTo>
                  <a:pt x="44" y="210"/>
                </a:lnTo>
                <a:lnTo>
                  <a:pt x="53" y="217"/>
                </a:lnTo>
                <a:lnTo>
                  <a:pt x="62" y="223"/>
                </a:lnTo>
                <a:lnTo>
                  <a:pt x="72" y="228"/>
                </a:lnTo>
                <a:lnTo>
                  <a:pt x="84" y="232"/>
                </a:lnTo>
                <a:lnTo>
                  <a:pt x="95" y="234"/>
                </a:lnTo>
                <a:lnTo>
                  <a:pt x="107" y="237"/>
                </a:lnTo>
                <a:lnTo>
                  <a:pt x="119" y="237"/>
                </a:lnTo>
                <a:lnTo>
                  <a:pt x="119" y="237"/>
                </a:lnTo>
                <a:lnTo>
                  <a:pt x="131" y="237"/>
                </a:lnTo>
                <a:lnTo>
                  <a:pt x="143" y="234"/>
                </a:lnTo>
                <a:lnTo>
                  <a:pt x="155" y="232"/>
                </a:lnTo>
                <a:lnTo>
                  <a:pt x="165" y="228"/>
                </a:lnTo>
                <a:lnTo>
                  <a:pt x="176" y="223"/>
                </a:lnTo>
                <a:lnTo>
                  <a:pt x="185" y="217"/>
                </a:lnTo>
                <a:lnTo>
                  <a:pt x="194" y="210"/>
                </a:lnTo>
                <a:lnTo>
                  <a:pt x="203" y="202"/>
                </a:lnTo>
                <a:lnTo>
                  <a:pt x="210" y="193"/>
                </a:lnTo>
                <a:lnTo>
                  <a:pt x="218" y="184"/>
                </a:lnTo>
                <a:lnTo>
                  <a:pt x="224" y="175"/>
                </a:lnTo>
                <a:lnTo>
                  <a:pt x="228" y="165"/>
                </a:lnTo>
                <a:lnTo>
                  <a:pt x="233" y="153"/>
                </a:lnTo>
                <a:lnTo>
                  <a:pt x="236" y="142"/>
                </a:lnTo>
                <a:lnTo>
                  <a:pt x="237" y="130"/>
                </a:lnTo>
                <a:lnTo>
                  <a:pt x="237" y="118"/>
                </a:lnTo>
                <a:lnTo>
                  <a:pt x="237" y="118"/>
                </a:lnTo>
                <a:lnTo>
                  <a:pt x="237" y="106"/>
                </a:lnTo>
                <a:lnTo>
                  <a:pt x="236" y="94"/>
                </a:lnTo>
                <a:lnTo>
                  <a:pt x="233" y="82"/>
                </a:lnTo>
                <a:lnTo>
                  <a:pt x="228" y="72"/>
                </a:lnTo>
                <a:lnTo>
                  <a:pt x="224" y="61"/>
                </a:lnTo>
                <a:lnTo>
                  <a:pt x="218" y="52"/>
                </a:lnTo>
                <a:lnTo>
                  <a:pt x="210" y="43"/>
                </a:lnTo>
                <a:lnTo>
                  <a:pt x="203" y="34"/>
                </a:lnTo>
                <a:lnTo>
                  <a:pt x="194" y="27"/>
                </a:lnTo>
                <a:lnTo>
                  <a:pt x="185" y="19"/>
                </a:lnTo>
                <a:lnTo>
                  <a:pt x="176" y="13"/>
                </a:lnTo>
                <a:lnTo>
                  <a:pt x="165" y="9"/>
                </a:lnTo>
                <a:lnTo>
                  <a:pt x="155" y="4"/>
                </a:lnTo>
                <a:lnTo>
                  <a:pt x="143" y="1"/>
                </a:lnTo>
                <a:lnTo>
                  <a:pt x="131" y="0"/>
                </a:lnTo>
                <a:lnTo>
                  <a:pt x="119" y="0"/>
                </a:lnTo>
                <a:lnTo>
                  <a:pt x="119" y="0"/>
                </a:lnTo>
                <a:lnTo>
                  <a:pt x="107" y="0"/>
                </a:lnTo>
                <a:lnTo>
                  <a:pt x="95" y="1"/>
                </a:lnTo>
                <a:lnTo>
                  <a:pt x="84" y="4"/>
                </a:lnTo>
                <a:lnTo>
                  <a:pt x="72" y="9"/>
                </a:lnTo>
                <a:lnTo>
                  <a:pt x="62" y="13"/>
                </a:lnTo>
                <a:lnTo>
                  <a:pt x="53" y="19"/>
                </a:lnTo>
                <a:lnTo>
                  <a:pt x="44" y="27"/>
                </a:lnTo>
                <a:lnTo>
                  <a:pt x="35" y="34"/>
                </a:lnTo>
                <a:lnTo>
                  <a:pt x="27" y="43"/>
                </a:lnTo>
                <a:lnTo>
                  <a:pt x="20" y="52"/>
                </a:lnTo>
                <a:lnTo>
                  <a:pt x="15" y="61"/>
                </a:lnTo>
                <a:lnTo>
                  <a:pt x="9" y="72"/>
                </a:lnTo>
                <a:lnTo>
                  <a:pt x="6" y="82"/>
                </a:lnTo>
                <a:lnTo>
                  <a:pt x="3" y="94"/>
                </a:lnTo>
                <a:lnTo>
                  <a:pt x="0" y="106"/>
                </a:lnTo>
                <a:lnTo>
                  <a:pt x="0" y="118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850509" y="278199"/>
            <a:ext cx="389551" cy="365135"/>
          </a:xfrm>
          <a:custGeom>
            <a:avLst/>
            <a:gdLst/>
            <a:ahLst/>
            <a:cxnLst>
              <a:cxn ang="0">
                <a:pos x="0" y="115"/>
              </a:cxn>
              <a:cxn ang="0">
                <a:pos x="3" y="91"/>
              </a:cxn>
              <a:cxn ang="0">
                <a:pos x="9" y="70"/>
              </a:cxn>
              <a:cxn ang="0">
                <a:pos x="20" y="51"/>
              </a:cxn>
              <a:cxn ang="0">
                <a:pos x="35" y="33"/>
              </a:cxn>
              <a:cxn ang="0">
                <a:pos x="51" y="19"/>
              </a:cxn>
              <a:cxn ang="0">
                <a:pos x="71" y="9"/>
              </a:cxn>
              <a:cxn ang="0">
                <a:pos x="93" y="1"/>
              </a:cxn>
              <a:cxn ang="0">
                <a:pos x="116" y="0"/>
              </a:cxn>
              <a:cxn ang="0">
                <a:pos x="128" y="0"/>
              </a:cxn>
              <a:cxn ang="0">
                <a:pos x="150" y="4"/>
              </a:cxn>
              <a:cxn ang="0">
                <a:pos x="171" y="13"/>
              </a:cxn>
              <a:cxn ang="0">
                <a:pos x="189" y="25"/>
              </a:cxn>
              <a:cxn ang="0">
                <a:pos x="206" y="42"/>
              </a:cxn>
              <a:cxn ang="0">
                <a:pos x="218" y="60"/>
              </a:cxn>
              <a:cxn ang="0">
                <a:pos x="227" y="81"/>
              </a:cxn>
              <a:cxn ang="0">
                <a:pos x="231" y="103"/>
              </a:cxn>
              <a:cxn ang="0">
                <a:pos x="231" y="115"/>
              </a:cxn>
              <a:cxn ang="0">
                <a:pos x="230" y="138"/>
              </a:cxn>
              <a:cxn ang="0">
                <a:pos x="222" y="160"/>
              </a:cxn>
              <a:cxn ang="0">
                <a:pos x="212" y="180"/>
              </a:cxn>
              <a:cxn ang="0">
                <a:pos x="198" y="196"/>
              </a:cxn>
              <a:cxn ang="0">
                <a:pos x="180" y="211"/>
              </a:cxn>
              <a:cxn ang="0">
                <a:pos x="161" y="222"/>
              </a:cxn>
              <a:cxn ang="0">
                <a:pos x="140" y="228"/>
              </a:cxn>
              <a:cxn ang="0">
                <a:pos x="116" y="231"/>
              </a:cxn>
              <a:cxn ang="0">
                <a:pos x="104" y="231"/>
              </a:cxn>
              <a:cxn ang="0">
                <a:pos x="81" y="226"/>
              </a:cxn>
              <a:cxn ang="0">
                <a:pos x="60" y="217"/>
              </a:cxn>
              <a:cxn ang="0">
                <a:pos x="42" y="204"/>
              </a:cxn>
              <a:cxn ang="0">
                <a:pos x="27" y="189"/>
              </a:cxn>
              <a:cxn ang="0">
                <a:pos x="14" y="171"/>
              </a:cxn>
              <a:cxn ang="0">
                <a:pos x="5" y="150"/>
              </a:cxn>
              <a:cxn ang="0">
                <a:pos x="0" y="127"/>
              </a:cxn>
            </a:cxnLst>
            <a:rect l="0" t="0" r="r" b="b"/>
            <a:pathLst>
              <a:path w="231" h="231">
                <a:moveTo>
                  <a:pt x="0" y="115"/>
                </a:moveTo>
                <a:lnTo>
                  <a:pt x="0" y="115"/>
                </a:lnTo>
                <a:lnTo>
                  <a:pt x="0" y="103"/>
                </a:lnTo>
                <a:lnTo>
                  <a:pt x="3" y="91"/>
                </a:lnTo>
                <a:lnTo>
                  <a:pt x="5" y="81"/>
                </a:lnTo>
                <a:lnTo>
                  <a:pt x="9" y="70"/>
                </a:lnTo>
                <a:lnTo>
                  <a:pt x="14" y="60"/>
                </a:lnTo>
                <a:lnTo>
                  <a:pt x="20" y="51"/>
                </a:lnTo>
                <a:lnTo>
                  <a:pt x="27" y="42"/>
                </a:lnTo>
                <a:lnTo>
                  <a:pt x="35" y="33"/>
                </a:lnTo>
                <a:lnTo>
                  <a:pt x="42" y="25"/>
                </a:lnTo>
                <a:lnTo>
                  <a:pt x="51" y="19"/>
                </a:lnTo>
                <a:lnTo>
                  <a:pt x="60" y="13"/>
                </a:lnTo>
                <a:lnTo>
                  <a:pt x="71" y="9"/>
                </a:lnTo>
                <a:lnTo>
                  <a:pt x="81" y="4"/>
                </a:lnTo>
                <a:lnTo>
                  <a:pt x="93" y="1"/>
                </a:lnTo>
                <a:lnTo>
                  <a:pt x="104" y="0"/>
                </a:lnTo>
                <a:lnTo>
                  <a:pt x="116" y="0"/>
                </a:lnTo>
                <a:lnTo>
                  <a:pt x="116" y="0"/>
                </a:lnTo>
                <a:lnTo>
                  <a:pt x="128" y="0"/>
                </a:lnTo>
                <a:lnTo>
                  <a:pt x="140" y="1"/>
                </a:lnTo>
                <a:lnTo>
                  <a:pt x="150" y="4"/>
                </a:lnTo>
                <a:lnTo>
                  <a:pt x="161" y="9"/>
                </a:lnTo>
                <a:lnTo>
                  <a:pt x="171" y="13"/>
                </a:lnTo>
                <a:lnTo>
                  <a:pt x="180" y="19"/>
                </a:lnTo>
                <a:lnTo>
                  <a:pt x="189" y="25"/>
                </a:lnTo>
                <a:lnTo>
                  <a:pt x="198" y="33"/>
                </a:lnTo>
                <a:lnTo>
                  <a:pt x="206" y="42"/>
                </a:lnTo>
                <a:lnTo>
                  <a:pt x="212" y="51"/>
                </a:lnTo>
                <a:lnTo>
                  <a:pt x="218" y="60"/>
                </a:lnTo>
                <a:lnTo>
                  <a:pt x="222" y="70"/>
                </a:lnTo>
                <a:lnTo>
                  <a:pt x="227" y="81"/>
                </a:lnTo>
                <a:lnTo>
                  <a:pt x="230" y="91"/>
                </a:lnTo>
                <a:lnTo>
                  <a:pt x="231" y="103"/>
                </a:lnTo>
                <a:lnTo>
                  <a:pt x="231" y="115"/>
                </a:lnTo>
                <a:lnTo>
                  <a:pt x="231" y="115"/>
                </a:lnTo>
                <a:lnTo>
                  <a:pt x="231" y="127"/>
                </a:lnTo>
                <a:lnTo>
                  <a:pt x="230" y="138"/>
                </a:lnTo>
                <a:lnTo>
                  <a:pt x="227" y="150"/>
                </a:lnTo>
                <a:lnTo>
                  <a:pt x="222" y="160"/>
                </a:lnTo>
                <a:lnTo>
                  <a:pt x="218" y="171"/>
                </a:lnTo>
                <a:lnTo>
                  <a:pt x="212" y="180"/>
                </a:lnTo>
                <a:lnTo>
                  <a:pt x="206" y="189"/>
                </a:lnTo>
                <a:lnTo>
                  <a:pt x="198" y="196"/>
                </a:lnTo>
                <a:lnTo>
                  <a:pt x="189" y="204"/>
                </a:lnTo>
                <a:lnTo>
                  <a:pt x="180" y="211"/>
                </a:lnTo>
                <a:lnTo>
                  <a:pt x="171" y="217"/>
                </a:lnTo>
                <a:lnTo>
                  <a:pt x="161" y="222"/>
                </a:lnTo>
                <a:lnTo>
                  <a:pt x="150" y="226"/>
                </a:lnTo>
                <a:lnTo>
                  <a:pt x="140" y="228"/>
                </a:lnTo>
                <a:lnTo>
                  <a:pt x="128" y="231"/>
                </a:lnTo>
                <a:lnTo>
                  <a:pt x="116" y="231"/>
                </a:lnTo>
                <a:lnTo>
                  <a:pt x="116" y="231"/>
                </a:lnTo>
                <a:lnTo>
                  <a:pt x="104" y="231"/>
                </a:lnTo>
                <a:lnTo>
                  <a:pt x="93" y="228"/>
                </a:lnTo>
                <a:lnTo>
                  <a:pt x="81" y="226"/>
                </a:lnTo>
                <a:lnTo>
                  <a:pt x="71" y="222"/>
                </a:lnTo>
                <a:lnTo>
                  <a:pt x="60" y="217"/>
                </a:lnTo>
                <a:lnTo>
                  <a:pt x="51" y="211"/>
                </a:lnTo>
                <a:lnTo>
                  <a:pt x="42" y="204"/>
                </a:lnTo>
                <a:lnTo>
                  <a:pt x="35" y="196"/>
                </a:lnTo>
                <a:lnTo>
                  <a:pt x="27" y="189"/>
                </a:lnTo>
                <a:lnTo>
                  <a:pt x="20" y="180"/>
                </a:lnTo>
                <a:lnTo>
                  <a:pt x="14" y="171"/>
                </a:lnTo>
                <a:lnTo>
                  <a:pt x="9" y="160"/>
                </a:lnTo>
                <a:lnTo>
                  <a:pt x="5" y="150"/>
                </a:lnTo>
                <a:lnTo>
                  <a:pt x="3" y="138"/>
                </a:lnTo>
                <a:lnTo>
                  <a:pt x="0" y="127"/>
                </a:lnTo>
                <a:lnTo>
                  <a:pt x="0" y="115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  <a:close/>
              </a:path>
            </a:pathLst>
          </a:custGeom>
          <a:solidFill>
            <a:srgbClr val="FBEB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729090" y="716045"/>
            <a:ext cx="155146" cy="147003"/>
          </a:xfrm>
          <a:custGeom>
            <a:avLst/>
            <a:gdLst/>
            <a:ahLst/>
            <a:cxnLst>
              <a:cxn ang="0">
                <a:pos x="45" y="0"/>
              </a:cxn>
              <a:cxn ang="0">
                <a:pos x="45" y="0"/>
              </a:cxn>
              <a:cxn ang="0">
                <a:pos x="36" y="0"/>
              </a:cxn>
              <a:cxn ang="0">
                <a:pos x="27" y="3"/>
              </a:cxn>
              <a:cxn ang="0">
                <a:pos x="20" y="8"/>
              </a:cxn>
              <a:cxn ang="0">
                <a:pos x="14" y="14"/>
              </a:cxn>
              <a:cxn ang="0">
                <a:pos x="8" y="20"/>
              </a:cxn>
              <a:cxn ang="0">
                <a:pos x="3" y="29"/>
              </a:cxn>
              <a:cxn ang="0">
                <a:pos x="0" y="36"/>
              </a:cxn>
              <a:cxn ang="0">
                <a:pos x="0" y="47"/>
              </a:cxn>
              <a:cxn ang="0">
                <a:pos x="0" y="47"/>
              </a:cxn>
              <a:cxn ang="0">
                <a:pos x="0" y="56"/>
              </a:cxn>
              <a:cxn ang="0">
                <a:pos x="3" y="65"/>
              </a:cxn>
              <a:cxn ang="0">
                <a:pos x="8" y="72"/>
              </a:cxn>
              <a:cxn ang="0">
                <a:pos x="14" y="78"/>
              </a:cxn>
              <a:cxn ang="0">
                <a:pos x="20" y="84"/>
              </a:cxn>
              <a:cxn ang="0">
                <a:pos x="27" y="89"/>
              </a:cxn>
              <a:cxn ang="0">
                <a:pos x="36" y="92"/>
              </a:cxn>
              <a:cxn ang="0">
                <a:pos x="45" y="93"/>
              </a:cxn>
              <a:cxn ang="0">
                <a:pos x="45" y="93"/>
              </a:cxn>
              <a:cxn ang="0">
                <a:pos x="56" y="92"/>
              </a:cxn>
              <a:cxn ang="0">
                <a:pos x="63" y="89"/>
              </a:cxn>
              <a:cxn ang="0">
                <a:pos x="72" y="84"/>
              </a:cxn>
              <a:cxn ang="0">
                <a:pos x="78" y="78"/>
              </a:cxn>
              <a:cxn ang="0">
                <a:pos x="84" y="72"/>
              </a:cxn>
              <a:cxn ang="0">
                <a:pos x="89" y="65"/>
              </a:cxn>
              <a:cxn ang="0">
                <a:pos x="92" y="56"/>
              </a:cxn>
              <a:cxn ang="0">
                <a:pos x="92" y="47"/>
              </a:cxn>
              <a:cxn ang="0">
                <a:pos x="92" y="47"/>
              </a:cxn>
              <a:cxn ang="0">
                <a:pos x="92" y="36"/>
              </a:cxn>
              <a:cxn ang="0">
                <a:pos x="89" y="29"/>
              </a:cxn>
              <a:cxn ang="0">
                <a:pos x="84" y="20"/>
              </a:cxn>
              <a:cxn ang="0">
                <a:pos x="78" y="14"/>
              </a:cxn>
              <a:cxn ang="0">
                <a:pos x="72" y="8"/>
              </a:cxn>
              <a:cxn ang="0">
                <a:pos x="63" y="3"/>
              </a:cxn>
              <a:cxn ang="0">
                <a:pos x="56" y="0"/>
              </a:cxn>
              <a:cxn ang="0">
                <a:pos x="45" y="0"/>
              </a:cxn>
            </a:cxnLst>
            <a:rect l="0" t="0" r="r" b="b"/>
            <a:pathLst>
              <a:path w="92" h="93">
                <a:moveTo>
                  <a:pt x="45" y="0"/>
                </a:moveTo>
                <a:lnTo>
                  <a:pt x="45" y="0"/>
                </a:lnTo>
                <a:lnTo>
                  <a:pt x="36" y="0"/>
                </a:lnTo>
                <a:lnTo>
                  <a:pt x="27" y="3"/>
                </a:lnTo>
                <a:lnTo>
                  <a:pt x="20" y="8"/>
                </a:lnTo>
                <a:lnTo>
                  <a:pt x="14" y="14"/>
                </a:lnTo>
                <a:lnTo>
                  <a:pt x="8" y="20"/>
                </a:lnTo>
                <a:lnTo>
                  <a:pt x="3" y="29"/>
                </a:lnTo>
                <a:lnTo>
                  <a:pt x="0" y="36"/>
                </a:lnTo>
                <a:lnTo>
                  <a:pt x="0" y="47"/>
                </a:lnTo>
                <a:lnTo>
                  <a:pt x="0" y="47"/>
                </a:lnTo>
                <a:lnTo>
                  <a:pt x="0" y="56"/>
                </a:lnTo>
                <a:lnTo>
                  <a:pt x="3" y="65"/>
                </a:lnTo>
                <a:lnTo>
                  <a:pt x="8" y="72"/>
                </a:lnTo>
                <a:lnTo>
                  <a:pt x="14" y="78"/>
                </a:lnTo>
                <a:lnTo>
                  <a:pt x="20" y="84"/>
                </a:lnTo>
                <a:lnTo>
                  <a:pt x="27" y="89"/>
                </a:lnTo>
                <a:lnTo>
                  <a:pt x="36" y="92"/>
                </a:lnTo>
                <a:lnTo>
                  <a:pt x="45" y="93"/>
                </a:lnTo>
                <a:lnTo>
                  <a:pt x="45" y="93"/>
                </a:lnTo>
                <a:lnTo>
                  <a:pt x="56" y="92"/>
                </a:lnTo>
                <a:lnTo>
                  <a:pt x="63" y="89"/>
                </a:lnTo>
                <a:lnTo>
                  <a:pt x="72" y="84"/>
                </a:lnTo>
                <a:lnTo>
                  <a:pt x="78" y="78"/>
                </a:lnTo>
                <a:lnTo>
                  <a:pt x="84" y="72"/>
                </a:lnTo>
                <a:lnTo>
                  <a:pt x="89" y="65"/>
                </a:lnTo>
                <a:lnTo>
                  <a:pt x="92" y="56"/>
                </a:lnTo>
                <a:lnTo>
                  <a:pt x="92" y="47"/>
                </a:lnTo>
                <a:lnTo>
                  <a:pt x="92" y="47"/>
                </a:lnTo>
                <a:lnTo>
                  <a:pt x="92" y="36"/>
                </a:lnTo>
                <a:lnTo>
                  <a:pt x="89" y="29"/>
                </a:lnTo>
                <a:lnTo>
                  <a:pt x="84" y="20"/>
                </a:lnTo>
                <a:lnTo>
                  <a:pt x="78" y="14"/>
                </a:lnTo>
                <a:lnTo>
                  <a:pt x="72" y="8"/>
                </a:lnTo>
                <a:lnTo>
                  <a:pt x="63" y="3"/>
                </a:lnTo>
                <a:lnTo>
                  <a:pt x="56" y="0"/>
                </a:lnTo>
                <a:lnTo>
                  <a:pt x="45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  <a:cxn ang="0">
                <a:pos x="0" y="588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  <a:lnTo>
                  <a:pt x="0" y="588"/>
                </a:lnTo>
                <a:close/>
              </a:path>
            </a:pathLst>
          </a:custGeom>
          <a:solidFill>
            <a:srgbClr val="6F3F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546962" y="0"/>
            <a:ext cx="500851" cy="1217116"/>
          </a:xfrm>
          <a:custGeom>
            <a:avLst/>
            <a:gdLst/>
            <a:ahLst/>
            <a:cxnLst>
              <a:cxn ang="0">
                <a:pos x="0" y="588"/>
              </a:cxn>
              <a:cxn ang="0">
                <a:pos x="0" y="588"/>
              </a:cxn>
              <a:cxn ang="0">
                <a:pos x="15" y="569"/>
              </a:cxn>
              <a:cxn ang="0">
                <a:pos x="30" y="551"/>
              </a:cxn>
              <a:cxn ang="0">
                <a:pos x="56" y="510"/>
              </a:cxn>
              <a:cxn ang="0">
                <a:pos x="80" y="470"/>
              </a:cxn>
              <a:cxn ang="0">
                <a:pos x="104" y="428"/>
              </a:cxn>
              <a:cxn ang="0">
                <a:pos x="104" y="428"/>
              </a:cxn>
              <a:cxn ang="0">
                <a:pos x="116" y="407"/>
              </a:cxn>
              <a:cxn ang="0">
                <a:pos x="125" y="387"/>
              </a:cxn>
              <a:cxn ang="0">
                <a:pos x="141" y="345"/>
              </a:cxn>
              <a:cxn ang="0">
                <a:pos x="158" y="303"/>
              </a:cxn>
              <a:cxn ang="0">
                <a:pos x="176" y="261"/>
              </a:cxn>
              <a:cxn ang="0">
                <a:pos x="176" y="261"/>
              </a:cxn>
              <a:cxn ang="0">
                <a:pos x="191" y="228"/>
              </a:cxn>
              <a:cxn ang="0">
                <a:pos x="204" y="195"/>
              </a:cxn>
              <a:cxn ang="0">
                <a:pos x="227" y="128"/>
              </a:cxn>
              <a:cxn ang="0">
                <a:pos x="227" y="128"/>
              </a:cxn>
              <a:cxn ang="0">
                <a:pos x="237" y="96"/>
              </a:cxn>
              <a:cxn ang="0">
                <a:pos x="249" y="65"/>
              </a:cxn>
              <a:cxn ang="0">
                <a:pos x="258" y="33"/>
              </a:cxn>
              <a:cxn ang="0">
                <a:pos x="263" y="17"/>
              </a:cxn>
              <a:cxn ang="0">
                <a:pos x="264" y="0"/>
              </a:cxn>
              <a:cxn ang="0">
                <a:pos x="264" y="0"/>
              </a:cxn>
              <a:cxn ang="0">
                <a:pos x="281" y="3"/>
              </a:cxn>
              <a:cxn ang="0">
                <a:pos x="288" y="3"/>
              </a:cxn>
              <a:cxn ang="0">
                <a:pos x="297" y="3"/>
              </a:cxn>
              <a:cxn ang="0">
                <a:pos x="297" y="3"/>
              </a:cxn>
              <a:cxn ang="0">
                <a:pos x="291" y="39"/>
              </a:cxn>
              <a:cxn ang="0">
                <a:pos x="291" y="39"/>
              </a:cxn>
              <a:cxn ang="0">
                <a:pos x="284" y="74"/>
              </a:cxn>
              <a:cxn ang="0">
                <a:pos x="275" y="107"/>
              </a:cxn>
              <a:cxn ang="0">
                <a:pos x="275" y="107"/>
              </a:cxn>
              <a:cxn ang="0">
                <a:pos x="261" y="161"/>
              </a:cxn>
              <a:cxn ang="0">
                <a:pos x="246" y="215"/>
              </a:cxn>
              <a:cxn ang="0">
                <a:pos x="246" y="215"/>
              </a:cxn>
              <a:cxn ang="0">
                <a:pos x="215" y="317"/>
              </a:cxn>
              <a:cxn ang="0">
                <a:pos x="200" y="369"/>
              </a:cxn>
              <a:cxn ang="0">
                <a:pos x="185" y="420"/>
              </a:cxn>
              <a:cxn ang="0">
                <a:pos x="185" y="420"/>
              </a:cxn>
              <a:cxn ang="0">
                <a:pos x="162" y="482"/>
              </a:cxn>
              <a:cxn ang="0">
                <a:pos x="140" y="543"/>
              </a:cxn>
              <a:cxn ang="0">
                <a:pos x="92" y="666"/>
              </a:cxn>
              <a:cxn ang="0">
                <a:pos x="92" y="666"/>
              </a:cxn>
              <a:cxn ang="0">
                <a:pos x="80" y="693"/>
              </a:cxn>
              <a:cxn ang="0">
                <a:pos x="65" y="719"/>
              </a:cxn>
              <a:cxn ang="0">
                <a:pos x="51" y="744"/>
              </a:cxn>
              <a:cxn ang="0">
                <a:pos x="36" y="770"/>
              </a:cxn>
            </a:cxnLst>
            <a:rect l="0" t="0" r="r" b="b"/>
            <a:pathLst>
              <a:path w="297" h="770">
                <a:moveTo>
                  <a:pt x="0" y="588"/>
                </a:moveTo>
                <a:lnTo>
                  <a:pt x="0" y="588"/>
                </a:lnTo>
                <a:lnTo>
                  <a:pt x="15" y="569"/>
                </a:lnTo>
                <a:lnTo>
                  <a:pt x="30" y="551"/>
                </a:lnTo>
                <a:lnTo>
                  <a:pt x="56" y="510"/>
                </a:lnTo>
                <a:lnTo>
                  <a:pt x="80" y="470"/>
                </a:lnTo>
                <a:lnTo>
                  <a:pt x="104" y="428"/>
                </a:lnTo>
                <a:lnTo>
                  <a:pt x="104" y="428"/>
                </a:lnTo>
                <a:lnTo>
                  <a:pt x="116" y="407"/>
                </a:lnTo>
                <a:lnTo>
                  <a:pt x="125" y="387"/>
                </a:lnTo>
                <a:lnTo>
                  <a:pt x="141" y="345"/>
                </a:lnTo>
                <a:lnTo>
                  <a:pt x="158" y="303"/>
                </a:lnTo>
                <a:lnTo>
                  <a:pt x="176" y="261"/>
                </a:lnTo>
                <a:lnTo>
                  <a:pt x="176" y="261"/>
                </a:lnTo>
                <a:lnTo>
                  <a:pt x="191" y="228"/>
                </a:lnTo>
                <a:lnTo>
                  <a:pt x="204" y="195"/>
                </a:lnTo>
                <a:lnTo>
                  <a:pt x="227" y="128"/>
                </a:lnTo>
                <a:lnTo>
                  <a:pt x="227" y="128"/>
                </a:lnTo>
                <a:lnTo>
                  <a:pt x="237" y="96"/>
                </a:lnTo>
                <a:lnTo>
                  <a:pt x="249" y="65"/>
                </a:lnTo>
                <a:lnTo>
                  <a:pt x="258" y="33"/>
                </a:lnTo>
                <a:lnTo>
                  <a:pt x="263" y="17"/>
                </a:lnTo>
                <a:lnTo>
                  <a:pt x="264" y="0"/>
                </a:lnTo>
                <a:lnTo>
                  <a:pt x="264" y="0"/>
                </a:lnTo>
                <a:lnTo>
                  <a:pt x="281" y="3"/>
                </a:lnTo>
                <a:lnTo>
                  <a:pt x="288" y="3"/>
                </a:lnTo>
                <a:lnTo>
                  <a:pt x="297" y="3"/>
                </a:lnTo>
                <a:lnTo>
                  <a:pt x="297" y="3"/>
                </a:lnTo>
                <a:lnTo>
                  <a:pt x="291" y="39"/>
                </a:lnTo>
                <a:lnTo>
                  <a:pt x="291" y="39"/>
                </a:lnTo>
                <a:lnTo>
                  <a:pt x="284" y="74"/>
                </a:lnTo>
                <a:lnTo>
                  <a:pt x="275" y="107"/>
                </a:lnTo>
                <a:lnTo>
                  <a:pt x="275" y="107"/>
                </a:lnTo>
                <a:lnTo>
                  <a:pt x="261" y="161"/>
                </a:lnTo>
                <a:lnTo>
                  <a:pt x="246" y="215"/>
                </a:lnTo>
                <a:lnTo>
                  <a:pt x="246" y="215"/>
                </a:lnTo>
                <a:lnTo>
                  <a:pt x="215" y="317"/>
                </a:lnTo>
                <a:lnTo>
                  <a:pt x="200" y="369"/>
                </a:lnTo>
                <a:lnTo>
                  <a:pt x="185" y="420"/>
                </a:lnTo>
                <a:lnTo>
                  <a:pt x="185" y="420"/>
                </a:lnTo>
                <a:lnTo>
                  <a:pt x="162" y="482"/>
                </a:lnTo>
                <a:lnTo>
                  <a:pt x="140" y="543"/>
                </a:lnTo>
                <a:lnTo>
                  <a:pt x="92" y="666"/>
                </a:lnTo>
                <a:lnTo>
                  <a:pt x="92" y="666"/>
                </a:lnTo>
                <a:lnTo>
                  <a:pt x="80" y="693"/>
                </a:lnTo>
                <a:lnTo>
                  <a:pt x="65" y="719"/>
                </a:lnTo>
                <a:lnTo>
                  <a:pt x="51" y="744"/>
                </a:lnTo>
                <a:lnTo>
                  <a:pt x="36" y="77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" name="Freeform 80"/>
          <p:cNvSpPr/>
          <p:nvPr/>
        </p:nvSpPr>
        <p:spPr bwMode="auto">
          <a:xfrm>
            <a:off x="1233313" y="12646"/>
            <a:ext cx="698156" cy="1632833"/>
          </a:xfrm>
          <a:custGeom>
            <a:avLst/>
            <a:gdLst/>
            <a:ahLst/>
            <a:cxnLst>
              <a:cxn ang="0">
                <a:pos x="414" y="1"/>
              </a:cxn>
              <a:cxn ang="0">
                <a:pos x="414" y="1"/>
              </a:cxn>
              <a:cxn ang="0">
                <a:pos x="393" y="87"/>
              </a:cxn>
              <a:cxn ang="0">
                <a:pos x="369" y="172"/>
              </a:cxn>
              <a:cxn ang="0">
                <a:pos x="345" y="256"/>
              </a:cxn>
              <a:cxn ang="0">
                <a:pos x="318" y="340"/>
              </a:cxn>
              <a:cxn ang="0">
                <a:pos x="318" y="340"/>
              </a:cxn>
              <a:cxn ang="0">
                <a:pos x="294" y="415"/>
              </a:cxn>
              <a:cxn ang="0">
                <a:pos x="268" y="489"/>
              </a:cxn>
              <a:cxn ang="0">
                <a:pos x="240" y="562"/>
              </a:cxn>
              <a:cxn ang="0">
                <a:pos x="211" y="636"/>
              </a:cxn>
              <a:cxn ang="0">
                <a:pos x="211" y="636"/>
              </a:cxn>
              <a:cxn ang="0">
                <a:pos x="195" y="672"/>
              </a:cxn>
              <a:cxn ang="0">
                <a:pos x="178" y="708"/>
              </a:cxn>
              <a:cxn ang="0">
                <a:pos x="142" y="780"/>
              </a:cxn>
              <a:cxn ang="0">
                <a:pos x="106" y="852"/>
              </a:cxn>
              <a:cxn ang="0">
                <a:pos x="90" y="889"/>
              </a:cxn>
              <a:cxn ang="0">
                <a:pos x="75" y="925"/>
              </a:cxn>
              <a:cxn ang="0">
                <a:pos x="75" y="925"/>
              </a:cxn>
              <a:cxn ang="0">
                <a:pos x="64" y="952"/>
              </a:cxn>
              <a:cxn ang="0">
                <a:pos x="57" y="979"/>
              </a:cxn>
              <a:cxn ang="0">
                <a:pos x="40" y="1033"/>
              </a:cxn>
              <a:cxn ang="0">
                <a:pos x="40" y="1033"/>
              </a:cxn>
              <a:cxn ang="0">
                <a:pos x="33" y="1020"/>
              </a:cxn>
              <a:cxn ang="0">
                <a:pos x="25" y="1000"/>
              </a:cxn>
              <a:cxn ang="0">
                <a:pos x="16" y="976"/>
              </a:cxn>
              <a:cxn ang="0">
                <a:pos x="9" y="949"/>
              </a:cxn>
              <a:cxn ang="0">
                <a:pos x="3" y="922"/>
              </a:cxn>
              <a:cxn ang="0">
                <a:pos x="0" y="897"/>
              </a:cxn>
              <a:cxn ang="0">
                <a:pos x="0" y="886"/>
              </a:cxn>
              <a:cxn ang="0">
                <a:pos x="1" y="876"/>
              </a:cxn>
              <a:cxn ang="0">
                <a:pos x="3" y="868"/>
              </a:cxn>
              <a:cxn ang="0">
                <a:pos x="7" y="862"/>
              </a:cxn>
              <a:cxn ang="0">
                <a:pos x="7" y="862"/>
              </a:cxn>
              <a:cxn ang="0">
                <a:pos x="40" y="816"/>
              </a:cxn>
              <a:cxn ang="0">
                <a:pos x="75" y="763"/>
              </a:cxn>
              <a:cxn ang="0">
                <a:pos x="118" y="696"/>
              </a:cxn>
              <a:cxn ang="0">
                <a:pos x="142" y="657"/>
              </a:cxn>
              <a:cxn ang="0">
                <a:pos x="165" y="615"/>
              </a:cxn>
              <a:cxn ang="0">
                <a:pos x="189" y="570"/>
              </a:cxn>
              <a:cxn ang="0">
                <a:pos x="213" y="523"/>
              </a:cxn>
              <a:cxn ang="0">
                <a:pos x="234" y="475"/>
              </a:cxn>
              <a:cxn ang="0">
                <a:pos x="255" y="426"/>
              </a:cxn>
              <a:cxn ang="0">
                <a:pos x="274" y="375"/>
              </a:cxn>
              <a:cxn ang="0">
                <a:pos x="291" y="324"/>
              </a:cxn>
              <a:cxn ang="0">
                <a:pos x="291" y="324"/>
              </a:cxn>
              <a:cxn ang="0">
                <a:pos x="318" y="231"/>
              </a:cxn>
              <a:cxn ang="0">
                <a:pos x="337" y="157"/>
              </a:cxn>
              <a:cxn ang="0">
                <a:pos x="352" y="102"/>
              </a:cxn>
              <a:cxn ang="0">
                <a:pos x="361" y="60"/>
              </a:cxn>
              <a:cxn ang="0">
                <a:pos x="372" y="12"/>
              </a:cxn>
              <a:cxn ang="0">
                <a:pos x="373" y="0"/>
              </a:cxn>
              <a:cxn ang="0">
                <a:pos x="414" y="1"/>
              </a:cxn>
            </a:cxnLst>
            <a:rect l="0" t="0" r="r" b="b"/>
            <a:pathLst>
              <a:path w="414" h="1033">
                <a:moveTo>
                  <a:pt x="414" y="1"/>
                </a:moveTo>
                <a:lnTo>
                  <a:pt x="414" y="1"/>
                </a:lnTo>
                <a:lnTo>
                  <a:pt x="393" y="87"/>
                </a:lnTo>
                <a:lnTo>
                  <a:pt x="369" y="172"/>
                </a:lnTo>
                <a:lnTo>
                  <a:pt x="345" y="256"/>
                </a:lnTo>
                <a:lnTo>
                  <a:pt x="318" y="340"/>
                </a:lnTo>
                <a:lnTo>
                  <a:pt x="318" y="340"/>
                </a:lnTo>
                <a:lnTo>
                  <a:pt x="294" y="415"/>
                </a:lnTo>
                <a:lnTo>
                  <a:pt x="268" y="489"/>
                </a:lnTo>
                <a:lnTo>
                  <a:pt x="240" y="562"/>
                </a:lnTo>
                <a:lnTo>
                  <a:pt x="211" y="636"/>
                </a:lnTo>
                <a:lnTo>
                  <a:pt x="211" y="636"/>
                </a:lnTo>
                <a:lnTo>
                  <a:pt x="195" y="672"/>
                </a:lnTo>
                <a:lnTo>
                  <a:pt x="178" y="708"/>
                </a:lnTo>
                <a:lnTo>
                  <a:pt x="142" y="780"/>
                </a:lnTo>
                <a:lnTo>
                  <a:pt x="106" y="852"/>
                </a:lnTo>
                <a:lnTo>
                  <a:pt x="90" y="889"/>
                </a:lnTo>
                <a:lnTo>
                  <a:pt x="75" y="925"/>
                </a:lnTo>
                <a:lnTo>
                  <a:pt x="75" y="925"/>
                </a:lnTo>
                <a:lnTo>
                  <a:pt x="64" y="952"/>
                </a:lnTo>
                <a:lnTo>
                  <a:pt x="57" y="979"/>
                </a:lnTo>
                <a:lnTo>
                  <a:pt x="40" y="1033"/>
                </a:lnTo>
                <a:lnTo>
                  <a:pt x="40" y="1033"/>
                </a:lnTo>
                <a:lnTo>
                  <a:pt x="33" y="1020"/>
                </a:lnTo>
                <a:lnTo>
                  <a:pt x="25" y="1000"/>
                </a:lnTo>
                <a:lnTo>
                  <a:pt x="16" y="976"/>
                </a:lnTo>
                <a:lnTo>
                  <a:pt x="9" y="949"/>
                </a:lnTo>
                <a:lnTo>
                  <a:pt x="3" y="922"/>
                </a:lnTo>
                <a:lnTo>
                  <a:pt x="0" y="897"/>
                </a:lnTo>
                <a:lnTo>
                  <a:pt x="0" y="886"/>
                </a:lnTo>
                <a:lnTo>
                  <a:pt x="1" y="876"/>
                </a:lnTo>
                <a:lnTo>
                  <a:pt x="3" y="868"/>
                </a:lnTo>
                <a:lnTo>
                  <a:pt x="7" y="862"/>
                </a:lnTo>
                <a:lnTo>
                  <a:pt x="7" y="862"/>
                </a:lnTo>
                <a:lnTo>
                  <a:pt x="40" y="816"/>
                </a:lnTo>
                <a:lnTo>
                  <a:pt x="75" y="763"/>
                </a:lnTo>
                <a:lnTo>
                  <a:pt x="118" y="696"/>
                </a:lnTo>
                <a:lnTo>
                  <a:pt x="142" y="657"/>
                </a:lnTo>
                <a:lnTo>
                  <a:pt x="165" y="615"/>
                </a:lnTo>
                <a:lnTo>
                  <a:pt x="189" y="570"/>
                </a:lnTo>
                <a:lnTo>
                  <a:pt x="213" y="523"/>
                </a:lnTo>
                <a:lnTo>
                  <a:pt x="234" y="475"/>
                </a:lnTo>
                <a:lnTo>
                  <a:pt x="255" y="426"/>
                </a:lnTo>
                <a:lnTo>
                  <a:pt x="274" y="375"/>
                </a:lnTo>
                <a:lnTo>
                  <a:pt x="291" y="324"/>
                </a:lnTo>
                <a:lnTo>
                  <a:pt x="291" y="324"/>
                </a:lnTo>
                <a:lnTo>
                  <a:pt x="318" y="231"/>
                </a:lnTo>
                <a:lnTo>
                  <a:pt x="337" y="157"/>
                </a:lnTo>
                <a:lnTo>
                  <a:pt x="352" y="102"/>
                </a:lnTo>
                <a:lnTo>
                  <a:pt x="361" y="60"/>
                </a:lnTo>
                <a:lnTo>
                  <a:pt x="372" y="12"/>
                </a:lnTo>
                <a:lnTo>
                  <a:pt x="373" y="0"/>
                </a:lnTo>
                <a:lnTo>
                  <a:pt x="414" y="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" name="Freeform 81"/>
          <p:cNvSpPr/>
          <p:nvPr/>
        </p:nvSpPr>
        <p:spPr bwMode="auto">
          <a:xfrm>
            <a:off x="562139" y="1128599"/>
            <a:ext cx="166951" cy="360393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8" y="5"/>
              </a:cxn>
              <a:cxn ang="0">
                <a:pos x="8" y="5"/>
              </a:cxn>
              <a:cxn ang="0">
                <a:pos x="3" y="32"/>
              </a:cxn>
              <a:cxn ang="0">
                <a:pos x="0" y="59"/>
              </a:cxn>
              <a:cxn ang="0">
                <a:pos x="0" y="87"/>
              </a:cxn>
              <a:cxn ang="0">
                <a:pos x="2" y="116"/>
              </a:cxn>
              <a:cxn ang="0">
                <a:pos x="5" y="144"/>
              </a:cxn>
              <a:cxn ang="0">
                <a:pos x="9" y="173"/>
              </a:cxn>
              <a:cxn ang="0">
                <a:pos x="20" y="228"/>
              </a:cxn>
              <a:cxn ang="0">
                <a:pos x="99" y="228"/>
              </a:cxn>
              <a:cxn ang="0">
                <a:pos x="99" y="228"/>
              </a:cxn>
              <a:cxn ang="0">
                <a:pos x="75" y="114"/>
              </a:cxn>
              <a:cxn ang="0">
                <a:pos x="62" y="57"/>
              </a:cxn>
              <a:cxn ang="0">
                <a:pos x="48" y="0"/>
              </a:cxn>
              <a:cxn ang="0">
                <a:pos x="48" y="0"/>
              </a:cxn>
            </a:cxnLst>
            <a:rect l="0" t="0" r="r" b="b"/>
            <a:pathLst>
              <a:path w="99" h="228">
                <a:moveTo>
                  <a:pt x="48" y="0"/>
                </a:moveTo>
                <a:lnTo>
                  <a:pt x="8" y="5"/>
                </a:lnTo>
                <a:lnTo>
                  <a:pt x="8" y="5"/>
                </a:lnTo>
                <a:lnTo>
                  <a:pt x="3" y="32"/>
                </a:lnTo>
                <a:lnTo>
                  <a:pt x="0" y="59"/>
                </a:lnTo>
                <a:lnTo>
                  <a:pt x="0" y="87"/>
                </a:lnTo>
                <a:lnTo>
                  <a:pt x="2" y="116"/>
                </a:lnTo>
                <a:lnTo>
                  <a:pt x="5" y="144"/>
                </a:lnTo>
                <a:lnTo>
                  <a:pt x="9" y="173"/>
                </a:lnTo>
                <a:lnTo>
                  <a:pt x="20" y="228"/>
                </a:lnTo>
                <a:lnTo>
                  <a:pt x="99" y="228"/>
                </a:lnTo>
                <a:lnTo>
                  <a:pt x="99" y="228"/>
                </a:lnTo>
                <a:lnTo>
                  <a:pt x="75" y="114"/>
                </a:lnTo>
                <a:lnTo>
                  <a:pt x="62" y="57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" name="Freeform 82"/>
          <p:cNvSpPr/>
          <p:nvPr/>
        </p:nvSpPr>
        <p:spPr bwMode="auto">
          <a:xfrm>
            <a:off x="595867" y="1488992"/>
            <a:ext cx="151773" cy="99583"/>
          </a:xfrm>
          <a:custGeom>
            <a:avLst/>
            <a:gdLst/>
            <a:ahLst/>
            <a:cxnLst>
              <a:cxn ang="0">
                <a:pos x="79" y="0"/>
              </a:cxn>
              <a:cxn ang="0">
                <a:pos x="0" y="0"/>
              </a:cxn>
              <a:cxn ang="0">
                <a:pos x="0" y="0"/>
              </a:cxn>
              <a:cxn ang="0">
                <a:pos x="4" y="32"/>
              </a:cxn>
              <a:cxn ang="0">
                <a:pos x="4" y="32"/>
              </a:cxn>
              <a:cxn ang="0">
                <a:pos x="9" y="63"/>
              </a:cxn>
              <a:cxn ang="0">
                <a:pos x="90" y="54"/>
              </a:cxn>
              <a:cxn ang="0">
                <a:pos x="90" y="54"/>
              </a:cxn>
              <a:cxn ang="0">
                <a:pos x="79" y="0"/>
              </a:cxn>
              <a:cxn ang="0">
                <a:pos x="79" y="0"/>
              </a:cxn>
            </a:cxnLst>
            <a:rect l="0" t="0" r="r" b="b"/>
            <a:pathLst>
              <a:path w="90" h="63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4" y="32"/>
                </a:lnTo>
                <a:lnTo>
                  <a:pt x="4" y="32"/>
                </a:lnTo>
                <a:lnTo>
                  <a:pt x="9" y="63"/>
                </a:lnTo>
                <a:lnTo>
                  <a:pt x="90" y="54"/>
                </a:lnTo>
                <a:lnTo>
                  <a:pt x="90" y="54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9" name="Freeform 83"/>
          <p:cNvSpPr/>
          <p:nvPr/>
        </p:nvSpPr>
        <p:spPr bwMode="auto">
          <a:xfrm>
            <a:off x="632967" y="1733996"/>
            <a:ext cx="166951" cy="26555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1" y="84"/>
              </a:cxn>
              <a:cxn ang="0">
                <a:pos x="21" y="168"/>
              </a:cxn>
              <a:cxn ang="0">
                <a:pos x="21" y="168"/>
              </a:cxn>
              <a:cxn ang="0">
                <a:pos x="38" y="139"/>
              </a:cxn>
              <a:cxn ang="0">
                <a:pos x="57" y="111"/>
              </a:cxn>
              <a:cxn ang="0">
                <a:pos x="78" y="85"/>
              </a:cxn>
              <a:cxn ang="0">
                <a:pos x="99" y="58"/>
              </a:cxn>
              <a:cxn ang="0">
                <a:pos x="99" y="58"/>
              </a:cxn>
              <a:cxn ang="0">
                <a:pos x="93" y="31"/>
              </a:cxn>
              <a:cxn ang="0">
                <a:pos x="0" y="0"/>
              </a:cxn>
            </a:cxnLst>
            <a:rect l="0" t="0" r="r" b="b"/>
            <a:pathLst>
              <a:path w="99" h="168">
                <a:moveTo>
                  <a:pt x="0" y="0"/>
                </a:moveTo>
                <a:lnTo>
                  <a:pt x="0" y="0"/>
                </a:lnTo>
                <a:lnTo>
                  <a:pt x="11" y="84"/>
                </a:lnTo>
                <a:lnTo>
                  <a:pt x="21" y="168"/>
                </a:lnTo>
                <a:lnTo>
                  <a:pt x="21" y="168"/>
                </a:lnTo>
                <a:lnTo>
                  <a:pt x="38" y="139"/>
                </a:lnTo>
                <a:lnTo>
                  <a:pt x="57" y="111"/>
                </a:lnTo>
                <a:lnTo>
                  <a:pt x="78" y="85"/>
                </a:lnTo>
                <a:lnTo>
                  <a:pt x="99" y="58"/>
                </a:lnTo>
                <a:lnTo>
                  <a:pt x="99" y="58"/>
                </a:lnTo>
                <a:lnTo>
                  <a:pt x="93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" name="Freeform 84"/>
          <p:cNvSpPr/>
          <p:nvPr/>
        </p:nvSpPr>
        <p:spPr bwMode="auto">
          <a:xfrm>
            <a:off x="611044" y="1574348"/>
            <a:ext cx="178755" cy="208648"/>
          </a:xfrm>
          <a:custGeom>
            <a:avLst/>
            <a:gdLst/>
            <a:ahLst/>
            <a:cxnLst>
              <a:cxn ang="0">
                <a:pos x="105" y="128"/>
              </a:cxn>
              <a:cxn ang="0">
                <a:pos x="105" y="128"/>
              </a:cxn>
              <a:cxn ang="0">
                <a:pos x="81" y="0"/>
              </a:cxn>
              <a:cxn ang="0">
                <a:pos x="0" y="9"/>
              </a:cxn>
              <a:cxn ang="0">
                <a:pos x="0" y="9"/>
              </a:cxn>
              <a:cxn ang="0">
                <a:pos x="13" y="101"/>
              </a:cxn>
              <a:cxn ang="0">
                <a:pos x="106" y="132"/>
              </a:cxn>
              <a:cxn ang="0">
                <a:pos x="106" y="132"/>
              </a:cxn>
              <a:cxn ang="0">
                <a:pos x="105" y="128"/>
              </a:cxn>
              <a:cxn ang="0">
                <a:pos x="105" y="128"/>
              </a:cxn>
            </a:cxnLst>
            <a:rect l="0" t="0" r="r" b="b"/>
            <a:pathLst>
              <a:path w="106" h="132">
                <a:moveTo>
                  <a:pt x="105" y="128"/>
                </a:moveTo>
                <a:lnTo>
                  <a:pt x="105" y="128"/>
                </a:lnTo>
                <a:lnTo>
                  <a:pt x="81" y="0"/>
                </a:lnTo>
                <a:lnTo>
                  <a:pt x="0" y="9"/>
                </a:lnTo>
                <a:lnTo>
                  <a:pt x="0" y="9"/>
                </a:lnTo>
                <a:lnTo>
                  <a:pt x="13" y="101"/>
                </a:lnTo>
                <a:lnTo>
                  <a:pt x="106" y="132"/>
                </a:lnTo>
                <a:lnTo>
                  <a:pt x="106" y="132"/>
                </a:lnTo>
                <a:lnTo>
                  <a:pt x="105" y="128"/>
                </a:lnTo>
                <a:lnTo>
                  <a:pt x="105" y="128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" name="Freeform 85"/>
          <p:cNvSpPr/>
          <p:nvPr/>
        </p:nvSpPr>
        <p:spPr bwMode="auto">
          <a:xfrm>
            <a:off x="668381" y="1825675"/>
            <a:ext cx="185500" cy="218132"/>
          </a:xfrm>
          <a:custGeom>
            <a:avLst/>
            <a:gdLst/>
            <a:ahLst/>
            <a:cxnLst>
              <a:cxn ang="0">
                <a:pos x="0" y="110"/>
              </a:cxn>
              <a:cxn ang="0">
                <a:pos x="0" y="110"/>
              </a:cxn>
              <a:cxn ang="0">
                <a:pos x="0" y="114"/>
              </a:cxn>
              <a:cxn ang="0">
                <a:pos x="110" y="138"/>
              </a:cxn>
              <a:cxn ang="0">
                <a:pos x="110" y="138"/>
              </a:cxn>
              <a:cxn ang="0">
                <a:pos x="104" y="113"/>
              </a:cxn>
              <a:cxn ang="0">
                <a:pos x="96" y="81"/>
              </a:cxn>
              <a:cxn ang="0">
                <a:pos x="78" y="0"/>
              </a:cxn>
              <a:cxn ang="0">
                <a:pos x="78" y="0"/>
              </a:cxn>
              <a:cxn ang="0">
                <a:pos x="57" y="27"/>
              </a:cxn>
              <a:cxn ang="0">
                <a:pos x="36" y="53"/>
              </a:cxn>
              <a:cxn ang="0">
                <a:pos x="17" y="81"/>
              </a:cxn>
              <a:cxn ang="0">
                <a:pos x="0" y="110"/>
              </a:cxn>
              <a:cxn ang="0">
                <a:pos x="0" y="110"/>
              </a:cxn>
            </a:cxnLst>
            <a:rect l="0" t="0" r="r" b="b"/>
            <a:pathLst>
              <a:path w="110" h="138">
                <a:moveTo>
                  <a:pt x="0" y="110"/>
                </a:moveTo>
                <a:lnTo>
                  <a:pt x="0" y="110"/>
                </a:lnTo>
                <a:lnTo>
                  <a:pt x="0" y="114"/>
                </a:lnTo>
                <a:lnTo>
                  <a:pt x="110" y="138"/>
                </a:lnTo>
                <a:lnTo>
                  <a:pt x="110" y="138"/>
                </a:lnTo>
                <a:lnTo>
                  <a:pt x="104" y="113"/>
                </a:lnTo>
                <a:lnTo>
                  <a:pt x="96" y="81"/>
                </a:lnTo>
                <a:lnTo>
                  <a:pt x="78" y="0"/>
                </a:lnTo>
                <a:lnTo>
                  <a:pt x="78" y="0"/>
                </a:lnTo>
                <a:lnTo>
                  <a:pt x="57" y="27"/>
                </a:lnTo>
                <a:lnTo>
                  <a:pt x="36" y="53"/>
                </a:lnTo>
                <a:lnTo>
                  <a:pt x="17" y="81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" name="Freeform 86"/>
          <p:cNvSpPr/>
          <p:nvPr/>
        </p:nvSpPr>
        <p:spPr bwMode="auto">
          <a:xfrm>
            <a:off x="673438" y="2005872"/>
            <a:ext cx="217542" cy="282940"/>
          </a:xfrm>
          <a:custGeom>
            <a:avLst/>
            <a:gdLst/>
            <a:ahLst/>
            <a:cxnLst>
              <a:cxn ang="0">
                <a:pos x="110" y="54"/>
              </a:cxn>
              <a:cxn ang="0">
                <a:pos x="110" y="54"/>
              </a:cxn>
              <a:cxn ang="0">
                <a:pos x="108" y="39"/>
              </a:cxn>
              <a:cxn ang="0">
                <a:pos x="107" y="23"/>
              </a:cxn>
              <a:cxn ang="0">
                <a:pos x="2" y="0"/>
              </a:cxn>
              <a:cxn ang="0">
                <a:pos x="2" y="0"/>
              </a:cxn>
              <a:cxn ang="0">
                <a:pos x="2" y="6"/>
              </a:cxn>
              <a:cxn ang="0">
                <a:pos x="0" y="11"/>
              </a:cxn>
              <a:cxn ang="0">
                <a:pos x="0" y="17"/>
              </a:cxn>
              <a:cxn ang="0">
                <a:pos x="0" y="23"/>
              </a:cxn>
              <a:cxn ang="0">
                <a:pos x="0" y="23"/>
              </a:cxn>
              <a:cxn ang="0">
                <a:pos x="2" y="54"/>
              </a:cxn>
              <a:cxn ang="0">
                <a:pos x="3" y="92"/>
              </a:cxn>
              <a:cxn ang="0">
                <a:pos x="3" y="131"/>
              </a:cxn>
              <a:cxn ang="0">
                <a:pos x="5" y="174"/>
              </a:cxn>
              <a:cxn ang="0">
                <a:pos x="129" y="179"/>
              </a:cxn>
              <a:cxn ang="0">
                <a:pos x="129" y="179"/>
              </a:cxn>
              <a:cxn ang="0">
                <a:pos x="123" y="149"/>
              </a:cxn>
              <a:cxn ang="0">
                <a:pos x="119" y="117"/>
              </a:cxn>
              <a:cxn ang="0">
                <a:pos x="110" y="54"/>
              </a:cxn>
              <a:cxn ang="0">
                <a:pos x="110" y="54"/>
              </a:cxn>
            </a:cxnLst>
            <a:rect l="0" t="0" r="r" b="b"/>
            <a:pathLst>
              <a:path w="129" h="179">
                <a:moveTo>
                  <a:pt x="110" y="54"/>
                </a:moveTo>
                <a:lnTo>
                  <a:pt x="110" y="54"/>
                </a:lnTo>
                <a:lnTo>
                  <a:pt x="108" y="39"/>
                </a:lnTo>
                <a:lnTo>
                  <a:pt x="107" y="23"/>
                </a:lnTo>
                <a:lnTo>
                  <a:pt x="2" y="0"/>
                </a:lnTo>
                <a:lnTo>
                  <a:pt x="2" y="0"/>
                </a:lnTo>
                <a:lnTo>
                  <a:pt x="2" y="6"/>
                </a:lnTo>
                <a:lnTo>
                  <a:pt x="0" y="11"/>
                </a:lnTo>
                <a:lnTo>
                  <a:pt x="0" y="17"/>
                </a:lnTo>
                <a:lnTo>
                  <a:pt x="0" y="23"/>
                </a:lnTo>
                <a:lnTo>
                  <a:pt x="0" y="23"/>
                </a:lnTo>
                <a:lnTo>
                  <a:pt x="2" y="54"/>
                </a:lnTo>
                <a:lnTo>
                  <a:pt x="3" y="92"/>
                </a:lnTo>
                <a:lnTo>
                  <a:pt x="3" y="131"/>
                </a:lnTo>
                <a:lnTo>
                  <a:pt x="5" y="174"/>
                </a:lnTo>
                <a:lnTo>
                  <a:pt x="129" y="179"/>
                </a:lnTo>
                <a:lnTo>
                  <a:pt x="129" y="179"/>
                </a:lnTo>
                <a:lnTo>
                  <a:pt x="123" y="149"/>
                </a:lnTo>
                <a:lnTo>
                  <a:pt x="119" y="117"/>
                </a:lnTo>
                <a:lnTo>
                  <a:pt x="110" y="54"/>
                </a:lnTo>
                <a:lnTo>
                  <a:pt x="110" y="54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3" name="Freeform 87"/>
          <p:cNvSpPr/>
          <p:nvPr/>
        </p:nvSpPr>
        <p:spPr bwMode="auto">
          <a:xfrm>
            <a:off x="681872" y="2280908"/>
            <a:ext cx="252955" cy="147003"/>
          </a:xfrm>
          <a:custGeom>
            <a:avLst/>
            <a:gdLst/>
            <a:ahLst/>
            <a:cxnLst>
              <a:cxn ang="0">
                <a:pos x="145" y="74"/>
              </a:cxn>
              <a:cxn ang="0">
                <a:pos x="145" y="74"/>
              </a:cxn>
              <a:cxn ang="0">
                <a:pos x="135" y="39"/>
              </a:cxn>
              <a:cxn ang="0">
                <a:pos x="124" y="5"/>
              </a:cxn>
              <a:cxn ang="0">
                <a:pos x="0" y="0"/>
              </a:cxn>
              <a:cxn ang="0">
                <a:pos x="0" y="0"/>
              </a:cxn>
              <a:cxn ang="0">
                <a:pos x="3" y="48"/>
              </a:cxn>
              <a:cxn ang="0">
                <a:pos x="6" y="71"/>
              </a:cxn>
              <a:cxn ang="0">
                <a:pos x="10" y="93"/>
              </a:cxn>
              <a:cxn ang="0">
                <a:pos x="150" y="81"/>
              </a:cxn>
              <a:cxn ang="0">
                <a:pos x="150" y="81"/>
              </a:cxn>
              <a:cxn ang="0">
                <a:pos x="148" y="77"/>
              </a:cxn>
              <a:cxn ang="0">
                <a:pos x="145" y="74"/>
              </a:cxn>
              <a:cxn ang="0">
                <a:pos x="145" y="74"/>
              </a:cxn>
            </a:cxnLst>
            <a:rect l="0" t="0" r="r" b="b"/>
            <a:pathLst>
              <a:path w="150" h="93">
                <a:moveTo>
                  <a:pt x="145" y="74"/>
                </a:moveTo>
                <a:lnTo>
                  <a:pt x="145" y="74"/>
                </a:lnTo>
                <a:lnTo>
                  <a:pt x="135" y="39"/>
                </a:lnTo>
                <a:lnTo>
                  <a:pt x="124" y="5"/>
                </a:lnTo>
                <a:lnTo>
                  <a:pt x="0" y="0"/>
                </a:lnTo>
                <a:lnTo>
                  <a:pt x="0" y="0"/>
                </a:lnTo>
                <a:lnTo>
                  <a:pt x="3" y="48"/>
                </a:lnTo>
                <a:lnTo>
                  <a:pt x="6" y="71"/>
                </a:lnTo>
                <a:lnTo>
                  <a:pt x="10" y="93"/>
                </a:lnTo>
                <a:lnTo>
                  <a:pt x="150" y="81"/>
                </a:lnTo>
                <a:lnTo>
                  <a:pt x="150" y="81"/>
                </a:lnTo>
                <a:lnTo>
                  <a:pt x="148" y="77"/>
                </a:lnTo>
                <a:lnTo>
                  <a:pt x="145" y="74"/>
                </a:lnTo>
                <a:lnTo>
                  <a:pt x="145" y="74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4" name="Freeform 88"/>
          <p:cNvSpPr/>
          <p:nvPr/>
        </p:nvSpPr>
        <p:spPr bwMode="auto">
          <a:xfrm>
            <a:off x="702108" y="2388394"/>
            <a:ext cx="242837" cy="82195"/>
          </a:xfrm>
          <a:custGeom>
            <a:avLst/>
            <a:gdLst/>
            <a:ahLst/>
            <a:cxnLst>
              <a:cxn ang="0">
                <a:pos x="139" y="36"/>
              </a:cxn>
              <a:cxn ang="0">
                <a:pos x="139" y="36"/>
              </a:cxn>
              <a:cxn ang="0">
                <a:pos x="142" y="15"/>
              </a:cxn>
              <a:cxn ang="0">
                <a:pos x="144" y="0"/>
              </a:cxn>
              <a:cxn ang="0">
                <a:pos x="144" y="0"/>
              </a:cxn>
              <a:cxn ang="0">
                <a:pos x="142" y="0"/>
              </a:cxn>
              <a:cxn ang="0">
                <a:pos x="141" y="1"/>
              </a:cxn>
              <a:cxn ang="0">
                <a:pos x="139" y="3"/>
              </a:cxn>
              <a:cxn ang="0">
                <a:pos x="138" y="3"/>
              </a:cxn>
              <a:cxn ang="0">
                <a:pos x="0" y="30"/>
              </a:cxn>
              <a:cxn ang="0">
                <a:pos x="0" y="30"/>
              </a:cxn>
              <a:cxn ang="0">
                <a:pos x="6" y="52"/>
              </a:cxn>
              <a:cxn ang="0">
                <a:pos x="139" y="36"/>
              </a:cxn>
            </a:cxnLst>
            <a:rect l="0" t="0" r="r" b="b"/>
            <a:pathLst>
              <a:path w="144" h="52">
                <a:moveTo>
                  <a:pt x="139" y="36"/>
                </a:moveTo>
                <a:lnTo>
                  <a:pt x="139" y="36"/>
                </a:lnTo>
                <a:lnTo>
                  <a:pt x="142" y="15"/>
                </a:lnTo>
                <a:lnTo>
                  <a:pt x="144" y="0"/>
                </a:lnTo>
                <a:lnTo>
                  <a:pt x="144" y="0"/>
                </a:lnTo>
                <a:lnTo>
                  <a:pt x="142" y="0"/>
                </a:lnTo>
                <a:lnTo>
                  <a:pt x="141" y="1"/>
                </a:lnTo>
                <a:lnTo>
                  <a:pt x="139" y="3"/>
                </a:lnTo>
                <a:lnTo>
                  <a:pt x="138" y="3"/>
                </a:lnTo>
                <a:lnTo>
                  <a:pt x="0" y="30"/>
                </a:lnTo>
                <a:lnTo>
                  <a:pt x="0" y="30"/>
                </a:lnTo>
                <a:lnTo>
                  <a:pt x="6" y="52"/>
                </a:lnTo>
                <a:lnTo>
                  <a:pt x="139" y="36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5" name="Freeform 89"/>
          <p:cNvSpPr/>
          <p:nvPr/>
        </p:nvSpPr>
        <p:spPr bwMode="auto">
          <a:xfrm>
            <a:off x="707166" y="2440555"/>
            <a:ext cx="237778" cy="71131"/>
          </a:xfrm>
          <a:custGeom>
            <a:avLst/>
            <a:gdLst/>
            <a:ahLst/>
            <a:cxnLst>
              <a:cxn ang="0">
                <a:pos x="141" y="0"/>
              </a:cxn>
              <a:cxn ang="0">
                <a:pos x="0" y="19"/>
              </a:cxn>
              <a:cxn ang="0">
                <a:pos x="0" y="19"/>
              </a:cxn>
              <a:cxn ang="0">
                <a:pos x="4" y="31"/>
              </a:cxn>
              <a:cxn ang="0">
                <a:pos x="10" y="45"/>
              </a:cxn>
              <a:cxn ang="0">
                <a:pos x="139" y="28"/>
              </a:cxn>
              <a:cxn ang="0">
                <a:pos x="139" y="28"/>
              </a:cxn>
              <a:cxn ang="0">
                <a:pos x="141" y="22"/>
              </a:cxn>
              <a:cxn ang="0">
                <a:pos x="141" y="15"/>
              </a:cxn>
              <a:cxn ang="0">
                <a:pos x="141" y="7"/>
              </a:cxn>
              <a:cxn ang="0">
                <a:pos x="141" y="0"/>
              </a:cxn>
              <a:cxn ang="0">
                <a:pos x="141" y="0"/>
              </a:cxn>
            </a:cxnLst>
            <a:rect l="0" t="0" r="r" b="b"/>
            <a:pathLst>
              <a:path w="141" h="45">
                <a:moveTo>
                  <a:pt x="141" y="0"/>
                </a:moveTo>
                <a:lnTo>
                  <a:pt x="0" y="19"/>
                </a:lnTo>
                <a:lnTo>
                  <a:pt x="0" y="19"/>
                </a:lnTo>
                <a:lnTo>
                  <a:pt x="4" y="31"/>
                </a:lnTo>
                <a:lnTo>
                  <a:pt x="10" y="45"/>
                </a:lnTo>
                <a:lnTo>
                  <a:pt x="139" y="28"/>
                </a:lnTo>
                <a:lnTo>
                  <a:pt x="139" y="28"/>
                </a:lnTo>
                <a:lnTo>
                  <a:pt x="141" y="22"/>
                </a:lnTo>
                <a:lnTo>
                  <a:pt x="141" y="15"/>
                </a:lnTo>
                <a:lnTo>
                  <a:pt x="141" y="7"/>
                </a:lnTo>
                <a:lnTo>
                  <a:pt x="141" y="0"/>
                </a:lnTo>
                <a:lnTo>
                  <a:pt x="141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6" name="Freeform 90"/>
          <p:cNvSpPr/>
          <p:nvPr/>
        </p:nvSpPr>
        <p:spPr bwMode="auto">
          <a:xfrm>
            <a:off x="724030" y="2484814"/>
            <a:ext cx="200678" cy="69549"/>
          </a:xfrm>
          <a:custGeom>
            <a:avLst/>
            <a:gdLst/>
            <a:ahLst/>
            <a:cxnLst>
              <a:cxn ang="0">
                <a:pos x="119" y="0"/>
              </a:cxn>
              <a:cxn ang="0">
                <a:pos x="0" y="18"/>
              </a:cxn>
              <a:cxn ang="0">
                <a:pos x="0" y="18"/>
              </a:cxn>
              <a:cxn ang="0">
                <a:pos x="3" y="27"/>
              </a:cxn>
              <a:cxn ang="0">
                <a:pos x="8" y="33"/>
              </a:cxn>
              <a:cxn ang="0">
                <a:pos x="17" y="44"/>
              </a:cxn>
              <a:cxn ang="0">
                <a:pos x="101" y="35"/>
              </a:cxn>
              <a:cxn ang="0">
                <a:pos x="101" y="35"/>
              </a:cxn>
              <a:cxn ang="0">
                <a:pos x="110" y="18"/>
              </a:cxn>
              <a:cxn ang="0">
                <a:pos x="114" y="11"/>
              </a:cxn>
              <a:cxn ang="0">
                <a:pos x="119" y="0"/>
              </a:cxn>
              <a:cxn ang="0">
                <a:pos x="119" y="0"/>
              </a:cxn>
            </a:cxnLst>
            <a:rect l="0" t="0" r="r" b="b"/>
            <a:pathLst>
              <a:path w="119" h="44">
                <a:moveTo>
                  <a:pt x="119" y="0"/>
                </a:moveTo>
                <a:lnTo>
                  <a:pt x="0" y="18"/>
                </a:lnTo>
                <a:lnTo>
                  <a:pt x="0" y="18"/>
                </a:lnTo>
                <a:lnTo>
                  <a:pt x="3" y="27"/>
                </a:lnTo>
                <a:lnTo>
                  <a:pt x="8" y="33"/>
                </a:lnTo>
                <a:lnTo>
                  <a:pt x="17" y="44"/>
                </a:lnTo>
                <a:lnTo>
                  <a:pt x="101" y="35"/>
                </a:lnTo>
                <a:lnTo>
                  <a:pt x="101" y="35"/>
                </a:lnTo>
                <a:lnTo>
                  <a:pt x="110" y="18"/>
                </a:lnTo>
                <a:lnTo>
                  <a:pt x="114" y="11"/>
                </a:lnTo>
                <a:lnTo>
                  <a:pt x="119" y="0"/>
                </a:lnTo>
                <a:lnTo>
                  <a:pt x="119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7" name="Freeform 91"/>
          <p:cNvSpPr/>
          <p:nvPr/>
        </p:nvSpPr>
        <p:spPr bwMode="auto">
          <a:xfrm>
            <a:off x="752699" y="2540138"/>
            <a:ext cx="141655" cy="5848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0" y="9"/>
              </a:cxn>
              <a:cxn ang="0">
                <a:pos x="7" y="19"/>
              </a:cxn>
              <a:cxn ang="0">
                <a:pos x="16" y="27"/>
              </a:cxn>
              <a:cxn ang="0">
                <a:pos x="16" y="27"/>
              </a:cxn>
              <a:cxn ang="0">
                <a:pos x="27" y="34"/>
              </a:cxn>
              <a:cxn ang="0">
                <a:pos x="36" y="37"/>
              </a:cxn>
              <a:cxn ang="0">
                <a:pos x="45" y="37"/>
              </a:cxn>
              <a:cxn ang="0">
                <a:pos x="54" y="34"/>
              </a:cxn>
              <a:cxn ang="0">
                <a:pos x="63" y="28"/>
              </a:cxn>
              <a:cxn ang="0">
                <a:pos x="70" y="21"/>
              </a:cxn>
              <a:cxn ang="0">
                <a:pos x="78" y="10"/>
              </a:cxn>
              <a:cxn ang="0">
                <a:pos x="84" y="0"/>
              </a:cxn>
              <a:cxn ang="0">
                <a:pos x="0" y="9"/>
              </a:cxn>
            </a:cxnLst>
            <a:rect l="0" t="0" r="r" b="b"/>
            <a:pathLst>
              <a:path w="84" h="37">
                <a:moveTo>
                  <a:pt x="0" y="9"/>
                </a:moveTo>
                <a:lnTo>
                  <a:pt x="0" y="9"/>
                </a:lnTo>
                <a:lnTo>
                  <a:pt x="7" y="19"/>
                </a:lnTo>
                <a:lnTo>
                  <a:pt x="16" y="27"/>
                </a:lnTo>
                <a:lnTo>
                  <a:pt x="16" y="27"/>
                </a:lnTo>
                <a:lnTo>
                  <a:pt x="27" y="34"/>
                </a:lnTo>
                <a:lnTo>
                  <a:pt x="36" y="37"/>
                </a:lnTo>
                <a:lnTo>
                  <a:pt x="45" y="37"/>
                </a:lnTo>
                <a:lnTo>
                  <a:pt x="54" y="34"/>
                </a:lnTo>
                <a:lnTo>
                  <a:pt x="63" y="28"/>
                </a:lnTo>
                <a:lnTo>
                  <a:pt x="70" y="21"/>
                </a:lnTo>
                <a:lnTo>
                  <a:pt x="78" y="10"/>
                </a:lnTo>
                <a:lnTo>
                  <a:pt x="84" y="0"/>
                </a:lnTo>
                <a:lnTo>
                  <a:pt x="0" y="9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8" name="Freeform 96"/>
          <p:cNvSpPr/>
          <p:nvPr/>
        </p:nvSpPr>
        <p:spPr bwMode="auto">
          <a:xfrm>
            <a:off x="501430" y="1721351"/>
            <a:ext cx="13491" cy="42679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0" y="27"/>
              </a:cxn>
              <a:cxn ang="0">
                <a:pos x="5" y="15"/>
              </a:cxn>
              <a:cxn ang="0">
                <a:pos x="8" y="3"/>
              </a:cxn>
              <a:cxn ang="0">
                <a:pos x="8" y="3"/>
              </a:cxn>
              <a:cxn ang="0">
                <a:pos x="3" y="0"/>
              </a:cxn>
              <a:cxn ang="0">
                <a:pos x="3" y="0"/>
              </a:cxn>
              <a:cxn ang="0">
                <a:pos x="0" y="23"/>
              </a:cxn>
              <a:cxn ang="0">
                <a:pos x="0" y="27"/>
              </a:cxn>
              <a:cxn ang="0">
                <a:pos x="0" y="27"/>
              </a:cxn>
            </a:cxnLst>
            <a:rect l="0" t="0" r="r" b="b"/>
            <a:pathLst>
              <a:path w="8" h="27">
                <a:moveTo>
                  <a:pt x="0" y="27"/>
                </a:moveTo>
                <a:lnTo>
                  <a:pt x="0" y="27"/>
                </a:lnTo>
                <a:lnTo>
                  <a:pt x="5" y="15"/>
                </a:lnTo>
                <a:lnTo>
                  <a:pt x="8" y="3"/>
                </a:lnTo>
                <a:lnTo>
                  <a:pt x="8" y="3"/>
                </a:lnTo>
                <a:lnTo>
                  <a:pt x="3" y="0"/>
                </a:lnTo>
                <a:lnTo>
                  <a:pt x="3" y="0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9" name="Freeform 97"/>
          <p:cNvSpPr/>
          <p:nvPr/>
        </p:nvSpPr>
        <p:spPr bwMode="auto">
          <a:xfrm>
            <a:off x="383384" y="4666139"/>
            <a:ext cx="389551" cy="365135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19" y="3"/>
              </a:cxn>
              <a:cxn ang="0">
                <a:pos x="19" y="3"/>
              </a:cxn>
              <a:cxn ang="0">
                <a:pos x="0" y="231"/>
              </a:cxn>
              <a:cxn ang="0">
                <a:pos x="3" y="231"/>
              </a:cxn>
              <a:cxn ang="0">
                <a:pos x="231" y="39"/>
              </a:cxn>
              <a:cxn ang="0">
                <a:pos x="22" y="0"/>
              </a:cxn>
            </a:cxnLst>
            <a:rect l="0" t="0" r="r" b="b"/>
            <a:pathLst>
              <a:path w="231" h="231">
                <a:moveTo>
                  <a:pt x="22" y="0"/>
                </a:moveTo>
                <a:lnTo>
                  <a:pt x="19" y="3"/>
                </a:lnTo>
                <a:lnTo>
                  <a:pt x="19" y="3"/>
                </a:lnTo>
                <a:lnTo>
                  <a:pt x="0" y="231"/>
                </a:lnTo>
                <a:lnTo>
                  <a:pt x="3" y="231"/>
                </a:lnTo>
                <a:lnTo>
                  <a:pt x="231" y="39"/>
                </a:lnTo>
                <a:lnTo>
                  <a:pt x="22" y="0"/>
                </a:lnTo>
                <a:close/>
              </a:path>
            </a:pathLst>
          </a:custGeom>
          <a:solidFill>
            <a:srgbClr val="FFB15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0" name="Freeform 98"/>
          <p:cNvSpPr/>
          <p:nvPr/>
        </p:nvSpPr>
        <p:spPr bwMode="auto">
          <a:xfrm>
            <a:off x="789799" y="4730947"/>
            <a:ext cx="252955" cy="243423"/>
          </a:xfrm>
          <a:custGeom>
            <a:avLst/>
            <a:gdLst/>
            <a:ahLst/>
            <a:cxnLst>
              <a:cxn ang="0">
                <a:pos x="92" y="16"/>
              </a:cxn>
              <a:cxn ang="0">
                <a:pos x="0" y="0"/>
              </a:cxn>
              <a:cxn ang="0">
                <a:pos x="150" y="154"/>
              </a:cxn>
              <a:cxn ang="0">
                <a:pos x="92" y="16"/>
              </a:cxn>
            </a:cxnLst>
            <a:rect l="0" t="0" r="r" b="b"/>
            <a:pathLst>
              <a:path w="150" h="154">
                <a:moveTo>
                  <a:pt x="92" y="16"/>
                </a:moveTo>
                <a:lnTo>
                  <a:pt x="0" y="0"/>
                </a:lnTo>
                <a:lnTo>
                  <a:pt x="150" y="154"/>
                </a:lnTo>
                <a:lnTo>
                  <a:pt x="92" y="16"/>
                </a:lnTo>
                <a:close/>
              </a:path>
            </a:pathLst>
          </a:custGeom>
          <a:solidFill>
            <a:srgbClr val="6D9F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1" name="Freeform 99"/>
          <p:cNvSpPr/>
          <p:nvPr/>
        </p:nvSpPr>
        <p:spPr bwMode="auto">
          <a:xfrm>
            <a:off x="388443" y="4727785"/>
            <a:ext cx="659370" cy="303489"/>
          </a:xfrm>
          <a:custGeom>
            <a:avLst/>
            <a:gdLst/>
            <a:ahLst/>
            <a:cxnLst>
              <a:cxn ang="0">
                <a:pos x="238" y="2"/>
              </a:cxn>
              <a:cxn ang="0">
                <a:pos x="228" y="0"/>
              </a:cxn>
              <a:cxn ang="0">
                <a:pos x="0" y="192"/>
              </a:cxn>
              <a:cxn ang="0">
                <a:pos x="391" y="162"/>
              </a:cxn>
              <a:cxn ang="0">
                <a:pos x="388" y="156"/>
              </a:cxn>
              <a:cxn ang="0">
                <a:pos x="238" y="2"/>
              </a:cxn>
            </a:cxnLst>
            <a:rect l="0" t="0" r="r" b="b"/>
            <a:pathLst>
              <a:path w="391" h="192">
                <a:moveTo>
                  <a:pt x="238" y="2"/>
                </a:moveTo>
                <a:lnTo>
                  <a:pt x="228" y="0"/>
                </a:lnTo>
                <a:lnTo>
                  <a:pt x="0" y="192"/>
                </a:lnTo>
                <a:lnTo>
                  <a:pt x="391" y="162"/>
                </a:lnTo>
                <a:lnTo>
                  <a:pt x="388" y="156"/>
                </a:lnTo>
                <a:lnTo>
                  <a:pt x="238" y="2"/>
                </a:lnTo>
                <a:close/>
              </a:path>
            </a:pathLst>
          </a:custGeom>
          <a:solidFill>
            <a:srgbClr val="7451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2" name="Freeform 100"/>
          <p:cNvSpPr/>
          <p:nvPr/>
        </p:nvSpPr>
        <p:spPr bwMode="auto">
          <a:xfrm>
            <a:off x="420484" y="4443265"/>
            <a:ext cx="524461" cy="312973"/>
          </a:xfrm>
          <a:custGeom>
            <a:avLst/>
            <a:gdLst/>
            <a:ahLst/>
            <a:cxnLst>
              <a:cxn ang="0">
                <a:pos x="224" y="0"/>
              </a:cxn>
              <a:cxn ang="0">
                <a:pos x="224" y="0"/>
              </a:cxn>
              <a:cxn ang="0">
                <a:pos x="182" y="3"/>
              </a:cxn>
              <a:cxn ang="0">
                <a:pos x="0" y="141"/>
              </a:cxn>
              <a:cxn ang="0">
                <a:pos x="311" y="198"/>
              </a:cxn>
              <a:cxn ang="0">
                <a:pos x="224" y="0"/>
              </a:cxn>
            </a:cxnLst>
            <a:rect l="0" t="0" r="r" b="b"/>
            <a:pathLst>
              <a:path w="311" h="198">
                <a:moveTo>
                  <a:pt x="224" y="0"/>
                </a:moveTo>
                <a:lnTo>
                  <a:pt x="224" y="0"/>
                </a:lnTo>
                <a:lnTo>
                  <a:pt x="182" y="3"/>
                </a:lnTo>
                <a:lnTo>
                  <a:pt x="0" y="141"/>
                </a:lnTo>
                <a:lnTo>
                  <a:pt x="311" y="198"/>
                </a:lnTo>
                <a:lnTo>
                  <a:pt x="224" y="0"/>
                </a:lnTo>
                <a:close/>
              </a:path>
            </a:pathLst>
          </a:custGeom>
          <a:solidFill>
            <a:srgbClr val="936D9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3" name="Freeform 101"/>
          <p:cNvSpPr/>
          <p:nvPr/>
        </p:nvSpPr>
        <p:spPr bwMode="auto">
          <a:xfrm>
            <a:off x="798230" y="4422715"/>
            <a:ext cx="288369" cy="561138"/>
          </a:xfrm>
          <a:custGeom>
            <a:avLst/>
            <a:gdLst/>
            <a:ahLst/>
            <a:cxnLst>
              <a:cxn ang="0">
                <a:pos x="171" y="352"/>
              </a:cxn>
              <a:cxn ang="0">
                <a:pos x="171" y="352"/>
              </a:cxn>
              <a:cxn ang="0">
                <a:pos x="163" y="250"/>
              </a:cxn>
              <a:cxn ang="0">
                <a:pos x="145" y="0"/>
              </a:cxn>
              <a:cxn ang="0">
                <a:pos x="145" y="0"/>
              </a:cxn>
              <a:cxn ang="0">
                <a:pos x="103" y="4"/>
              </a:cxn>
              <a:cxn ang="0">
                <a:pos x="103" y="4"/>
              </a:cxn>
              <a:cxn ang="0">
                <a:pos x="51" y="10"/>
              </a:cxn>
              <a:cxn ang="0">
                <a:pos x="0" y="13"/>
              </a:cxn>
              <a:cxn ang="0">
                <a:pos x="148" y="355"/>
              </a:cxn>
              <a:cxn ang="0">
                <a:pos x="171" y="352"/>
              </a:cxn>
            </a:cxnLst>
            <a:rect l="0" t="0" r="r" b="b"/>
            <a:pathLst>
              <a:path w="171" h="355">
                <a:moveTo>
                  <a:pt x="171" y="352"/>
                </a:moveTo>
                <a:lnTo>
                  <a:pt x="171" y="352"/>
                </a:lnTo>
                <a:lnTo>
                  <a:pt x="163" y="250"/>
                </a:lnTo>
                <a:lnTo>
                  <a:pt x="145" y="0"/>
                </a:lnTo>
                <a:lnTo>
                  <a:pt x="145" y="0"/>
                </a:lnTo>
                <a:lnTo>
                  <a:pt x="103" y="4"/>
                </a:lnTo>
                <a:lnTo>
                  <a:pt x="103" y="4"/>
                </a:lnTo>
                <a:lnTo>
                  <a:pt x="51" y="10"/>
                </a:lnTo>
                <a:lnTo>
                  <a:pt x="0" y="13"/>
                </a:lnTo>
                <a:lnTo>
                  <a:pt x="148" y="355"/>
                </a:lnTo>
                <a:lnTo>
                  <a:pt x="171" y="352"/>
                </a:lnTo>
                <a:close/>
              </a:path>
            </a:pathLst>
          </a:custGeom>
          <a:solidFill>
            <a:srgbClr val="A4BB4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4" name="Freeform 102"/>
          <p:cNvSpPr/>
          <p:nvPr/>
        </p:nvSpPr>
        <p:spPr bwMode="auto">
          <a:xfrm>
            <a:off x="415426" y="4448006"/>
            <a:ext cx="311978" cy="222875"/>
          </a:xfrm>
          <a:custGeom>
            <a:avLst/>
            <a:gdLst/>
            <a:ahLst/>
            <a:cxnLst>
              <a:cxn ang="0">
                <a:pos x="11" y="14"/>
              </a:cxn>
              <a:cxn ang="0">
                <a:pos x="11" y="14"/>
              </a:cxn>
              <a:cxn ang="0">
                <a:pos x="0" y="141"/>
              </a:cxn>
              <a:cxn ang="0">
                <a:pos x="185" y="0"/>
              </a:cxn>
              <a:cxn ang="0">
                <a:pos x="185" y="0"/>
              </a:cxn>
              <a:cxn ang="0">
                <a:pos x="98" y="6"/>
              </a:cxn>
              <a:cxn ang="0">
                <a:pos x="54" y="9"/>
              </a:cxn>
              <a:cxn ang="0">
                <a:pos x="11" y="14"/>
              </a:cxn>
              <a:cxn ang="0">
                <a:pos x="11" y="14"/>
              </a:cxn>
            </a:cxnLst>
            <a:rect l="0" t="0" r="r" b="b"/>
            <a:pathLst>
              <a:path w="185" h="141">
                <a:moveTo>
                  <a:pt x="11" y="14"/>
                </a:moveTo>
                <a:lnTo>
                  <a:pt x="11" y="14"/>
                </a:lnTo>
                <a:lnTo>
                  <a:pt x="0" y="141"/>
                </a:lnTo>
                <a:lnTo>
                  <a:pt x="185" y="0"/>
                </a:lnTo>
                <a:lnTo>
                  <a:pt x="185" y="0"/>
                </a:lnTo>
                <a:lnTo>
                  <a:pt x="98" y="6"/>
                </a:lnTo>
                <a:lnTo>
                  <a:pt x="54" y="9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88A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5" name="Freeform 103"/>
          <p:cNvSpPr/>
          <p:nvPr/>
        </p:nvSpPr>
        <p:spPr bwMode="auto">
          <a:xfrm>
            <a:off x="433975" y="4209326"/>
            <a:ext cx="608779" cy="260811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0" y="165"/>
              </a:cxn>
              <a:cxn ang="0">
                <a:pos x="40" y="162"/>
              </a:cxn>
              <a:cxn ang="0">
                <a:pos x="79" y="157"/>
              </a:cxn>
              <a:cxn ang="0">
                <a:pos x="159" y="153"/>
              </a:cxn>
              <a:cxn ang="0">
                <a:pos x="238" y="147"/>
              </a:cxn>
              <a:cxn ang="0">
                <a:pos x="319" y="139"/>
              </a:cxn>
              <a:cxn ang="0">
                <a:pos x="319" y="139"/>
              </a:cxn>
              <a:cxn ang="0">
                <a:pos x="361" y="135"/>
              </a:cxn>
              <a:cxn ang="0">
                <a:pos x="361" y="135"/>
              </a:cxn>
              <a:cxn ang="0">
                <a:pos x="354" y="31"/>
              </a:cxn>
              <a:cxn ang="0">
                <a:pos x="354" y="31"/>
              </a:cxn>
              <a:cxn ang="0">
                <a:pos x="268" y="24"/>
              </a:cxn>
              <a:cxn ang="0">
                <a:pos x="184" y="16"/>
              </a:cxn>
              <a:cxn ang="0">
                <a:pos x="13" y="0"/>
              </a:cxn>
              <a:cxn ang="0">
                <a:pos x="13" y="0"/>
              </a:cxn>
              <a:cxn ang="0">
                <a:pos x="0" y="165"/>
              </a:cxn>
              <a:cxn ang="0">
                <a:pos x="0" y="165"/>
              </a:cxn>
            </a:cxnLst>
            <a:rect l="0" t="0" r="r" b="b"/>
            <a:pathLst>
              <a:path w="361" h="165">
                <a:moveTo>
                  <a:pt x="0" y="165"/>
                </a:moveTo>
                <a:lnTo>
                  <a:pt x="0" y="165"/>
                </a:lnTo>
                <a:lnTo>
                  <a:pt x="40" y="162"/>
                </a:lnTo>
                <a:lnTo>
                  <a:pt x="79" y="157"/>
                </a:lnTo>
                <a:lnTo>
                  <a:pt x="159" y="153"/>
                </a:lnTo>
                <a:lnTo>
                  <a:pt x="238" y="147"/>
                </a:lnTo>
                <a:lnTo>
                  <a:pt x="319" y="139"/>
                </a:lnTo>
                <a:lnTo>
                  <a:pt x="319" y="139"/>
                </a:lnTo>
                <a:lnTo>
                  <a:pt x="361" y="135"/>
                </a:lnTo>
                <a:lnTo>
                  <a:pt x="361" y="135"/>
                </a:lnTo>
                <a:lnTo>
                  <a:pt x="354" y="31"/>
                </a:lnTo>
                <a:lnTo>
                  <a:pt x="354" y="31"/>
                </a:lnTo>
                <a:lnTo>
                  <a:pt x="268" y="24"/>
                </a:lnTo>
                <a:lnTo>
                  <a:pt x="184" y="16"/>
                </a:lnTo>
                <a:lnTo>
                  <a:pt x="13" y="0"/>
                </a:lnTo>
                <a:lnTo>
                  <a:pt x="13" y="0"/>
                </a:lnTo>
                <a:lnTo>
                  <a:pt x="0" y="165"/>
                </a:lnTo>
                <a:lnTo>
                  <a:pt x="0" y="165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6" name="Freeform 104"/>
          <p:cNvSpPr/>
          <p:nvPr/>
        </p:nvSpPr>
        <p:spPr bwMode="auto">
          <a:xfrm>
            <a:off x="540217" y="3151856"/>
            <a:ext cx="460379" cy="101163"/>
          </a:xfrm>
          <a:custGeom>
            <a:avLst/>
            <a:gdLst/>
            <a:ahLst/>
            <a:cxnLst>
              <a:cxn ang="0">
                <a:pos x="273" y="43"/>
              </a:cxn>
              <a:cxn ang="0">
                <a:pos x="1" y="0"/>
              </a:cxn>
              <a:cxn ang="0">
                <a:pos x="1" y="0"/>
              </a:cxn>
              <a:cxn ang="0">
                <a:pos x="0" y="30"/>
              </a:cxn>
              <a:cxn ang="0">
                <a:pos x="271" y="64"/>
              </a:cxn>
              <a:cxn ang="0">
                <a:pos x="271" y="64"/>
              </a:cxn>
              <a:cxn ang="0">
                <a:pos x="273" y="43"/>
              </a:cxn>
              <a:cxn ang="0">
                <a:pos x="273" y="43"/>
              </a:cxn>
            </a:cxnLst>
            <a:rect l="0" t="0" r="r" b="b"/>
            <a:pathLst>
              <a:path w="273" h="64">
                <a:moveTo>
                  <a:pt x="273" y="43"/>
                </a:moveTo>
                <a:lnTo>
                  <a:pt x="1" y="0"/>
                </a:lnTo>
                <a:lnTo>
                  <a:pt x="1" y="0"/>
                </a:lnTo>
                <a:lnTo>
                  <a:pt x="0" y="30"/>
                </a:lnTo>
                <a:lnTo>
                  <a:pt x="271" y="64"/>
                </a:lnTo>
                <a:lnTo>
                  <a:pt x="271" y="64"/>
                </a:lnTo>
                <a:lnTo>
                  <a:pt x="273" y="43"/>
                </a:lnTo>
                <a:lnTo>
                  <a:pt x="273" y="43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7" name="Freeform 105"/>
          <p:cNvSpPr/>
          <p:nvPr/>
        </p:nvSpPr>
        <p:spPr bwMode="auto">
          <a:xfrm>
            <a:off x="535157" y="3199277"/>
            <a:ext cx="462065" cy="82195"/>
          </a:xfrm>
          <a:custGeom>
            <a:avLst/>
            <a:gdLst/>
            <a:ahLst/>
            <a:cxnLst>
              <a:cxn ang="0">
                <a:pos x="274" y="34"/>
              </a:cxn>
              <a:cxn ang="0">
                <a:pos x="3" y="0"/>
              </a:cxn>
              <a:cxn ang="0">
                <a:pos x="3" y="0"/>
              </a:cxn>
              <a:cxn ang="0">
                <a:pos x="0" y="37"/>
              </a:cxn>
              <a:cxn ang="0">
                <a:pos x="273" y="52"/>
              </a:cxn>
              <a:cxn ang="0">
                <a:pos x="273" y="52"/>
              </a:cxn>
              <a:cxn ang="0">
                <a:pos x="274" y="34"/>
              </a:cxn>
              <a:cxn ang="0">
                <a:pos x="274" y="34"/>
              </a:cxn>
            </a:cxnLst>
            <a:rect l="0" t="0" r="r" b="b"/>
            <a:pathLst>
              <a:path w="274" h="52">
                <a:moveTo>
                  <a:pt x="274" y="34"/>
                </a:moveTo>
                <a:lnTo>
                  <a:pt x="3" y="0"/>
                </a:lnTo>
                <a:lnTo>
                  <a:pt x="3" y="0"/>
                </a:lnTo>
                <a:lnTo>
                  <a:pt x="0" y="37"/>
                </a:lnTo>
                <a:lnTo>
                  <a:pt x="273" y="52"/>
                </a:lnTo>
                <a:lnTo>
                  <a:pt x="273" y="52"/>
                </a:lnTo>
                <a:lnTo>
                  <a:pt x="274" y="34"/>
                </a:lnTo>
                <a:lnTo>
                  <a:pt x="274" y="34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8" name="Freeform 106"/>
          <p:cNvSpPr/>
          <p:nvPr/>
        </p:nvSpPr>
        <p:spPr bwMode="auto">
          <a:xfrm>
            <a:off x="530099" y="3257762"/>
            <a:ext cx="465437" cy="55324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35"/>
              </a:cxn>
              <a:cxn ang="0">
                <a:pos x="0" y="35"/>
              </a:cxn>
              <a:cxn ang="0">
                <a:pos x="138" y="33"/>
              </a:cxn>
              <a:cxn ang="0">
                <a:pos x="276" y="30"/>
              </a:cxn>
              <a:cxn ang="0">
                <a:pos x="276" y="30"/>
              </a:cxn>
              <a:cxn ang="0">
                <a:pos x="276" y="15"/>
              </a:cxn>
              <a:cxn ang="0">
                <a:pos x="3" y="0"/>
              </a:cxn>
            </a:cxnLst>
            <a:rect l="0" t="0" r="r" b="b"/>
            <a:pathLst>
              <a:path w="276" h="35">
                <a:moveTo>
                  <a:pt x="3" y="0"/>
                </a:moveTo>
                <a:lnTo>
                  <a:pt x="3" y="0"/>
                </a:lnTo>
                <a:lnTo>
                  <a:pt x="0" y="35"/>
                </a:lnTo>
                <a:lnTo>
                  <a:pt x="0" y="35"/>
                </a:lnTo>
                <a:lnTo>
                  <a:pt x="138" y="33"/>
                </a:lnTo>
                <a:lnTo>
                  <a:pt x="276" y="30"/>
                </a:lnTo>
                <a:lnTo>
                  <a:pt x="276" y="30"/>
                </a:lnTo>
                <a:lnTo>
                  <a:pt x="276" y="15"/>
                </a:lnTo>
                <a:lnTo>
                  <a:pt x="3" y="0"/>
                </a:lnTo>
                <a:close/>
              </a:path>
            </a:pathLst>
          </a:custGeom>
          <a:solidFill>
            <a:srgbClr val="8B686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39" name="Freeform 107"/>
          <p:cNvSpPr/>
          <p:nvPr/>
        </p:nvSpPr>
        <p:spPr bwMode="auto">
          <a:xfrm>
            <a:off x="526725" y="3305181"/>
            <a:ext cx="468810" cy="45840"/>
          </a:xfrm>
          <a:custGeom>
            <a:avLst/>
            <a:gdLst/>
            <a:ahLst/>
            <a:cxnLst>
              <a:cxn ang="0">
                <a:pos x="2" y="5"/>
              </a:cxn>
              <a:cxn ang="0">
                <a:pos x="2" y="5"/>
              </a:cxn>
              <a:cxn ang="0">
                <a:pos x="0" y="29"/>
              </a:cxn>
              <a:cxn ang="0">
                <a:pos x="276" y="18"/>
              </a:cxn>
              <a:cxn ang="0">
                <a:pos x="276" y="18"/>
              </a:cxn>
              <a:cxn ang="0">
                <a:pos x="278" y="12"/>
              </a:cxn>
              <a:cxn ang="0">
                <a:pos x="278" y="12"/>
              </a:cxn>
              <a:cxn ang="0">
                <a:pos x="278" y="0"/>
              </a:cxn>
              <a:cxn ang="0">
                <a:pos x="278" y="0"/>
              </a:cxn>
              <a:cxn ang="0">
                <a:pos x="140" y="3"/>
              </a:cxn>
              <a:cxn ang="0">
                <a:pos x="2" y="5"/>
              </a:cxn>
              <a:cxn ang="0">
                <a:pos x="2" y="5"/>
              </a:cxn>
            </a:cxnLst>
            <a:rect l="0" t="0" r="r" b="b"/>
            <a:pathLst>
              <a:path w="278" h="29">
                <a:moveTo>
                  <a:pt x="2" y="5"/>
                </a:moveTo>
                <a:lnTo>
                  <a:pt x="2" y="5"/>
                </a:lnTo>
                <a:lnTo>
                  <a:pt x="0" y="29"/>
                </a:lnTo>
                <a:lnTo>
                  <a:pt x="276" y="18"/>
                </a:lnTo>
                <a:lnTo>
                  <a:pt x="276" y="18"/>
                </a:lnTo>
                <a:lnTo>
                  <a:pt x="278" y="12"/>
                </a:lnTo>
                <a:lnTo>
                  <a:pt x="278" y="12"/>
                </a:lnTo>
                <a:lnTo>
                  <a:pt x="278" y="0"/>
                </a:lnTo>
                <a:lnTo>
                  <a:pt x="278" y="0"/>
                </a:lnTo>
                <a:lnTo>
                  <a:pt x="140" y="3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0" name="Freeform 108"/>
          <p:cNvSpPr/>
          <p:nvPr/>
        </p:nvSpPr>
        <p:spPr bwMode="auto">
          <a:xfrm>
            <a:off x="541903" y="3109179"/>
            <a:ext cx="463751" cy="110647"/>
          </a:xfrm>
          <a:custGeom>
            <a:avLst/>
            <a:gdLst/>
            <a:ahLst/>
            <a:cxnLst>
              <a:cxn ang="0">
                <a:pos x="275" y="46"/>
              </a:cxn>
              <a:cxn ang="0">
                <a:pos x="2" y="0"/>
              </a:cxn>
              <a:cxn ang="0">
                <a:pos x="2" y="0"/>
              </a:cxn>
              <a:cxn ang="0">
                <a:pos x="0" y="27"/>
              </a:cxn>
              <a:cxn ang="0">
                <a:pos x="272" y="70"/>
              </a:cxn>
              <a:cxn ang="0">
                <a:pos x="272" y="70"/>
              </a:cxn>
              <a:cxn ang="0">
                <a:pos x="275" y="46"/>
              </a:cxn>
              <a:cxn ang="0">
                <a:pos x="275" y="46"/>
              </a:cxn>
            </a:cxnLst>
            <a:rect l="0" t="0" r="r" b="b"/>
            <a:pathLst>
              <a:path w="275" h="70">
                <a:moveTo>
                  <a:pt x="275" y="46"/>
                </a:moveTo>
                <a:lnTo>
                  <a:pt x="2" y="0"/>
                </a:lnTo>
                <a:lnTo>
                  <a:pt x="2" y="0"/>
                </a:lnTo>
                <a:lnTo>
                  <a:pt x="0" y="27"/>
                </a:lnTo>
                <a:lnTo>
                  <a:pt x="272" y="70"/>
                </a:lnTo>
                <a:lnTo>
                  <a:pt x="272" y="70"/>
                </a:lnTo>
                <a:lnTo>
                  <a:pt x="275" y="46"/>
                </a:lnTo>
                <a:lnTo>
                  <a:pt x="275" y="46"/>
                </a:lnTo>
                <a:close/>
              </a:path>
            </a:pathLst>
          </a:custGeom>
          <a:solidFill>
            <a:srgbClr val="95BB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1" name="Freeform 109"/>
          <p:cNvSpPr/>
          <p:nvPr/>
        </p:nvSpPr>
        <p:spPr bwMode="auto">
          <a:xfrm>
            <a:off x="567199" y="2688720"/>
            <a:ext cx="524461" cy="197584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288" y="125"/>
              </a:cxn>
              <a:cxn ang="0">
                <a:pos x="288" y="125"/>
              </a:cxn>
              <a:cxn ang="0">
                <a:pos x="300" y="74"/>
              </a:cxn>
              <a:cxn ang="0">
                <a:pos x="311" y="27"/>
              </a:cxn>
              <a:cxn ang="0">
                <a:pos x="2" y="0"/>
              </a:cxn>
              <a:cxn ang="0">
                <a:pos x="2" y="0"/>
              </a:cxn>
              <a:cxn ang="0">
                <a:pos x="0" y="42"/>
              </a:cxn>
              <a:cxn ang="0">
                <a:pos x="0" y="42"/>
              </a:cxn>
            </a:cxnLst>
            <a:rect l="0" t="0" r="r" b="b"/>
            <a:pathLst>
              <a:path w="311" h="125">
                <a:moveTo>
                  <a:pt x="0" y="42"/>
                </a:moveTo>
                <a:lnTo>
                  <a:pt x="288" y="125"/>
                </a:lnTo>
                <a:lnTo>
                  <a:pt x="288" y="125"/>
                </a:lnTo>
                <a:lnTo>
                  <a:pt x="300" y="74"/>
                </a:lnTo>
                <a:lnTo>
                  <a:pt x="311" y="27"/>
                </a:lnTo>
                <a:lnTo>
                  <a:pt x="2" y="0"/>
                </a:lnTo>
                <a:lnTo>
                  <a:pt x="2" y="0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FFD45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2" name="Freeform 110"/>
          <p:cNvSpPr/>
          <p:nvPr/>
        </p:nvSpPr>
        <p:spPr bwMode="auto">
          <a:xfrm>
            <a:off x="71407" y="809304"/>
            <a:ext cx="86005" cy="395167"/>
          </a:xfrm>
          <a:custGeom>
            <a:avLst/>
            <a:gdLst/>
            <a:ahLst/>
            <a:cxnLst>
              <a:cxn ang="0">
                <a:pos x="51" y="243"/>
              </a:cxn>
              <a:cxn ang="0">
                <a:pos x="51" y="243"/>
              </a:cxn>
              <a:cxn ang="0">
                <a:pos x="39" y="202"/>
              </a:cxn>
              <a:cxn ang="0">
                <a:pos x="30" y="162"/>
              </a:cxn>
              <a:cxn ang="0">
                <a:pos x="21" y="120"/>
              </a:cxn>
              <a:cxn ang="0">
                <a:pos x="14" y="82"/>
              </a:cxn>
              <a:cxn ang="0">
                <a:pos x="5" y="24"/>
              </a:cxn>
              <a:cxn ang="0">
                <a:pos x="0" y="0"/>
              </a:cxn>
              <a:cxn ang="0">
                <a:pos x="0" y="207"/>
              </a:cxn>
              <a:cxn ang="0">
                <a:pos x="0" y="207"/>
              </a:cxn>
              <a:cxn ang="0">
                <a:pos x="11" y="250"/>
              </a:cxn>
              <a:cxn ang="0">
                <a:pos x="51" y="243"/>
              </a:cxn>
            </a:cxnLst>
            <a:rect l="0" t="0" r="r" b="b"/>
            <a:pathLst>
              <a:path w="51" h="250">
                <a:moveTo>
                  <a:pt x="51" y="243"/>
                </a:moveTo>
                <a:lnTo>
                  <a:pt x="51" y="243"/>
                </a:lnTo>
                <a:lnTo>
                  <a:pt x="39" y="202"/>
                </a:lnTo>
                <a:lnTo>
                  <a:pt x="30" y="162"/>
                </a:lnTo>
                <a:lnTo>
                  <a:pt x="21" y="120"/>
                </a:lnTo>
                <a:lnTo>
                  <a:pt x="14" y="82"/>
                </a:lnTo>
                <a:lnTo>
                  <a:pt x="5" y="24"/>
                </a:lnTo>
                <a:lnTo>
                  <a:pt x="0" y="0"/>
                </a:lnTo>
                <a:lnTo>
                  <a:pt x="0" y="207"/>
                </a:lnTo>
                <a:lnTo>
                  <a:pt x="0" y="207"/>
                </a:lnTo>
                <a:lnTo>
                  <a:pt x="11" y="250"/>
                </a:lnTo>
                <a:lnTo>
                  <a:pt x="51" y="243"/>
                </a:lnTo>
                <a:close/>
              </a:path>
            </a:pathLst>
          </a:custGeom>
          <a:solidFill>
            <a:srgbClr val="FF978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3" name="Freeform 111"/>
          <p:cNvSpPr/>
          <p:nvPr/>
        </p:nvSpPr>
        <p:spPr bwMode="auto">
          <a:xfrm>
            <a:off x="89956" y="1193407"/>
            <a:ext cx="227660" cy="31929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0" y="7"/>
              </a:cxn>
              <a:cxn ang="0">
                <a:pos x="0" y="7"/>
              </a:cxn>
              <a:cxn ang="0">
                <a:pos x="27" y="103"/>
              </a:cxn>
              <a:cxn ang="0">
                <a:pos x="42" y="154"/>
              </a:cxn>
              <a:cxn ang="0">
                <a:pos x="57" y="202"/>
              </a:cxn>
              <a:cxn ang="0">
                <a:pos x="135" y="199"/>
              </a:cxn>
              <a:cxn ang="0">
                <a:pos x="135" y="199"/>
              </a:cxn>
              <a:cxn ang="0">
                <a:pos x="105" y="151"/>
              </a:cxn>
              <a:cxn ang="0">
                <a:pos x="105" y="151"/>
              </a:cxn>
              <a:cxn ang="0">
                <a:pos x="84" y="114"/>
              </a:cxn>
              <a:cxn ang="0">
                <a:pos x="67" y="76"/>
              </a:cxn>
              <a:cxn ang="0">
                <a:pos x="52" y="37"/>
              </a:cxn>
              <a:cxn ang="0">
                <a:pos x="40" y="0"/>
              </a:cxn>
              <a:cxn ang="0">
                <a:pos x="40" y="0"/>
              </a:cxn>
            </a:cxnLst>
            <a:rect l="0" t="0" r="r" b="b"/>
            <a:pathLst>
              <a:path w="135" h="202">
                <a:moveTo>
                  <a:pt x="40" y="0"/>
                </a:moveTo>
                <a:lnTo>
                  <a:pt x="0" y="7"/>
                </a:lnTo>
                <a:lnTo>
                  <a:pt x="0" y="7"/>
                </a:lnTo>
                <a:lnTo>
                  <a:pt x="27" y="103"/>
                </a:lnTo>
                <a:lnTo>
                  <a:pt x="42" y="154"/>
                </a:lnTo>
                <a:lnTo>
                  <a:pt x="57" y="202"/>
                </a:lnTo>
                <a:lnTo>
                  <a:pt x="135" y="199"/>
                </a:lnTo>
                <a:lnTo>
                  <a:pt x="135" y="199"/>
                </a:lnTo>
                <a:lnTo>
                  <a:pt x="105" y="151"/>
                </a:lnTo>
                <a:lnTo>
                  <a:pt x="105" y="151"/>
                </a:lnTo>
                <a:lnTo>
                  <a:pt x="84" y="114"/>
                </a:lnTo>
                <a:lnTo>
                  <a:pt x="67" y="76"/>
                </a:lnTo>
                <a:lnTo>
                  <a:pt x="52" y="37"/>
                </a:lnTo>
                <a:lnTo>
                  <a:pt x="40" y="0"/>
                </a:lnTo>
                <a:lnTo>
                  <a:pt x="40" y="0"/>
                </a:lnTo>
                <a:close/>
              </a:path>
            </a:pathLst>
          </a:custGeom>
          <a:solidFill>
            <a:srgbClr val="7C74A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4" name="Freeform 112"/>
          <p:cNvSpPr/>
          <p:nvPr/>
        </p:nvSpPr>
        <p:spPr bwMode="auto">
          <a:xfrm>
            <a:off x="186080" y="1507959"/>
            <a:ext cx="209109" cy="126454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0" y="3"/>
              </a:cxn>
              <a:cxn ang="0">
                <a:pos x="13" y="42"/>
              </a:cxn>
              <a:cxn ang="0">
                <a:pos x="27" y="80"/>
              </a:cxn>
              <a:cxn ang="0">
                <a:pos x="124" y="68"/>
              </a:cxn>
              <a:cxn ang="0">
                <a:pos x="124" y="68"/>
              </a:cxn>
              <a:cxn ang="0">
                <a:pos x="102" y="38"/>
              </a:cxn>
              <a:cxn ang="0">
                <a:pos x="78" y="0"/>
              </a:cxn>
              <a:cxn ang="0">
                <a:pos x="0" y="3"/>
              </a:cxn>
            </a:cxnLst>
            <a:rect l="0" t="0" r="r" b="b"/>
            <a:pathLst>
              <a:path w="124" h="80">
                <a:moveTo>
                  <a:pt x="0" y="3"/>
                </a:moveTo>
                <a:lnTo>
                  <a:pt x="0" y="3"/>
                </a:lnTo>
                <a:lnTo>
                  <a:pt x="13" y="42"/>
                </a:lnTo>
                <a:lnTo>
                  <a:pt x="27" y="80"/>
                </a:lnTo>
                <a:lnTo>
                  <a:pt x="124" y="68"/>
                </a:lnTo>
                <a:lnTo>
                  <a:pt x="124" y="68"/>
                </a:lnTo>
                <a:lnTo>
                  <a:pt x="102" y="38"/>
                </a:lnTo>
                <a:lnTo>
                  <a:pt x="78" y="0"/>
                </a:lnTo>
                <a:lnTo>
                  <a:pt x="0" y="3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5" name="Freeform 113"/>
          <p:cNvSpPr/>
          <p:nvPr/>
        </p:nvSpPr>
        <p:spPr bwMode="auto">
          <a:xfrm>
            <a:off x="433975" y="834594"/>
            <a:ext cx="183815" cy="66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39"/>
              </a:cxn>
              <a:cxn ang="0">
                <a:pos x="109" y="42"/>
              </a:cxn>
              <a:cxn ang="0">
                <a:pos x="109" y="42"/>
              </a:cxn>
              <a:cxn ang="0">
                <a:pos x="106" y="14"/>
              </a:cxn>
              <a:cxn ang="0">
                <a:pos x="0" y="0"/>
              </a:cxn>
            </a:cxnLst>
            <a:rect l="0" t="0" r="r" b="b"/>
            <a:pathLst>
              <a:path w="109" h="42">
                <a:moveTo>
                  <a:pt x="0" y="0"/>
                </a:moveTo>
                <a:lnTo>
                  <a:pt x="0" y="0"/>
                </a:lnTo>
                <a:lnTo>
                  <a:pt x="4" y="39"/>
                </a:lnTo>
                <a:lnTo>
                  <a:pt x="109" y="42"/>
                </a:lnTo>
                <a:lnTo>
                  <a:pt x="109" y="42"/>
                </a:lnTo>
                <a:lnTo>
                  <a:pt x="106" y="14"/>
                </a:lnTo>
                <a:lnTo>
                  <a:pt x="0" y="0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6" name="Freeform 114"/>
          <p:cNvSpPr/>
          <p:nvPr/>
        </p:nvSpPr>
        <p:spPr bwMode="auto">
          <a:xfrm>
            <a:off x="420483" y="482105"/>
            <a:ext cx="192246" cy="374619"/>
          </a:xfrm>
          <a:custGeom>
            <a:avLst/>
            <a:gdLst/>
            <a:ahLst/>
            <a:cxnLst>
              <a:cxn ang="0">
                <a:pos x="93" y="0"/>
              </a:cxn>
              <a:cxn ang="0">
                <a:pos x="5" y="30"/>
              </a:cxn>
              <a:cxn ang="0">
                <a:pos x="5" y="30"/>
              </a:cxn>
              <a:cxn ang="0">
                <a:pos x="3" y="67"/>
              </a:cxn>
              <a:cxn ang="0">
                <a:pos x="0" y="96"/>
              </a:cxn>
              <a:cxn ang="0">
                <a:pos x="0" y="96"/>
              </a:cxn>
              <a:cxn ang="0">
                <a:pos x="0" y="115"/>
              </a:cxn>
              <a:cxn ang="0">
                <a:pos x="2" y="144"/>
              </a:cxn>
              <a:cxn ang="0">
                <a:pos x="8" y="223"/>
              </a:cxn>
              <a:cxn ang="0">
                <a:pos x="114" y="237"/>
              </a:cxn>
              <a:cxn ang="0">
                <a:pos x="114" y="237"/>
              </a:cxn>
              <a:cxn ang="0">
                <a:pos x="101" y="109"/>
              </a:cxn>
              <a:cxn ang="0">
                <a:pos x="96" y="51"/>
              </a:cxn>
              <a:cxn ang="0">
                <a:pos x="93" y="0"/>
              </a:cxn>
              <a:cxn ang="0">
                <a:pos x="93" y="0"/>
              </a:cxn>
            </a:cxnLst>
            <a:rect l="0" t="0" r="r" b="b"/>
            <a:pathLst>
              <a:path w="114" h="237">
                <a:moveTo>
                  <a:pt x="93" y="0"/>
                </a:moveTo>
                <a:lnTo>
                  <a:pt x="5" y="30"/>
                </a:lnTo>
                <a:lnTo>
                  <a:pt x="5" y="30"/>
                </a:lnTo>
                <a:lnTo>
                  <a:pt x="3" y="67"/>
                </a:lnTo>
                <a:lnTo>
                  <a:pt x="0" y="96"/>
                </a:lnTo>
                <a:lnTo>
                  <a:pt x="0" y="96"/>
                </a:lnTo>
                <a:lnTo>
                  <a:pt x="0" y="115"/>
                </a:lnTo>
                <a:lnTo>
                  <a:pt x="2" y="144"/>
                </a:lnTo>
                <a:lnTo>
                  <a:pt x="8" y="223"/>
                </a:lnTo>
                <a:lnTo>
                  <a:pt x="114" y="237"/>
                </a:lnTo>
                <a:lnTo>
                  <a:pt x="114" y="237"/>
                </a:lnTo>
                <a:lnTo>
                  <a:pt x="101" y="109"/>
                </a:lnTo>
                <a:lnTo>
                  <a:pt x="96" y="51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FFB3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7" name="Freeform 115"/>
          <p:cNvSpPr/>
          <p:nvPr/>
        </p:nvSpPr>
        <p:spPr bwMode="auto">
          <a:xfrm>
            <a:off x="428917" y="275037"/>
            <a:ext cx="148400" cy="254488"/>
          </a:xfrm>
          <a:custGeom>
            <a:avLst/>
            <a:gdLst/>
            <a:ahLst/>
            <a:cxnLst>
              <a:cxn ang="0">
                <a:pos x="87" y="3"/>
              </a:cxn>
              <a:cxn ang="0">
                <a:pos x="6" y="0"/>
              </a:cxn>
              <a:cxn ang="0">
                <a:pos x="6" y="0"/>
              </a:cxn>
              <a:cxn ang="0">
                <a:pos x="3" y="84"/>
              </a:cxn>
              <a:cxn ang="0">
                <a:pos x="0" y="161"/>
              </a:cxn>
              <a:cxn ang="0">
                <a:pos x="88" y="131"/>
              </a:cxn>
              <a:cxn ang="0">
                <a:pos x="88" y="131"/>
              </a:cxn>
              <a:cxn ang="0">
                <a:pos x="87" y="93"/>
              </a:cxn>
              <a:cxn ang="0">
                <a:pos x="87" y="93"/>
              </a:cxn>
              <a:cxn ang="0">
                <a:pos x="87" y="3"/>
              </a:cxn>
              <a:cxn ang="0">
                <a:pos x="87" y="3"/>
              </a:cxn>
            </a:cxnLst>
            <a:rect l="0" t="0" r="r" b="b"/>
            <a:pathLst>
              <a:path w="88" h="161">
                <a:moveTo>
                  <a:pt x="87" y="3"/>
                </a:moveTo>
                <a:lnTo>
                  <a:pt x="6" y="0"/>
                </a:lnTo>
                <a:lnTo>
                  <a:pt x="6" y="0"/>
                </a:lnTo>
                <a:lnTo>
                  <a:pt x="3" y="84"/>
                </a:lnTo>
                <a:lnTo>
                  <a:pt x="0" y="161"/>
                </a:lnTo>
                <a:lnTo>
                  <a:pt x="88" y="131"/>
                </a:lnTo>
                <a:lnTo>
                  <a:pt x="88" y="131"/>
                </a:lnTo>
                <a:lnTo>
                  <a:pt x="87" y="93"/>
                </a:lnTo>
                <a:lnTo>
                  <a:pt x="87" y="93"/>
                </a:lnTo>
                <a:lnTo>
                  <a:pt x="87" y="3"/>
                </a:lnTo>
                <a:lnTo>
                  <a:pt x="87" y="3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8" name="Freeform 116"/>
          <p:cNvSpPr/>
          <p:nvPr/>
        </p:nvSpPr>
        <p:spPr bwMode="auto">
          <a:xfrm>
            <a:off x="439034" y="14228"/>
            <a:ext cx="136596" cy="265553"/>
          </a:xfrm>
          <a:custGeom>
            <a:avLst/>
            <a:gdLst/>
            <a:ahLst/>
            <a:cxnLst>
              <a:cxn ang="0">
                <a:pos x="72" y="3"/>
              </a:cxn>
              <a:cxn ang="0">
                <a:pos x="72" y="3"/>
              </a:cxn>
              <a:cxn ang="0">
                <a:pos x="63" y="2"/>
              </a:cxn>
              <a:cxn ang="0">
                <a:pos x="54" y="0"/>
              </a:cxn>
              <a:cxn ang="0">
                <a:pos x="43" y="0"/>
              </a:cxn>
              <a:cxn ang="0">
                <a:pos x="33" y="2"/>
              </a:cxn>
              <a:cxn ang="0">
                <a:pos x="22" y="6"/>
              </a:cxn>
              <a:cxn ang="0">
                <a:pos x="18" y="9"/>
              </a:cxn>
              <a:cxn ang="0">
                <a:pos x="13" y="14"/>
              </a:cxn>
              <a:cxn ang="0">
                <a:pos x="10" y="18"/>
              </a:cxn>
              <a:cxn ang="0">
                <a:pos x="7" y="26"/>
              </a:cxn>
              <a:cxn ang="0">
                <a:pos x="7" y="26"/>
              </a:cxn>
              <a:cxn ang="0">
                <a:pos x="6" y="45"/>
              </a:cxn>
              <a:cxn ang="0">
                <a:pos x="3" y="77"/>
              </a:cxn>
              <a:cxn ang="0">
                <a:pos x="0" y="165"/>
              </a:cxn>
              <a:cxn ang="0">
                <a:pos x="81" y="168"/>
              </a:cxn>
              <a:cxn ang="0">
                <a:pos x="81" y="168"/>
              </a:cxn>
              <a:cxn ang="0">
                <a:pos x="78" y="90"/>
              </a:cxn>
              <a:cxn ang="0">
                <a:pos x="76" y="39"/>
              </a:cxn>
              <a:cxn ang="0">
                <a:pos x="72" y="3"/>
              </a:cxn>
              <a:cxn ang="0">
                <a:pos x="72" y="3"/>
              </a:cxn>
            </a:cxnLst>
            <a:rect l="0" t="0" r="r" b="b"/>
            <a:pathLst>
              <a:path w="81" h="168">
                <a:moveTo>
                  <a:pt x="72" y="3"/>
                </a:moveTo>
                <a:lnTo>
                  <a:pt x="72" y="3"/>
                </a:lnTo>
                <a:lnTo>
                  <a:pt x="63" y="2"/>
                </a:lnTo>
                <a:lnTo>
                  <a:pt x="54" y="0"/>
                </a:lnTo>
                <a:lnTo>
                  <a:pt x="43" y="0"/>
                </a:lnTo>
                <a:lnTo>
                  <a:pt x="33" y="2"/>
                </a:lnTo>
                <a:lnTo>
                  <a:pt x="22" y="6"/>
                </a:lnTo>
                <a:lnTo>
                  <a:pt x="18" y="9"/>
                </a:lnTo>
                <a:lnTo>
                  <a:pt x="13" y="14"/>
                </a:lnTo>
                <a:lnTo>
                  <a:pt x="10" y="18"/>
                </a:lnTo>
                <a:lnTo>
                  <a:pt x="7" y="26"/>
                </a:lnTo>
                <a:lnTo>
                  <a:pt x="7" y="26"/>
                </a:lnTo>
                <a:lnTo>
                  <a:pt x="6" y="45"/>
                </a:lnTo>
                <a:lnTo>
                  <a:pt x="3" y="77"/>
                </a:lnTo>
                <a:lnTo>
                  <a:pt x="0" y="165"/>
                </a:lnTo>
                <a:lnTo>
                  <a:pt x="81" y="168"/>
                </a:lnTo>
                <a:lnTo>
                  <a:pt x="81" y="168"/>
                </a:lnTo>
                <a:lnTo>
                  <a:pt x="78" y="90"/>
                </a:lnTo>
                <a:lnTo>
                  <a:pt x="76" y="39"/>
                </a:lnTo>
                <a:lnTo>
                  <a:pt x="72" y="3"/>
                </a:lnTo>
                <a:lnTo>
                  <a:pt x="72" y="3"/>
                </a:lnTo>
                <a:close/>
              </a:path>
            </a:pathLst>
          </a:custGeom>
          <a:solidFill>
            <a:srgbClr val="B6BB5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49" name="Freeform 117"/>
          <p:cNvSpPr/>
          <p:nvPr/>
        </p:nvSpPr>
        <p:spPr bwMode="auto">
          <a:xfrm>
            <a:off x="440721" y="896241"/>
            <a:ext cx="207424" cy="24974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8" y="158"/>
              </a:cxn>
              <a:cxn ang="0">
                <a:pos x="123" y="140"/>
              </a:cxn>
              <a:cxn ang="0">
                <a:pos x="123" y="140"/>
              </a:cxn>
              <a:cxn ang="0">
                <a:pos x="105" y="3"/>
              </a:cxn>
              <a:cxn ang="0">
                <a:pos x="0" y="0"/>
              </a:cxn>
            </a:cxnLst>
            <a:rect l="0" t="0" r="r" b="b"/>
            <a:pathLst>
              <a:path w="123" h="158">
                <a:moveTo>
                  <a:pt x="0" y="0"/>
                </a:moveTo>
                <a:lnTo>
                  <a:pt x="0" y="0"/>
                </a:lnTo>
                <a:lnTo>
                  <a:pt x="18" y="158"/>
                </a:lnTo>
                <a:lnTo>
                  <a:pt x="123" y="140"/>
                </a:lnTo>
                <a:lnTo>
                  <a:pt x="123" y="140"/>
                </a:lnTo>
                <a:lnTo>
                  <a:pt x="105" y="3"/>
                </a:lnTo>
                <a:lnTo>
                  <a:pt x="0" y="0"/>
                </a:lnTo>
                <a:close/>
              </a:path>
            </a:pathLst>
          </a:custGeom>
          <a:solidFill>
            <a:srgbClr val="749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0" name="Freeform 118"/>
          <p:cNvSpPr/>
          <p:nvPr/>
        </p:nvSpPr>
        <p:spPr bwMode="auto">
          <a:xfrm>
            <a:off x="471075" y="1117535"/>
            <a:ext cx="227660" cy="384103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0" y="18"/>
              </a:cxn>
              <a:cxn ang="0">
                <a:pos x="14" y="135"/>
              </a:cxn>
              <a:cxn ang="0">
                <a:pos x="24" y="243"/>
              </a:cxn>
              <a:cxn ang="0">
                <a:pos x="135" y="237"/>
              </a:cxn>
              <a:cxn ang="0">
                <a:pos x="135" y="237"/>
              </a:cxn>
              <a:cxn ang="0">
                <a:pos x="122" y="126"/>
              </a:cxn>
              <a:cxn ang="0">
                <a:pos x="105" y="0"/>
              </a:cxn>
              <a:cxn ang="0">
                <a:pos x="0" y="18"/>
              </a:cxn>
            </a:cxnLst>
            <a:rect l="0" t="0" r="r" b="b"/>
            <a:pathLst>
              <a:path w="135" h="243">
                <a:moveTo>
                  <a:pt x="0" y="18"/>
                </a:moveTo>
                <a:lnTo>
                  <a:pt x="0" y="18"/>
                </a:lnTo>
                <a:lnTo>
                  <a:pt x="14" y="135"/>
                </a:lnTo>
                <a:lnTo>
                  <a:pt x="24" y="243"/>
                </a:lnTo>
                <a:lnTo>
                  <a:pt x="135" y="237"/>
                </a:lnTo>
                <a:lnTo>
                  <a:pt x="135" y="237"/>
                </a:lnTo>
                <a:lnTo>
                  <a:pt x="122" y="126"/>
                </a:lnTo>
                <a:lnTo>
                  <a:pt x="105" y="0"/>
                </a:lnTo>
                <a:lnTo>
                  <a:pt x="0" y="18"/>
                </a:lnTo>
                <a:close/>
              </a:path>
            </a:pathLst>
          </a:custGeom>
          <a:solidFill>
            <a:srgbClr val="FF749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1" name="Freeform 119"/>
          <p:cNvSpPr/>
          <p:nvPr/>
        </p:nvSpPr>
        <p:spPr bwMode="auto">
          <a:xfrm>
            <a:off x="511548" y="1492153"/>
            <a:ext cx="197305" cy="10906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0" y="6"/>
              </a:cxn>
              <a:cxn ang="0">
                <a:pos x="5" y="69"/>
              </a:cxn>
              <a:cxn ang="0">
                <a:pos x="117" y="55"/>
              </a:cxn>
              <a:cxn ang="0">
                <a:pos x="117" y="55"/>
              </a:cxn>
              <a:cxn ang="0">
                <a:pos x="111" y="0"/>
              </a:cxn>
              <a:cxn ang="0">
                <a:pos x="0" y="6"/>
              </a:cxn>
            </a:cxnLst>
            <a:rect l="0" t="0" r="r" b="b"/>
            <a:pathLst>
              <a:path w="117" h="69">
                <a:moveTo>
                  <a:pt x="0" y="6"/>
                </a:moveTo>
                <a:lnTo>
                  <a:pt x="0" y="6"/>
                </a:lnTo>
                <a:lnTo>
                  <a:pt x="5" y="69"/>
                </a:lnTo>
                <a:lnTo>
                  <a:pt x="117" y="55"/>
                </a:lnTo>
                <a:lnTo>
                  <a:pt x="117" y="55"/>
                </a:lnTo>
                <a:lnTo>
                  <a:pt x="111" y="0"/>
                </a:lnTo>
                <a:lnTo>
                  <a:pt x="0" y="6"/>
                </a:lnTo>
                <a:close/>
              </a:path>
            </a:pathLst>
          </a:custGeom>
          <a:solidFill>
            <a:srgbClr val="FFD93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2" name="Freeform 120"/>
          <p:cNvSpPr/>
          <p:nvPr/>
        </p:nvSpPr>
        <p:spPr bwMode="auto">
          <a:xfrm>
            <a:off x="231610" y="1615445"/>
            <a:ext cx="192246" cy="219714"/>
          </a:xfrm>
          <a:custGeom>
            <a:avLst/>
            <a:gdLst/>
            <a:ahLst/>
            <a:cxnLst>
              <a:cxn ang="0">
                <a:pos x="114" y="21"/>
              </a:cxn>
              <a:cxn ang="0">
                <a:pos x="114" y="21"/>
              </a:cxn>
              <a:cxn ang="0">
                <a:pos x="97" y="0"/>
              </a:cxn>
              <a:cxn ang="0">
                <a:pos x="0" y="12"/>
              </a:cxn>
              <a:cxn ang="0">
                <a:pos x="0" y="12"/>
              </a:cxn>
              <a:cxn ang="0">
                <a:pos x="12" y="40"/>
              </a:cxn>
              <a:cxn ang="0">
                <a:pos x="12" y="40"/>
              </a:cxn>
              <a:cxn ang="0">
                <a:pos x="24" y="67"/>
              </a:cxn>
              <a:cxn ang="0">
                <a:pos x="37" y="93"/>
              </a:cxn>
              <a:cxn ang="0">
                <a:pos x="64" y="139"/>
              </a:cxn>
              <a:cxn ang="0">
                <a:pos x="64" y="139"/>
              </a:cxn>
              <a:cxn ang="0">
                <a:pos x="73" y="114"/>
              </a:cxn>
              <a:cxn ang="0">
                <a:pos x="82" y="88"/>
              </a:cxn>
              <a:cxn ang="0">
                <a:pos x="93" y="63"/>
              </a:cxn>
              <a:cxn ang="0">
                <a:pos x="106" y="39"/>
              </a:cxn>
              <a:cxn ang="0">
                <a:pos x="106" y="39"/>
              </a:cxn>
              <a:cxn ang="0">
                <a:pos x="111" y="30"/>
              </a:cxn>
              <a:cxn ang="0">
                <a:pos x="114" y="21"/>
              </a:cxn>
              <a:cxn ang="0">
                <a:pos x="114" y="21"/>
              </a:cxn>
            </a:cxnLst>
            <a:rect l="0" t="0" r="r" b="b"/>
            <a:pathLst>
              <a:path w="114" h="139">
                <a:moveTo>
                  <a:pt x="114" y="21"/>
                </a:moveTo>
                <a:lnTo>
                  <a:pt x="114" y="21"/>
                </a:lnTo>
                <a:lnTo>
                  <a:pt x="97" y="0"/>
                </a:lnTo>
                <a:lnTo>
                  <a:pt x="0" y="12"/>
                </a:lnTo>
                <a:lnTo>
                  <a:pt x="0" y="12"/>
                </a:lnTo>
                <a:lnTo>
                  <a:pt x="12" y="40"/>
                </a:lnTo>
                <a:lnTo>
                  <a:pt x="12" y="40"/>
                </a:lnTo>
                <a:lnTo>
                  <a:pt x="24" y="67"/>
                </a:lnTo>
                <a:lnTo>
                  <a:pt x="37" y="93"/>
                </a:lnTo>
                <a:lnTo>
                  <a:pt x="64" y="139"/>
                </a:lnTo>
                <a:lnTo>
                  <a:pt x="64" y="139"/>
                </a:lnTo>
                <a:lnTo>
                  <a:pt x="73" y="114"/>
                </a:lnTo>
                <a:lnTo>
                  <a:pt x="82" y="88"/>
                </a:lnTo>
                <a:lnTo>
                  <a:pt x="93" y="63"/>
                </a:lnTo>
                <a:lnTo>
                  <a:pt x="106" y="39"/>
                </a:lnTo>
                <a:lnTo>
                  <a:pt x="106" y="39"/>
                </a:lnTo>
                <a:lnTo>
                  <a:pt x="111" y="30"/>
                </a:lnTo>
                <a:lnTo>
                  <a:pt x="114" y="21"/>
                </a:lnTo>
                <a:lnTo>
                  <a:pt x="114" y="21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" name="Freeform 121"/>
          <p:cNvSpPr/>
          <p:nvPr/>
        </p:nvSpPr>
        <p:spPr bwMode="auto">
          <a:xfrm>
            <a:off x="339538" y="1648640"/>
            <a:ext cx="136596" cy="319295"/>
          </a:xfrm>
          <a:custGeom>
            <a:avLst/>
            <a:gdLst/>
            <a:ahLst/>
            <a:cxnLst>
              <a:cxn ang="0">
                <a:pos x="50" y="0"/>
              </a:cxn>
              <a:cxn ang="0">
                <a:pos x="50" y="0"/>
              </a:cxn>
              <a:cxn ang="0">
                <a:pos x="47" y="9"/>
              </a:cxn>
              <a:cxn ang="0">
                <a:pos x="42" y="18"/>
              </a:cxn>
              <a:cxn ang="0">
                <a:pos x="42" y="18"/>
              </a:cxn>
              <a:cxn ang="0">
                <a:pos x="29" y="42"/>
              </a:cxn>
              <a:cxn ang="0">
                <a:pos x="18" y="67"/>
              </a:cxn>
              <a:cxn ang="0">
                <a:pos x="9" y="93"/>
              </a:cxn>
              <a:cxn ang="0">
                <a:pos x="0" y="118"/>
              </a:cxn>
              <a:cxn ang="0">
                <a:pos x="0" y="118"/>
              </a:cxn>
              <a:cxn ang="0">
                <a:pos x="24" y="157"/>
              </a:cxn>
              <a:cxn ang="0">
                <a:pos x="47" y="195"/>
              </a:cxn>
              <a:cxn ang="0">
                <a:pos x="81" y="202"/>
              </a:cxn>
              <a:cxn ang="0">
                <a:pos x="81" y="202"/>
              </a:cxn>
              <a:cxn ang="0">
                <a:pos x="81" y="117"/>
              </a:cxn>
              <a:cxn ang="0">
                <a:pos x="78" y="31"/>
              </a:cxn>
              <a:cxn ang="0">
                <a:pos x="78" y="31"/>
              </a:cxn>
              <a:cxn ang="0">
                <a:pos x="63" y="16"/>
              </a:cxn>
              <a:cxn ang="0">
                <a:pos x="50" y="0"/>
              </a:cxn>
              <a:cxn ang="0">
                <a:pos x="50" y="0"/>
              </a:cxn>
            </a:cxnLst>
            <a:rect l="0" t="0" r="r" b="b"/>
            <a:pathLst>
              <a:path w="81" h="202">
                <a:moveTo>
                  <a:pt x="50" y="0"/>
                </a:moveTo>
                <a:lnTo>
                  <a:pt x="50" y="0"/>
                </a:lnTo>
                <a:lnTo>
                  <a:pt x="47" y="9"/>
                </a:lnTo>
                <a:lnTo>
                  <a:pt x="42" y="18"/>
                </a:lnTo>
                <a:lnTo>
                  <a:pt x="42" y="18"/>
                </a:lnTo>
                <a:lnTo>
                  <a:pt x="29" y="42"/>
                </a:lnTo>
                <a:lnTo>
                  <a:pt x="18" y="67"/>
                </a:lnTo>
                <a:lnTo>
                  <a:pt x="9" y="93"/>
                </a:lnTo>
                <a:lnTo>
                  <a:pt x="0" y="118"/>
                </a:lnTo>
                <a:lnTo>
                  <a:pt x="0" y="118"/>
                </a:lnTo>
                <a:lnTo>
                  <a:pt x="24" y="157"/>
                </a:lnTo>
                <a:lnTo>
                  <a:pt x="47" y="195"/>
                </a:lnTo>
                <a:lnTo>
                  <a:pt x="81" y="202"/>
                </a:lnTo>
                <a:lnTo>
                  <a:pt x="81" y="202"/>
                </a:lnTo>
                <a:lnTo>
                  <a:pt x="81" y="117"/>
                </a:lnTo>
                <a:lnTo>
                  <a:pt x="78" y="31"/>
                </a:lnTo>
                <a:lnTo>
                  <a:pt x="78" y="31"/>
                </a:lnTo>
                <a:lnTo>
                  <a:pt x="63" y="16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ACDD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5" name="Freeform 122"/>
          <p:cNvSpPr/>
          <p:nvPr/>
        </p:nvSpPr>
        <p:spPr bwMode="auto">
          <a:xfrm>
            <a:off x="663320" y="1911031"/>
            <a:ext cx="70827" cy="109067"/>
          </a:xfrm>
          <a:custGeom>
            <a:avLst/>
            <a:gdLst/>
            <a:ahLst/>
            <a:cxnLst>
              <a:cxn ang="0">
                <a:pos x="42" y="69"/>
              </a:cxn>
              <a:cxn ang="0">
                <a:pos x="42" y="69"/>
              </a:cxn>
              <a:cxn ang="0">
                <a:pos x="38" y="0"/>
              </a:cxn>
              <a:cxn ang="0">
                <a:pos x="38" y="0"/>
              </a:cxn>
              <a:cxn ang="0">
                <a:pos x="18" y="30"/>
              </a:cxn>
              <a:cxn ang="0">
                <a:pos x="0" y="60"/>
              </a:cxn>
              <a:cxn ang="0">
                <a:pos x="42" y="69"/>
              </a:cxn>
            </a:cxnLst>
            <a:rect l="0" t="0" r="r" b="b"/>
            <a:pathLst>
              <a:path w="42" h="69">
                <a:moveTo>
                  <a:pt x="42" y="69"/>
                </a:moveTo>
                <a:lnTo>
                  <a:pt x="42" y="69"/>
                </a:lnTo>
                <a:lnTo>
                  <a:pt x="38" y="0"/>
                </a:lnTo>
                <a:lnTo>
                  <a:pt x="38" y="0"/>
                </a:lnTo>
                <a:lnTo>
                  <a:pt x="18" y="30"/>
                </a:lnTo>
                <a:lnTo>
                  <a:pt x="0" y="60"/>
                </a:lnTo>
                <a:lnTo>
                  <a:pt x="42" y="69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7" name="Freeform 123"/>
          <p:cNvSpPr/>
          <p:nvPr/>
        </p:nvSpPr>
        <p:spPr bwMode="auto">
          <a:xfrm>
            <a:off x="514921" y="1579091"/>
            <a:ext cx="204051" cy="180196"/>
          </a:xfrm>
          <a:custGeom>
            <a:avLst/>
            <a:gdLst/>
            <a:ahLst/>
            <a:cxnLst>
              <a:cxn ang="0">
                <a:pos x="4" y="65"/>
              </a:cxn>
              <a:cxn ang="0">
                <a:pos x="4" y="65"/>
              </a:cxn>
              <a:cxn ang="0">
                <a:pos x="4" y="75"/>
              </a:cxn>
              <a:cxn ang="0">
                <a:pos x="121" y="114"/>
              </a:cxn>
              <a:cxn ang="0">
                <a:pos x="121" y="114"/>
              </a:cxn>
              <a:cxn ang="0">
                <a:pos x="121" y="72"/>
              </a:cxn>
              <a:cxn ang="0">
                <a:pos x="121" y="72"/>
              </a:cxn>
              <a:cxn ang="0">
                <a:pos x="120" y="41"/>
              </a:cxn>
              <a:cxn ang="0">
                <a:pos x="115" y="0"/>
              </a:cxn>
              <a:cxn ang="0">
                <a:pos x="3" y="14"/>
              </a:cxn>
              <a:cxn ang="0">
                <a:pos x="3" y="14"/>
              </a:cxn>
              <a:cxn ang="0">
                <a:pos x="1" y="35"/>
              </a:cxn>
              <a:cxn ang="0">
                <a:pos x="0" y="74"/>
              </a:cxn>
              <a:cxn ang="0">
                <a:pos x="4" y="75"/>
              </a:cxn>
              <a:cxn ang="0">
                <a:pos x="4" y="75"/>
              </a:cxn>
              <a:cxn ang="0">
                <a:pos x="4" y="65"/>
              </a:cxn>
              <a:cxn ang="0">
                <a:pos x="4" y="65"/>
              </a:cxn>
            </a:cxnLst>
            <a:rect l="0" t="0" r="r" b="b"/>
            <a:pathLst>
              <a:path w="121" h="114">
                <a:moveTo>
                  <a:pt x="4" y="65"/>
                </a:moveTo>
                <a:lnTo>
                  <a:pt x="4" y="65"/>
                </a:lnTo>
                <a:lnTo>
                  <a:pt x="4" y="75"/>
                </a:lnTo>
                <a:lnTo>
                  <a:pt x="121" y="114"/>
                </a:lnTo>
                <a:lnTo>
                  <a:pt x="121" y="114"/>
                </a:lnTo>
                <a:lnTo>
                  <a:pt x="121" y="72"/>
                </a:lnTo>
                <a:lnTo>
                  <a:pt x="121" y="72"/>
                </a:lnTo>
                <a:lnTo>
                  <a:pt x="120" y="41"/>
                </a:lnTo>
                <a:lnTo>
                  <a:pt x="115" y="0"/>
                </a:lnTo>
                <a:lnTo>
                  <a:pt x="3" y="14"/>
                </a:lnTo>
                <a:lnTo>
                  <a:pt x="3" y="14"/>
                </a:lnTo>
                <a:lnTo>
                  <a:pt x="1" y="35"/>
                </a:lnTo>
                <a:lnTo>
                  <a:pt x="0" y="74"/>
                </a:lnTo>
                <a:lnTo>
                  <a:pt x="4" y="75"/>
                </a:lnTo>
                <a:lnTo>
                  <a:pt x="4" y="75"/>
                </a:lnTo>
                <a:lnTo>
                  <a:pt x="4" y="65"/>
                </a:lnTo>
                <a:lnTo>
                  <a:pt x="4" y="65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0" name="Freeform 124"/>
          <p:cNvSpPr/>
          <p:nvPr/>
        </p:nvSpPr>
        <p:spPr bwMode="auto">
          <a:xfrm>
            <a:off x="471075" y="1696060"/>
            <a:ext cx="146714" cy="300327"/>
          </a:xfrm>
          <a:custGeom>
            <a:avLst/>
            <a:gdLst/>
            <a:ahLst/>
            <a:cxnLst>
              <a:cxn ang="0">
                <a:pos x="45" y="60"/>
              </a:cxn>
              <a:cxn ang="0">
                <a:pos x="45" y="60"/>
              </a:cxn>
              <a:cxn ang="0">
                <a:pos x="39" y="46"/>
              </a:cxn>
              <a:cxn ang="0">
                <a:pos x="35" y="31"/>
              </a:cxn>
              <a:cxn ang="0">
                <a:pos x="32" y="16"/>
              </a:cxn>
              <a:cxn ang="0">
                <a:pos x="30" y="1"/>
              </a:cxn>
              <a:cxn ang="0">
                <a:pos x="26" y="0"/>
              </a:cxn>
              <a:cxn ang="0">
                <a:pos x="26" y="0"/>
              </a:cxn>
              <a:cxn ang="0">
                <a:pos x="24" y="21"/>
              </a:cxn>
              <a:cxn ang="0">
                <a:pos x="24" y="21"/>
              </a:cxn>
              <a:cxn ang="0">
                <a:pos x="12" y="12"/>
              </a:cxn>
              <a:cxn ang="0">
                <a:pos x="0" y="1"/>
              </a:cxn>
              <a:cxn ang="0">
                <a:pos x="0" y="1"/>
              </a:cxn>
              <a:cxn ang="0">
                <a:pos x="3" y="87"/>
              </a:cxn>
              <a:cxn ang="0">
                <a:pos x="3" y="172"/>
              </a:cxn>
              <a:cxn ang="0">
                <a:pos x="87" y="190"/>
              </a:cxn>
              <a:cxn ang="0">
                <a:pos x="87" y="190"/>
              </a:cxn>
              <a:cxn ang="0">
                <a:pos x="71" y="141"/>
              </a:cxn>
              <a:cxn ang="0">
                <a:pos x="54" y="90"/>
              </a:cxn>
              <a:cxn ang="0">
                <a:pos x="54" y="90"/>
              </a:cxn>
              <a:cxn ang="0">
                <a:pos x="45" y="60"/>
              </a:cxn>
              <a:cxn ang="0">
                <a:pos x="45" y="60"/>
              </a:cxn>
            </a:cxnLst>
            <a:rect l="0" t="0" r="r" b="b"/>
            <a:pathLst>
              <a:path w="87" h="190">
                <a:moveTo>
                  <a:pt x="45" y="60"/>
                </a:moveTo>
                <a:lnTo>
                  <a:pt x="45" y="60"/>
                </a:lnTo>
                <a:lnTo>
                  <a:pt x="39" y="46"/>
                </a:lnTo>
                <a:lnTo>
                  <a:pt x="35" y="31"/>
                </a:lnTo>
                <a:lnTo>
                  <a:pt x="32" y="16"/>
                </a:lnTo>
                <a:lnTo>
                  <a:pt x="30" y="1"/>
                </a:lnTo>
                <a:lnTo>
                  <a:pt x="26" y="0"/>
                </a:lnTo>
                <a:lnTo>
                  <a:pt x="26" y="0"/>
                </a:lnTo>
                <a:lnTo>
                  <a:pt x="24" y="21"/>
                </a:lnTo>
                <a:lnTo>
                  <a:pt x="24" y="21"/>
                </a:lnTo>
                <a:lnTo>
                  <a:pt x="12" y="12"/>
                </a:lnTo>
                <a:lnTo>
                  <a:pt x="0" y="1"/>
                </a:lnTo>
                <a:lnTo>
                  <a:pt x="0" y="1"/>
                </a:lnTo>
                <a:lnTo>
                  <a:pt x="3" y="87"/>
                </a:lnTo>
                <a:lnTo>
                  <a:pt x="3" y="172"/>
                </a:lnTo>
                <a:lnTo>
                  <a:pt x="87" y="190"/>
                </a:lnTo>
                <a:lnTo>
                  <a:pt x="87" y="190"/>
                </a:lnTo>
                <a:lnTo>
                  <a:pt x="71" y="141"/>
                </a:lnTo>
                <a:lnTo>
                  <a:pt x="54" y="90"/>
                </a:lnTo>
                <a:lnTo>
                  <a:pt x="54" y="90"/>
                </a:lnTo>
                <a:lnTo>
                  <a:pt x="45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B183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1" name="Freeform 125"/>
          <p:cNvSpPr/>
          <p:nvPr/>
        </p:nvSpPr>
        <p:spPr bwMode="auto">
          <a:xfrm>
            <a:off x="521666" y="1697641"/>
            <a:ext cx="205737" cy="30823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" y="15"/>
              </a:cxn>
              <a:cxn ang="0">
                <a:pos x="5" y="30"/>
              </a:cxn>
              <a:cxn ang="0">
                <a:pos x="9" y="45"/>
              </a:cxn>
              <a:cxn ang="0">
                <a:pos x="15" y="59"/>
              </a:cxn>
              <a:cxn ang="0">
                <a:pos x="15" y="59"/>
              </a:cxn>
              <a:cxn ang="0">
                <a:pos x="24" y="89"/>
              </a:cxn>
              <a:cxn ang="0">
                <a:pos x="24" y="89"/>
              </a:cxn>
              <a:cxn ang="0">
                <a:pos x="41" y="140"/>
              </a:cxn>
              <a:cxn ang="0">
                <a:pos x="57" y="189"/>
              </a:cxn>
              <a:cxn ang="0">
                <a:pos x="84" y="195"/>
              </a:cxn>
              <a:cxn ang="0">
                <a:pos x="84" y="195"/>
              </a:cxn>
              <a:cxn ang="0">
                <a:pos x="102" y="165"/>
              </a:cxn>
              <a:cxn ang="0">
                <a:pos x="122" y="135"/>
              </a:cxn>
              <a:cxn ang="0">
                <a:pos x="122" y="135"/>
              </a:cxn>
              <a:cxn ang="0">
                <a:pos x="117" y="39"/>
              </a:cxn>
              <a:cxn ang="0">
                <a:pos x="0" y="0"/>
              </a:cxn>
            </a:cxnLst>
            <a:rect l="0" t="0" r="r" b="b"/>
            <a:pathLst>
              <a:path w="122" h="195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5" y="30"/>
                </a:lnTo>
                <a:lnTo>
                  <a:pt x="9" y="45"/>
                </a:lnTo>
                <a:lnTo>
                  <a:pt x="15" y="59"/>
                </a:lnTo>
                <a:lnTo>
                  <a:pt x="15" y="59"/>
                </a:lnTo>
                <a:lnTo>
                  <a:pt x="24" y="89"/>
                </a:lnTo>
                <a:lnTo>
                  <a:pt x="24" y="89"/>
                </a:lnTo>
                <a:lnTo>
                  <a:pt x="41" y="140"/>
                </a:lnTo>
                <a:lnTo>
                  <a:pt x="57" y="189"/>
                </a:lnTo>
                <a:lnTo>
                  <a:pt x="84" y="195"/>
                </a:lnTo>
                <a:lnTo>
                  <a:pt x="84" y="195"/>
                </a:lnTo>
                <a:lnTo>
                  <a:pt x="102" y="165"/>
                </a:lnTo>
                <a:lnTo>
                  <a:pt x="122" y="135"/>
                </a:lnTo>
                <a:lnTo>
                  <a:pt x="122" y="135"/>
                </a:lnTo>
                <a:lnTo>
                  <a:pt x="117" y="39"/>
                </a:lnTo>
                <a:lnTo>
                  <a:pt x="0" y="0"/>
                </a:lnTo>
                <a:close/>
              </a:path>
            </a:pathLst>
          </a:custGeom>
          <a:solidFill>
            <a:srgbClr val="FF687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2" name="Freeform 126"/>
          <p:cNvSpPr/>
          <p:nvPr/>
        </p:nvSpPr>
        <p:spPr bwMode="auto">
          <a:xfrm>
            <a:off x="418798" y="1956870"/>
            <a:ext cx="340646" cy="3240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42"/>
              </a:cxn>
              <a:cxn ang="0">
                <a:pos x="33" y="64"/>
              </a:cxn>
              <a:cxn ang="0">
                <a:pos x="43" y="88"/>
              </a:cxn>
              <a:cxn ang="0">
                <a:pos x="52" y="114"/>
              </a:cxn>
              <a:cxn ang="0">
                <a:pos x="61" y="142"/>
              </a:cxn>
              <a:cxn ang="0">
                <a:pos x="69" y="171"/>
              </a:cxn>
              <a:cxn ang="0">
                <a:pos x="75" y="202"/>
              </a:cxn>
              <a:cxn ang="0">
                <a:pos x="202" y="205"/>
              </a:cxn>
              <a:cxn ang="0">
                <a:pos x="202" y="205"/>
              </a:cxn>
              <a:cxn ang="0">
                <a:pos x="195" y="124"/>
              </a:cxn>
              <a:cxn ang="0">
                <a:pos x="187" y="40"/>
              </a:cxn>
              <a:cxn ang="0">
                <a:pos x="0" y="0"/>
              </a:cxn>
            </a:cxnLst>
            <a:rect l="0" t="0" r="r" b="b"/>
            <a:pathLst>
              <a:path w="202" h="205">
                <a:moveTo>
                  <a:pt x="0" y="0"/>
                </a:moveTo>
                <a:lnTo>
                  <a:pt x="0" y="0"/>
                </a:lnTo>
                <a:lnTo>
                  <a:pt x="22" y="42"/>
                </a:lnTo>
                <a:lnTo>
                  <a:pt x="33" y="64"/>
                </a:lnTo>
                <a:lnTo>
                  <a:pt x="43" y="88"/>
                </a:lnTo>
                <a:lnTo>
                  <a:pt x="52" y="114"/>
                </a:lnTo>
                <a:lnTo>
                  <a:pt x="61" y="142"/>
                </a:lnTo>
                <a:lnTo>
                  <a:pt x="69" y="171"/>
                </a:lnTo>
                <a:lnTo>
                  <a:pt x="75" y="202"/>
                </a:lnTo>
                <a:lnTo>
                  <a:pt x="202" y="205"/>
                </a:lnTo>
                <a:lnTo>
                  <a:pt x="202" y="205"/>
                </a:lnTo>
                <a:lnTo>
                  <a:pt x="195" y="124"/>
                </a:lnTo>
                <a:lnTo>
                  <a:pt x="187" y="40"/>
                </a:lnTo>
                <a:lnTo>
                  <a:pt x="0" y="0"/>
                </a:lnTo>
                <a:close/>
              </a:path>
            </a:pathLst>
          </a:custGeom>
          <a:solidFill>
            <a:srgbClr val="FF90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3" name="Freeform 127"/>
          <p:cNvSpPr/>
          <p:nvPr/>
        </p:nvSpPr>
        <p:spPr bwMode="auto">
          <a:xfrm>
            <a:off x="545276" y="2276166"/>
            <a:ext cx="232719" cy="18019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4" y="27"/>
              </a:cxn>
              <a:cxn ang="0">
                <a:pos x="9" y="54"/>
              </a:cxn>
              <a:cxn ang="0">
                <a:pos x="12" y="83"/>
              </a:cxn>
              <a:cxn ang="0">
                <a:pos x="15" y="114"/>
              </a:cxn>
              <a:cxn ang="0">
                <a:pos x="138" y="92"/>
              </a:cxn>
              <a:cxn ang="0">
                <a:pos x="138" y="92"/>
              </a:cxn>
              <a:cxn ang="0">
                <a:pos x="132" y="50"/>
              </a:cxn>
              <a:cxn ang="0">
                <a:pos x="127" y="3"/>
              </a:cxn>
              <a:cxn ang="0">
                <a:pos x="0" y="0"/>
              </a:cxn>
            </a:cxnLst>
            <a:rect l="0" t="0" r="r" b="b"/>
            <a:pathLst>
              <a:path w="138" h="114">
                <a:moveTo>
                  <a:pt x="0" y="0"/>
                </a:moveTo>
                <a:lnTo>
                  <a:pt x="0" y="0"/>
                </a:lnTo>
                <a:lnTo>
                  <a:pt x="4" y="27"/>
                </a:lnTo>
                <a:lnTo>
                  <a:pt x="9" y="54"/>
                </a:lnTo>
                <a:lnTo>
                  <a:pt x="12" y="83"/>
                </a:lnTo>
                <a:lnTo>
                  <a:pt x="15" y="114"/>
                </a:lnTo>
                <a:lnTo>
                  <a:pt x="138" y="92"/>
                </a:lnTo>
                <a:lnTo>
                  <a:pt x="138" y="92"/>
                </a:lnTo>
                <a:lnTo>
                  <a:pt x="132" y="50"/>
                </a:lnTo>
                <a:lnTo>
                  <a:pt x="127" y="3"/>
                </a:lnTo>
                <a:lnTo>
                  <a:pt x="0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4" name="Freeform 128"/>
          <p:cNvSpPr/>
          <p:nvPr/>
        </p:nvSpPr>
        <p:spPr bwMode="auto">
          <a:xfrm>
            <a:off x="971927" y="2084905"/>
            <a:ext cx="266446" cy="203907"/>
          </a:xfrm>
          <a:custGeom>
            <a:avLst/>
            <a:gdLst/>
            <a:ahLst/>
            <a:cxnLst>
              <a:cxn ang="0">
                <a:pos x="42" y="0"/>
              </a:cxn>
              <a:cxn ang="0">
                <a:pos x="42" y="0"/>
              </a:cxn>
              <a:cxn ang="0">
                <a:pos x="21" y="64"/>
              </a:cxn>
              <a:cxn ang="0">
                <a:pos x="0" y="126"/>
              </a:cxn>
              <a:cxn ang="0">
                <a:pos x="143" y="129"/>
              </a:cxn>
              <a:cxn ang="0">
                <a:pos x="143" y="129"/>
              </a:cxn>
              <a:cxn ang="0">
                <a:pos x="150" y="79"/>
              </a:cxn>
              <a:cxn ang="0">
                <a:pos x="158" y="24"/>
              </a:cxn>
              <a:cxn ang="0">
                <a:pos x="42" y="0"/>
              </a:cxn>
            </a:cxnLst>
            <a:rect l="0" t="0" r="r" b="b"/>
            <a:pathLst>
              <a:path w="158" h="129">
                <a:moveTo>
                  <a:pt x="42" y="0"/>
                </a:moveTo>
                <a:lnTo>
                  <a:pt x="42" y="0"/>
                </a:lnTo>
                <a:lnTo>
                  <a:pt x="21" y="64"/>
                </a:lnTo>
                <a:lnTo>
                  <a:pt x="0" y="126"/>
                </a:lnTo>
                <a:lnTo>
                  <a:pt x="143" y="129"/>
                </a:lnTo>
                <a:lnTo>
                  <a:pt x="143" y="129"/>
                </a:lnTo>
                <a:lnTo>
                  <a:pt x="150" y="79"/>
                </a:lnTo>
                <a:lnTo>
                  <a:pt x="158" y="24"/>
                </a:lnTo>
                <a:lnTo>
                  <a:pt x="42" y="0"/>
                </a:lnTo>
                <a:close/>
              </a:path>
            </a:pathLst>
          </a:custGeom>
          <a:solidFill>
            <a:srgbClr val="A26D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5" name="Freeform 129"/>
          <p:cNvSpPr/>
          <p:nvPr/>
        </p:nvSpPr>
        <p:spPr bwMode="auto">
          <a:xfrm>
            <a:off x="1209704" y="1093825"/>
            <a:ext cx="131537" cy="380942"/>
          </a:xfrm>
          <a:custGeom>
            <a:avLst/>
            <a:gdLst/>
            <a:ahLst/>
            <a:cxnLst>
              <a:cxn ang="0">
                <a:pos x="78" y="51"/>
              </a:cxn>
              <a:cxn ang="0">
                <a:pos x="78" y="51"/>
              </a:cxn>
              <a:cxn ang="0">
                <a:pos x="72" y="42"/>
              </a:cxn>
              <a:cxn ang="0">
                <a:pos x="65" y="33"/>
              </a:cxn>
              <a:cxn ang="0">
                <a:pos x="56" y="24"/>
              </a:cxn>
              <a:cxn ang="0">
                <a:pos x="45" y="16"/>
              </a:cxn>
              <a:cxn ang="0">
                <a:pos x="27" y="4"/>
              </a:cxn>
              <a:cxn ang="0">
                <a:pos x="20" y="0"/>
              </a:cxn>
              <a:cxn ang="0">
                <a:pos x="20" y="0"/>
              </a:cxn>
              <a:cxn ang="0">
                <a:pos x="15" y="78"/>
              </a:cxn>
              <a:cxn ang="0">
                <a:pos x="9" y="154"/>
              </a:cxn>
              <a:cxn ang="0">
                <a:pos x="0" y="240"/>
              </a:cxn>
              <a:cxn ang="0">
                <a:pos x="69" y="241"/>
              </a:cxn>
              <a:cxn ang="0">
                <a:pos x="69" y="241"/>
              </a:cxn>
              <a:cxn ang="0">
                <a:pos x="77" y="111"/>
              </a:cxn>
              <a:cxn ang="0">
                <a:pos x="78" y="69"/>
              </a:cxn>
              <a:cxn ang="0">
                <a:pos x="78" y="57"/>
              </a:cxn>
              <a:cxn ang="0">
                <a:pos x="78" y="51"/>
              </a:cxn>
              <a:cxn ang="0">
                <a:pos x="78" y="51"/>
              </a:cxn>
            </a:cxnLst>
            <a:rect l="0" t="0" r="r" b="b"/>
            <a:pathLst>
              <a:path w="78" h="241">
                <a:moveTo>
                  <a:pt x="78" y="51"/>
                </a:moveTo>
                <a:lnTo>
                  <a:pt x="78" y="51"/>
                </a:lnTo>
                <a:lnTo>
                  <a:pt x="72" y="42"/>
                </a:lnTo>
                <a:lnTo>
                  <a:pt x="65" y="33"/>
                </a:lnTo>
                <a:lnTo>
                  <a:pt x="56" y="24"/>
                </a:lnTo>
                <a:lnTo>
                  <a:pt x="45" y="16"/>
                </a:lnTo>
                <a:lnTo>
                  <a:pt x="27" y="4"/>
                </a:lnTo>
                <a:lnTo>
                  <a:pt x="20" y="0"/>
                </a:lnTo>
                <a:lnTo>
                  <a:pt x="20" y="0"/>
                </a:lnTo>
                <a:lnTo>
                  <a:pt x="15" y="78"/>
                </a:lnTo>
                <a:lnTo>
                  <a:pt x="9" y="154"/>
                </a:lnTo>
                <a:lnTo>
                  <a:pt x="0" y="240"/>
                </a:lnTo>
                <a:lnTo>
                  <a:pt x="69" y="241"/>
                </a:lnTo>
                <a:lnTo>
                  <a:pt x="69" y="241"/>
                </a:lnTo>
                <a:lnTo>
                  <a:pt x="77" y="111"/>
                </a:lnTo>
                <a:lnTo>
                  <a:pt x="78" y="69"/>
                </a:lnTo>
                <a:lnTo>
                  <a:pt x="78" y="57"/>
                </a:lnTo>
                <a:lnTo>
                  <a:pt x="78" y="51"/>
                </a:lnTo>
                <a:lnTo>
                  <a:pt x="78" y="51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6" name="Freeform 130"/>
          <p:cNvSpPr/>
          <p:nvPr/>
        </p:nvSpPr>
        <p:spPr bwMode="auto">
          <a:xfrm>
            <a:off x="1202959" y="1387829"/>
            <a:ext cx="198991" cy="137519"/>
          </a:xfrm>
          <a:custGeom>
            <a:avLst/>
            <a:gdLst/>
            <a:ahLst/>
            <a:cxnLst>
              <a:cxn ang="0">
                <a:pos x="4" y="54"/>
              </a:cxn>
              <a:cxn ang="0">
                <a:pos x="4" y="54"/>
              </a:cxn>
              <a:cxn ang="0">
                <a:pos x="0" y="87"/>
              </a:cxn>
              <a:cxn ang="0">
                <a:pos x="69" y="82"/>
              </a:cxn>
              <a:cxn ang="0">
                <a:pos x="69" y="82"/>
              </a:cxn>
              <a:cxn ang="0">
                <a:pos x="70" y="76"/>
              </a:cxn>
              <a:cxn ang="0">
                <a:pos x="76" y="67"/>
              </a:cxn>
              <a:cxn ang="0">
                <a:pos x="93" y="42"/>
              </a:cxn>
              <a:cxn ang="0">
                <a:pos x="111" y="16"/>
              </a:cxn>
              <a:cxn ang="0">
                <a:pos x="117" y="6"/>
              </a:cxn>
              <a:cxn ang="0">
                <a:pos x="118" y="0"/>
              </a:cxn>
              <a:cxn ang="0">
                <a:pos x="4" y="54"/>
              </a:cxn>
            </a:cxnLst>
            <a:rect l="0" t="0" r="r" b="b"/>
            <a:pathLst>
              <a:path w="118" h="87">
                <a:moveTo>
                  <a:pt x="4" y="54"/>
                </a:moveTo>
                <a:lnTo>
                  <a:pt x="4" y="54"/>
                </a:lnTo>
                <a:lnTo>
                  <a:pt x="0" y="87"/>
                </a:lnTo>
                <a:lnTo>
                  <a:pt x="69" y="82"/>
                </a:lnTo>
                <a:lnTo>
                  <a:pt x="69" y="82"/>
                </a:lnTo>
                <a:lnTo>
                  <a:pt x="70" y="76"/>
                </a:lnTo>
                <a:lnTo>
                  <a:pt x="76" y="67"/>
                </a:lnTo>
                <a:lnTo>
                  <a:pt x="93" y="42"/>
                </a:lnTo>
                <a:lnTo>
                  <a:pt x="111" y="16"/>
                </a:lnTo>
                <a:lnTo>
                  <a:pt x="117" y="6"/>
                </a:lnTo>
                <a:lnTo>
                  <a:pt x="118" y="0"/>
                </a:lnTo>
                <a:lnTo>
                  <a:pt x="4" y="54"/>
                </a:lnTo>
                <a:close/>
              </a:path>
            </a:pathLst>
          </a:custGeom>
          <a:solidFill>
            <a:srgbClr val="743F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7" name="Freeform 131"/>
          <p:cNvSpPr/>
          <p:nvPr/>
        </p:nvSpPr>
        <p:spPr bwMode="auto">
          <a:xfrm>
            <a:off x="1101777" y="1806706"/>
            <a:ext cx="182128" cy="316134"/>
          </a:xfrm>
          <a:custGeom>
            <a:avLst/>
            <a:gdLst/>
            <a:ahLst/>
            <a:cxnLst>
              <a:cxn ang="0">
                <a:pos x="0" y="57"/>
              </a:cxn>
              <a:cxn ang="0">
                <a:pos x="81" y="200"/>
              </a:cxn>
              <a:cxn ang="0">
                <a:pos x="81" y="200"/>
              </a:cxn>
              <a:cxn ang="0">
                <a:pos x="85" y="155"/>
              </a:cxn>
              <a:cxn ang="0">
                <a:pos x="93" y="110"/>
              </a:cxn>
              <a:cxn ang="0">
                <a:pos x="108" y="21"/>
              </a:cxn>
              <a:cxn ang="0">
                <a:pos x="16" y="0"/>
              </a:cxn>
              <a:cxn ang="0">
                <a:pos x="16" y="0"/>
              </a:cxn>
              <a:cxn ang="0">
                <a:pos x="0" y="57"/>
              </a:cxn>
              <a:cxn ang="0">
                <a:pos x="0" y="57"/>
              </a:cxn>
            </a:cxnLst>
            <a:rect l="0" t="0" r="r" b="b"/>
            <a:pathLst>
              <a:path w="108" h="200">
                <a:moveTo>
                  <a:pt x="0" y="57"/>
                </a:moveTo>
                <a:lnTo>
                  <a:pt x="81" y="200"/>
                </a:lnTo>
                <a:lnTo>
                  <a:pt x="81" y="200"/>
                </a:lnTo>
                <a:lnTo>
                  <a:pt x="85" y="155"/>
                </a:lnTo>
                <a:lnTo>
                  <a:pt x="93" y="110"/>
                </a:lnTo>
                <a:lnTo>
                  <a:pt x="108" y="21"/>
                </a:lnTo>
                <a:lnTo>
                  <a:pt x="16" y="0"/>
                </a:lnTo>
                <a:lnTo>
                  <a:pt x="16" y="0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8" name="Freeform 132"/>
          <p:cNvSpPr/>
          <p:nvPr/>
        </p:nvSpPr>
        <p:spPr bwMode="auto">
          <a:xfrm>
            <a:off x="1182722" y="1553800"/>
            <a:ext cx="161891" cy="186519"/>
          </a:xfrm>
          <a:custGeom>
            <a:avLst/>
            <a:gdLst/>
            <a:ahLst/>
            <a:cxnLst>
              <a:cxn ang="0">
                <a:pos x="4" y="22"/>
              </a:cxn>
              <a:cxn ang="0">
                <a:pos x="4" y="22"/>
              </a:cxn>
              <a:cxn ang="0">
                <a:pos x="0" y="46"/>
              </a:cxn>
              <a:cxn ang="0">
                <a:pos x="72" y="118"/>
              </a:cxn>
              <a:cxn ang="0">
                <a:pos x="72" y="118"/>
              </a:cxn>
              <a:cxn ang="0">
                <a:pos x="96" y="0"/>
              </a:cxn>
              <a:cxn ang="0">
                <a:pos x="4" y="22"/>
              </a:cxn>
            </a:cxnLst>
            <a:rect l="0" t="0" r="r" b="b"/>
            <a:pathLst>
              <a:path w="96" h="118">
                <a:moveTo>
                  <a:pt x="4" y="22"/>
                </a:moveTo>
                <a:lnTo>
                  <a:pt x="4" y="22"/>
                </a:lnTo>
                <a:lnTo>
                  <a:pt x="0" y="46"/>
                </a:lnTo>
                <a:lnTo>
                  <a:pt x="72" y="118"/>
                </a:lnTo>
                <a:lnTo>
                  <a:pt x="72" y="118"/>
                </a:lnTo>
                <a:lnTo>
                  <a:pt x="96" y="0"/>
                </a:lnTo>
                <a:lnTo>
                  <a:pt x="4" y="22"/>
                </a:lnTo>
                <a:close/>
              </a:path>
            </a:pathLst>
          </a:custGeom>
          <a:solidFill>
            <a:srgbClr val="D7728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69" name="Freeform 133"/>
          <p:cNvSpPr/>
          <p:nvPr/>
        </p:nvSpPr>
        <p:spPr bwMode="auto">
          <a:xfrm>
            <a:off x="1189467" y="1425764"/>
            <a:ext cx="180442" cy="162810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107" y="0"/>
              </a:cxn>
              <a:cxn ang="0">
                <a:pos x="105" y="6"/>
              </a:cxn>
              <a:cxn ang="0">
                <a:pos x="102" y="12"/>
              </a:cxn>
              <a:cxn ang="0">
                <a:pos x="98" y="18"/>
              </a:cxn>
              <a:cxn ang="0">
                <a:pos x="93" y="24"/>
              </a:cxn>
              <a:cxn ang="0">
                <a:pos x="80" y="33"/>
              </a:cxn>
              <a:cxn ang="0">
                <a:pos x="65" y="40"/>
              </a:cxn>
              <a:cxn ang="0">
                <a:pos x="48" y="48"/>
              </a:cxn>
              <a:cxn ang="0">
                <a:pos x="33" y="54"/>
              </a:cxn>
              <a:cxn ang="0">
                <a:pos x="8" y="63"/>
              </a:cxn>
              <a:cxn ang="0">
                <a:pos x="8" y="63"/>
              </a:cxn>
              <a:cxn ang="0">
                <a:pos x="0" y="103"/>
              </a:cxn>
              <a:cxn ang="0">
                <a:pos x="92" y="81"/>
              </a:cxn>
              <a:cxn ang="0">
                <a:pos x="92" y="81"/>
              </a:cxn>
              <a:cxn ang="0">
                <a:pos x="107" y="0"/>
              </a:cxn>
              <a:cxn ang="0">
                <a:pos x="107" y="0"/>
              </a:cxn>
            </a:cxnLst>
            <a:rect l="0" t="0" r="r" b="b"/>
            <a:pathLst>
              <a:path w="107" h="103">
                <a:moveTo>
                  <a:pt x="107" y="0"/>
                </a:moveTo>
                <a:lnTo>
                  <a:pt x="107" y="0"/>
                </a:lnTo>
                <a:lnTo>
                  <a:pt x="105" y="6"/>
                </a:lnTo>
                <a:lnTo>
                  <a:pt x="102" y="12"/>
                </a:lnTo>
                <a:lnTo>
                  <a:pt x="98" y="18"/>
                </a:lnTo>
                <a:lnTo>
                  <a:pt x="93" y="24"/>
                </a:lnTo>
                <a:lnTo>
                  <a:pt x="80" y="33"/>
                </a:lnTo>
                <a:lnTo>
                  <a:pt x="65" y="40"/>
                </a:lnTo>
                <a:lnTo>
                  <a:pt x="48" y="48"/>
                </a:lnTo>
                <a:lnTo>
                  <a:pt x="33" y="54"/>
                </a:lnTo>
                <a:lnTo>
                  <a:pt x="8" y="63"/>
                </a:lnTo>
                <a:lnTo>
                  <a:pt x="8" y="63"/>
                </a:lnTo>
                <a:lnTo>
                  <a:pt x="0" y="103"/>
                </a:lnTo>
                <a:lnTo>
                  <a:pt x="92" y="81"/>
                </a:lnTo>
                <a:lnTo>
                  <a:pt x="92" y="81"/>
                </a:lnTo>
                <a:lnTo>
                  <a:pt x="107" y="0"/>
                </a:lnTo>
                <a:lnTo>
                  <a:pt x="107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0" name="Freeform 134"/>
          <p:cNvSpPr/>
          <p:nvPr/>
        </p:nvSpPr>
        <p:spPr bwMode="auto">
          <a:xfrm>
            <a:off x="1128759" y="1626511"/>
            <a:ext cx="175382" cy="213391"/>
          </a:xfrm>
          <a:custGeom>
            <a:avLst/>
            <a:gdLst/>
            <a:ahLst/>
            <a:cxnLst>
              <a:cxn ang="0">
                <a:pos x="32" y="0"/>
              </a:cxn>
              <a:cxn ang="0">
                <a:pos x="32" y="0"/>
              </a:cxn>
              <a:cxn ang="0">
                <a:pos x="30" y="5"/>
              </a:cxn>
              <a:cxn ang="0">
                <a:pos x="30" y="5"/>
              </a:cxn>
              <a:cxn ang="0">
                <a:pos x="0" y="114"/>
              </a:cxn>
              <a:cxn ang="0">
                <a:pos x="92" y="135"/>
              </a:cxn>
              <a:cxn ang="0">
                <a:pos x="92" y="135"/>
              </a:cxn>
              <a:cxn ang="0">
                <a:pos x="104" y="72"/>
              </a:cxn>
              <a:cxn ang="0">
                <a:pos x="32" y="0"/>
              </a:cxn>
            </a:cxnLst>
            <a:rect l="0" t="0" r="r" b="b"/>
            <a:pathLst>
              <a:path w="104" h="135">
                <a:moveTo>
                  <a:pt x="32" y="0"/>
                </a:moveTo>
                <a:lnTo>
                  <a:pt x="32" y="0"/>
                </a:lnTo>
                <a:lnTo>
                  <a:pt x="30" y="5"/>
                </a:lnTo>
                <a:lnTo>
                  <a:pt x="30" y="5"/>
                </a:lnTo>
                <a:lnTo>
                  <a:pt x="0" y="114"/>
                </a:lnTo>
                <a:lnTo>
                  <a:pt x="92" y="135"/>
                </a:lnTo>
                <a:lnTo>
                  <a:pt x="92" y="135"/>
                </a:lnTo>
                <a:lnTo>
                  <a:pt x="104" y="72"/>
                </a:lnTo>
                <a:lnTo>
                  <a:pt x="32" y="0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1" name="Freeform 135"/>
          <p:cNvSpPr/>
          <p:nvPr/>
        </p:nvSpPr>
        <p:spPr bwMode="auto">
          <a:xfrm>
            <a:off x="1042754" y="1896804"/>
            <a:ext cx="195619" cy="226036"/>
          </a:xfrm>
          <a:custGeom>
            <a:avLst/>
            <a:gdLst/>
            <a:ahLst/>
            <a:cxnLst>
              <a:cxn ang="0">
                <a:pos x="0" y="119"/>
              </a:cxn>
              <a:cxn ang="0">
                <a:pos x="116" y="143"/>
              </a:cxn>
              <a:cxn ang="0">
                <a:pos x="116" y="143"/>
              </a:cxn>
              <a:cxn ang="0">
                <a:pos x="35" y="0"/>
              </a:cxn>
              <a:cxn ang="0">
                <a:pos x="35" y="0"/>
              </a:cxn>
              <a:cxn ang="0">
                <a:pos x="0" y="119"/>
              </a:cxn>
              <a:cxn ang="0">
                <a:pos x="0" y="119"/>
              </a:cxn>
            </a:cxnLst>
            <a:rect l="0" t="0" r="r" b="b"/>
            <a:pathLst>
              <a:path w="116" h="143">
                <a:moveTo>
                  <a:pt x="0" y="119"/>
                </a:moveTo>
                <a:lnTo>
                  <a:pt x="116" y="143"/>
                </a:lnTo>
                <a:lnTo>
                  <a:pt x="116" y="143"/>
                </a:lnTo>
                <a:lnTo>
                  <a:pt x="35" y="0"/>
                </a:lnTo>
                <a:lnTo>
                  <a:pt x="35" y="0"/>
                </a:lnTo>
                <a:lnTo>
                  <a:pt x="0" y="119"/>
                </a:lnTo>
                <a:lnTo>
                  <a:pt x="0" y="119"/>
                </a:lnTo>
                <a:close/>
              </a:path>
            </a:pathLst>
          </a:custGeom>
          <a:solidFill>
            <a:srgbClr val="B1CA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2" name="Freeform 136"/>
          <p:cNvSpPr/>
          <p:nvPr/>
        </p:nvSpPr>
        <p:spPr bwMode="auto">
          <a:xfrm>
            <a:off x="929767" y="2284069"/>
            <a:ext cx="283310" cy="113808"/>
          </a:xfrm>
          <a:custGeom>
            <a:avLst/>
            <a:gdLst/>
            <a:ahLst/>
            <a:cxnLst>
              <a:cxn ang="0">
                <a:pos x="25" y="0"/>
              </a:cxn>
              <a:cxn ang="0">
                <a:pos x="25" y="0"/>
              </a:cxn>
              <a:cxn ang="0">
                <a:pos x="0" y="72"/>
              </a:cxn>
              <a:cxn ang="0">
                <a:pos x="160" y="45"/>
              </a:cxn>
              <a:cxn ang="0">
                <a:pos x="160" y="45"/>
              </a:cxn>
              <a:cxn ang="0">
                <a:pos x="168" y="3"/>
              </a:cxn>
              <a:cxn ang="0">
                <a:pos x="25" y="0"/>
              </a:cxn>
            </a:cxnLst>
            <a:rect l="0" t="0" r="r" b="b"/>
            <a:pathLst>
              <a:path w="168" h="72">
                <a:moveTo>
                  <a:pt x="25" y="0"/>
                </a:moveTo>
                <a:lnTo>
                  <a:pt x="25" y="0"/>
                </a:lnTo>
                <a:lnTo>
                  <a:pt x="0" y="72"/>
                </a:lnTo>
                <a:lnTo>
                  <a:pt x="160" y="45"/>
                </a:lnTo>
                <a:lnTo>
                  <a:pt x="160" y="45"/>
                </a:lnTo>
                <a:lnTo>
                  <a:pt x="168" y="3"/>
                </a:lnTo>
                <a:lnTo>
                  <a:pt x="25" y="0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3" name="Freeform 137"/>
          <p:cNvSpPr/>
          <p:nvPr/>
        </p:nvSpPr>
        <p:spPr bwMode="auto">
          <a:xfrm>
            <a:off x="570572" y="2421587"/>
            <a:ext cx="214169" cy="66388"/>
          </a:xfrm>
          <a:custGeom>
            <a:avLst/>
            <a:gdLst/>
            <a:ahLst/>
            <a:cxnLst>
              <a:cxn ang="0">
                <a:pos x="127" y="24"/>
              </a:cxn>
              <a:cxn ang="0">
                <a:pos x="127" y="24"/>
              </a:cxn>
              <a:cxn ang="0">
                <a:pos x="123" y="0"/>
              </a:cxn>
              <a:cxn ang="0">
                <a:pos x="0" y="22"/>
              </a:cxn>
              <a:cxn ang="0">
                <a:pos x="0" y="22"/>
              </a:cxn>
              <a:cxn ang="0">
                <a:pos x="0" y="42"/>
              </a:cxn>
              <a:cxn ang="0">
                <a:pos x="127" y="24"/>
              </a:cxn>
            </a:cxnLst>
            <a:rect l="0" t="0" r="r" b="b"/>
            <a:pathLst>
              <a:path w="127" h="42">
                <a:moveTo>
                  <a:pt x="127" y="24"/>
                </a:moveTo>
                <a:lnTo>
                  <a:pt x="127" y="24"/>
                </a:lnTo>
                <a:lnTo>
                  <a:pt x="123" y="0"/>
                </a:lnTo>
                <a:lnTo>
                  <a:pt x="0" y="22"/>
                </a:lnTo>
                <a:lnTo>
                  <a:pt x="0" y="22"/>
                </a:lnTo>
                <a:lnTo>
                  <a:pt x="0" y="42"/>
                </a:lnTo>
                <a:lnTo>
                  <a:pt x="127" y="24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4" name="Freeform 138"/>
          <p:cNvSpPr/>
          <p:nvPr/>
        </p:nvSpPr>
        <p:spPr bwMode="auto">
          <a:xfrm>
            <a:off x="889294" y="2408941"/>
            <a:ext cx="295115" cy="85356"/>
          </a:xfrm>
          <a:custGeom>
            <a:avLst/>
            <a:gdLst/>
            <a:ahLst/>
            <a:cxnLst>
              <a:cxn ang="0">
                <a:pos x="175" y="0"/>
              </a:cxn>
              <a:cxn ang="0">
                <a:pos x="13" y="23"/>
              </a:cxn>
              <a:cxn ang="0">
                <a:pos x="13" y="23"/>
              </a:cxn>
              <a:cxn ang="0">
                <a:pos x="0" y="54"/>
              </a:cxn>
              <a:cxn ang="0">
                <a:pos x="166" y="33"/>
              </a:cxn>
              <a:cxn ang="0">
                <a:pos x="166" y="33"/>
              </a:cxn>
              <a:cxn ang="0">
                <a:pos x="175" y="0"/>
              </a:cxn>
              <a:cxn ang="0">
                <a:pos x="175" y="0"/>
              </a:cxn>
            </a:cxnLst>
            <a:rect l="0" t="0" r="r" b="b"/>
            <a:pathLst>
              <a:path w="175" h="54">
                <a:moveTo>
                  <a:pt x="175" y="0"/>
                </a:moveTo>
                <a:lnTo>
                  <a:pt x="13" y="23"/>
                </a:lnTo>
                <a:lnTo>
                  <a:pt x="13" y="23"/>
                </a:lnTo>
                <a:lnTo>
                  <a:pt x="0" y="54"/>
                </a:lnTo>
                <a:lnTo>
                  <a:pt x="166" y="33"/>
                </a:lnTo>
                <a:lnTo>
                  <a:pt x="166" y="33"/>
                </a:lnTo>
                <a:lnTo>
                  <a:pt x="175" y="0"/>
                </a:lnTo>
                <a:lnTo>
                  <a:pt x="175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5" name="Freeform 139"/>
          <p:cNvSpPr/>
          <p:nvPr/>
        </p:nvSpPr>
        <p:spPr bwMode="auto">
          <a:xfrm>
            <a:off x="570572" y="2459523"/>
            <a:ext cx="224287" cy="71131"/>
          </a:xfrm>
          <a:custGeom>
            <a:avLst/>
            <a:gdLst/>
            <a:ahLst/>
            <a:cxnLst>
              <a:cxn ang="0">
                <a:pos x="133" y="28"/>
              </a:cxn>
              <a:cxn ang="0">
                <a:pos x="133" y="28"/>
              </a:cxn>
              <a:cxn ang="0">
                <a:pos x="127" y="0"/>
              </a:cxn>
              <a:cxn ang="0">
                <a:pos x="0" y="18"/>
              </a:cxn>
              <a:cxn ang="0">
                <a:pos x="0" y="18"/>
              </a:cxn>
              <a:cxn ang="0">
                <a:pos x="1" y="45"/>
              </a:cxn>
              <a:cxn ang="0">
                <a:pos x="133" y="28"/>
              </a:cxn>
            </a:cxnLst>
            <a:rect l="0" t="0" r="r" b="b"/>
            <a:pathLst>
              <a:path w="133" h="45">
                <a:moveTo>
                  <a:pt x="133" y="28"/>
                </a:moveTo>
                <a:lnTo>
                  <a:pt x="133" y="28"/>
                </a:lnTo>
                <a:lnTo>
                  <a:pt x="127" y="0"/>
                </a:lnTo>
                <a:lnTo>
                  <a:pt x="0" y="18"/>
                </a:lnTo>
                <a:lnTo>
                  <a:pt x="0" y="18"/>
                </a:lnTo>
                <a:lnTo>
                  <a:pt x="1" y="45"/>
                </a:lnTo>
                <a:lnTo>
                  <a:pt x="133" y="28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6" name="Freeform 140"/>
          <p:cNvSpPr/>
          <p:nvPr/>
        </p:nvSpPr>
        <p:spPr bwMode="auto">
          <a:xfrm>
            <a:off x="572257" y="2503782"/>
            <a:ext cx="236091" cy="60065"/>
          </a:xfrm>
          <a:custGeom>
            <a:avLst/>
            <a:gdLst/>
            <a:ahLst/>
            <a:cxnLst>
              <a:cxn ang="0">
                <a:pos x="132" y="0"/>
              </a:cxn>
              <a:cxn ang="0">
                <a:pos x="0" y="17"/>
              </a:cxn>
              <a:cxn ang="0">
                <a:pos x="0" y="17"/>
              </a:cxn>
              <a:cxn ang="0">
                <a:pos x="0" y="38"/>
              </a:cxn>
              <a:cxn ang="0">
                <a:pos x="140" y="27"/>
              </a:cxn>
              <a:cxn ang="0">
                <a:pos x="140" y="27"/>
              </a:cxn>
              <a:cxn ang="0">
                <a:pos x="135" y="15"/>
              </a:cxn>
              <a:cxn ang="0">
                <a:pos x="132" y="0"/>
              </a:cxn>
              <a:cxn ang="0">
                <a:pos x="132" y="0"/>
              </a:cxn>
            </a:cxnLst>
            <a:rect l="0" t="0" r="r" b="b"/>
            <a:pathLst>
              <a:path w="140" h="38">
                <a:moveTo>
                  <a:pt x="132" y="0"/>
                </a:moveTo>
                <a:lnTo>
                  <a:pt x="0" y="17"/>
                </a:lnTo>
                <a:lnTo>
                  <a:pt x="0" y="17"/>
                </a:lnTo>
                <a:lnTo>
                  <a:pt x="0" y="38"/>
                </a:lnTo>
                <a:lnTo>
                  <a:pt x="140" y="27"/>
                </a:lnTo>
                <a:lnTo>
                  <a:pt x="140" y="27"/>
                </a:lnTo>
                <a:lnTo>
                  <a:pt x="135" y="15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7" name="Freeform 141"/>
          <p:cNvSpPr/>
          <p:nvPr/>
        </p:nvSpPr>
        <p:spPr bwMode="auto">
          <a:xfrm>
            <a:off x="860626" y="2461104"/>
            <a:ext cx="308606" cy="83776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7" y="21"/>
              </a:cxn>
              <a:cxn ang="0">
                <a:pos x="17" y="21"/>
              </a:cxn>
              <a:cxn ang="0">
                <a:pos x="8" y="38"/>
              </a:cxn>
              <a:cxn ang="0">
                <a:pos x="0" y="53"/>
              </a:cxn>
              <a:cxn ang="0">
                <a:pos x="173" y="41"/>
              </a:cxn>
              <a:cxn ang="0">
                <a:pos x="173" y="41"/>
              </a:cxn>
              <a:cxn ang="0">
                <a:pos x="183" y="0"/>
              </a:cxn>
              <a:cxn ang="0">
                <a:pos x="183" y="0"/>
              </a:cxn>
            </a:cxnLst>
            <a:rect l="0" t="0" r="r" b="b"/>
            <a:pathLst>
              <a:path w="183" h="53">
                <a:moveTo>
                  <a:pt x="183" y="0"/>
                </a:moveTo>
                <a:lnTo>
                  <a:pt x="17" y="21"/>
                </a:lnTo>
                <a:lnTo>
                  <a:pt x="17" y="21"/>
                </a:lnTo>
                <a:lnTo>
                  <a:pt x="8" y="38"/>
                </a:lnTo>
                <a:lnTo>
                  <a:pt x="0" y="53"/>
                </a:lnTo>
                <a:lnTo>
                  <a:pt x="173" y="41"/>
                </a:lnTo>
                <a:lnTo>
                  <a:pt x="173" y="41"/>
                </a:lnTo>
                <a:lnTo>
                  <a:pt x="183" y="0"/>
                </a:lnTo>
                <a:lnTo>
                  <a:pt x="183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8" name="Freeform 142"/>
          <p:cNvSpPr/>
          <p:nvPr/>
        </p:nvSpPr>
        <p:spPr bwMode="auto">
          <a:xfrm>
            <a:off x="572256" y="2525912"/>
            <a:ext cx="580110" cy="67969"/>
          </a:xfrm>
          <a:custGeom>
            <a:avLst/>
            <a:gdLst/>
            <a:ahLst/>
            <a:cxnLst>
              <a:cxn ang="0">
                <a:pos x="344" y="0"/>
              </a:cxn>
              <a:cxn ang="0">
                <a:pos x="171" y="12"/>
              </a:cxn>
              <a:cxn ang="0">
                <a:pos x="171" y="12"/>
              </a:cxn>
              <a:cxn ang="0">
                <a:pos x="165" y="21"/>
              </a:cxn>
              <a:cxn ang="0">
                <a:pos x="159" y="28"/>
              </a:cxn>
              <a:cxn ang="0">
                <a:pos x="153" y="31"/>
              </a:cxn>
              <a:cxn ang="0">
                <a:pos x="152" y="31"/>
              </a:cxn>
              <a:cxn ang="0">
                <a:pos x="149" y="30"/>
              </a:cxn>
              <a:cxn ang="0">
                <a:pos x="149" y="30"/>
              </a:cxn>
              <a:cxn ang="0">
                <a:pos x="144" y="24"/>
              </a:cxn>
              <a:cxn ang="0">
                <a:pos x="140" y="13"/>
              </a:cxn>
              <a:cxn ang="0">
                <a:pos x="0" y="24"/>
              </a:cxn>
              <a:cxn ang="0">
                <a:pos x="0" y="24"/>
              </a:cxn>
              <a:cxn ang="0">
                <a:pos x="0" y="40"/>
              </a:cxn>
              <a:cxn ang="0">
                <a:pos x="332" y="43"/>
              </a:cxn>
              <a:cxn ang="0">
                <a:pos x="332" y="43"/>
              </a:cxn>
              <a:cxn ang="0">
                <a:pos x="344" y="0"/>
              </a:cxn>
              <a:cxn ang="0">
                <a:pos x="344" y="0"/>
              </a:cxn>
            </a:cxnLst>
            <a:rect l="0" t="0" r="r" b="b"/>
            <a:pathLst>
              <a:path w="344" h="43">
                <a:moveTo>
                  <a:pt x="344" y="0"/>
                </a:moveTo>
                <a:lnTo>
                  <a:pt x="171" y="12"/>
                </a:lnTo>
                <a:lnTo>
                  <a:pt x="171" y="12"/>
                </a:lnTo>
                <a:lnTo>
                  <a:pt x="165" y="21"/>
                </a:lnTo>
                <a:lnTo>
                  <a:pt x="159" y="28"/>
                </a:lnTo>
                <a:lnTo>
                  <a:pt x="153" y="31"/>
                </a:lnTo>
                <a:lnTo>
                  <a:pt x="152" y="31"/>
                </a:lnTo>
                <a:lnTo>
                  <a:pt x="149" y="30"/>
                </a:lnTo>
                <a:lnTo>
                  <a:pt x="149" y="30"/>
                </a:lnTo>
                <a:lnTo>
                  <a:pt x="144" y="24"/>
                </a:lnTo>
                <a:lnTo>
                  <a:pt x="140" y="13"/>
                </a:lnTo>
                <a:lnTo>
                  <a:pt x="0" y="24"/>
                </a:lnTo>
                <a:lnTo>
                  <a:pt x="0" y="24"/>
                </a:lnTo>
                <a:lnTo>
                  <a:pt x="0" y="40"/>
                </a:lnTo>
                <a:lnTo>
                  <a:pt x="332" y="43"/>
                </a:lnTo>
                <a:lnTo>
                  <a:pt x="332" y="43"/>
                </a:lnTo>
                <a:lnTo>
                  <a:pt x="344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9" name="Freeform 143"/>
          <p:cNvSpPr/>
          <p:nvPr/>
        </p:nvSpPr>
        <p:spPr bwMode="auto">
          <a:xfrm>
            <a:off x="572257" y="2589137"/>
            <a:ext cx="559874" cy="69549"/>
          </a:xfrm>
          <a:custGeom>
            <a:avLst/>
            <a:gdLst/>
            <a:ahLst/>
            <a:cxnLst>
              <a:cxn ang="0">
                <a:pos x="332" y="3"/>
              </a:cxn>
              <a:cxn ang="0">
                <a:pos x="0" y="0"/>
              </a:cxn>
              <a:cxn ang="0">
                <a:pos x="0" y="0"/>
              </a:cxn>
              <a:cxn ang="0">
                <a:pos x="0" y="20"/>
              </a:cxn>
              <a:cxn ang="0">
                <a:pos x="320" y="44"/>
              </a:cxn>
              <a:cxn ang="0">
                <a:pos x="320" y="44"/>
              </a:cxn>
              <a:cxn ang="0">
                <a:pos x="332" y="3"/>
              </a:cxn>
              <a:cxn ang="0">
                <a:pos x="332" y="3"/>
              </a:cxn>
            </a:cxnLst>
            <a:rect l="0" t="0" r="r" b="b"/>
            <a:pathLst>
              <a:path w="332" h="44">
                <a:moveTo>
                  <a:pt x="332" y="3"/>
                </a:moveTo>
                <a:lnTo>
                  <a:pt x="0" y="0"/>
                </a:lnTo>
                <a:lnTo>
                  <a:pt x="0" y="0"/>
                </a:lnTo>
                <a:lnTo>
                  <a:pt x="0" y="20"/>
                </a:lnTo>
                <a:lnTo>
                  <a:pt x="320" y="44"/>
                </a:lnTo>
                <a:lnTo>
                  <a:pt x="320" y="44"/>
                </a:lnTo>
                <a:lnTo>
                  <a:pt x="332" y="3"/>
                </a:lnTo>
                <a:lnTo>
                  <a:pt x="332" y="3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0" name="Freeform 144"/>
          <p:cNvSpPr/>
          <p:nvPr/>
        </p:nvSpPr>
        <p:spPr bwMode="auto">
          <a:xfrm>
            <a:off x="572257" y="2620752"/>
            <a:ext cx="539637" cy="77453"/>
          </a:xfrm>
          <a:custGeom>
            <a:avLst/>
            <a:gdLst/>
            <a:ahLst/>
            <a:cxnLst>
              <a:cxn ang="0">
                <a:pos x="320" y="24"/>
              </a:cxn>
              <a:cxn ang="0">
                <a:pos x="0" y="0"/>
              </a:cxn>
              <a:cxn ang="0">
                <a:pos x="0" y="0"/>
              </a:cxn>
              <a:cxn ang="0">
                <a:pos x="0" y="22"/>
              </a:cxn>
              <a:cxn ang="0">
                <a:pos x="314" y="49"/>
              </a:cxn>
              <a:cxn ang="0">
                <a:pos x="314" y="49"/>
              </a:cxn>
              <a:cxn ang="0">
                <a:pos x="320" y="24"/>
              </a:cxn>
              <a:cxn ang="0">
                <a:pos x="320" y="24"/>
              </a:cxn>
            </a:cxnLst>
            <a:rect l="0" t="0" r="r" b="b"/>
            <a:pathLst>
              <a:path w="320" h="49">
                <a:moveTo>
                  <a:pt x="320" y="24"/>
                </a:moveTo>
                <a:lnTo>
                  <a:pt x="0" y="0"/>
                </a:lnTo>
                <a:lnTo>
                  <a:pt x="0" y="0"/>
                </a:lnTo>
                <a:lnTo>
                  <a:pt x="0" y="22"/>
                </a:lnTo>
                <a:lnTo>
                  <a:pt x="314" y="49"/>
                </a:lnTo>
                <a:lnTo>
                  <a:pt x="314" y="49"/>
                </a:lnTo>
                <a:lnTo>
                  <a:pt x="320" y="24"/>
                </a:lnTo>
                <a:lnTo>
                  <a:pt x="320" y="24"/>
                </a:lnTo>
                <a:close/>
              </a:path>
            </a:pathLst>
          </a:custGeom>
          <a:solidFill>
            <a:srgbClr val="8868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1" name="Freeform 145"/>
          <p:cNvSpPr/>
          <p:nvPr/>
        </p:nvSpPr>
        <p:spPr bwMode="auto">
          <a:xfrm>
            <a:off x="570571" y="2655526"/>
            <a:ext cx="531206" cy="7587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2"/>
              </a:cxn>
              <a:cxn ang="0">
                <a:pos x="0" y="12"/>
              </a:cxn>
              <a:cxn ang="0">
                <a:pos x="0" y="21"/>
              </a:cxn>
              <a:cxn ang="0">
                <a:pos x="309" y="48"/>
              </a:cxn>
              <a:cxn ang="0">
                <a:pos x="309" y="48"/>
              </a:cxn>
              <a:cxn ang="0">
                <a:pos x="315" y="27"/>
              </a:cxn>
              <a:cxn ang="0">
                <a:pos x="1" y="0"/>
              </a:cxn>
            </a:cxnLst>
            <a:rect l="0" t="0" r="r" b="b"/>
            <a:pathLst>
              <a:path w="315" h="48">
                <a:moveTo>
                  <a:pt x="1" y="0"/>
                </a:moveTo>
                <a:lnTo>
                  <a:pt x="1" y="0"/>
                </a:lnTo>
                <a:lnTo>
                  <a:pt x="0" y="12"/>
                </a:lnTo>
                <a:lnTo>
                  <a:pt x="0" y="12"/>
                </a:lnTo>
                <a:lnTo>
                  <a:pt x="0" y="21"/>
                </a:lnTo>
                <a:lnTo>
                  <a:pt x="309" y="48"/>
                </a:lnTo>
                <a:lnTo>
                  <a:pt x="309" y="48"/>
                </a:lnTo>
                <a:lnTo>
                  <a:pt x="315" y="27"/>
                </a:lnTo>
                <a:lnTo>
                  <a:pt x="1" y="0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2" name="Freeform 146"/>
          <p:cNvSpPr/>
          <p:nvPr/>
        </p:nvSpPr>
        <p:spPr bwMode="auto">
          <a:xfrm>
            <a:off x="911218" y="2355199"/>
            <a:ext cx="288369" cy="90099"/>
          </a:xfrm>
          <a:custGeom>
            <a:avLst/>
            <a:gdLst/>
            <a:ahLst/>
            <a:cxnLst>
              <a:cxn ang="0">
                <a:pos x="168" y="12"/>
              </a:cxn>
              <a:cxn ang="0">
                <a:pos x="168" y="12"/>
              </a:cxn>
              <a:cxn ang="0">
                <a:pos x="171" y="0"/>
              </a:cxn>
              <a:cxn ang="0">
                <a:pos x="11" y="27"/>
              </a:cxn>
              <a:cxn ang="0">
                <a:pos x="11" y="27"/>
              </a:cxn>
              <a:cxn ang="0">
                <a:pos x="0" y="57"/>
              </a:cxn>
              <a:cxn ang="0">
                <a:pos x="162" y="34"/>
              </a:cxn>
              <a:cxn ang="0">
                <a:pos x="162" y="34"/>
              </a:cxn>
              <a:cxn ang="0">
                <a:pos x="168" y="12"/>
              </a:cxn>
              <a:cxn ang="0">
                <a:pos x="168" y="12"/>
              </a:cxn>
            </a:cxnLst>
            <a:rect l="0" t="0" r="r" b="b"/>
            <a:pathLst>
              <a:path w="171" h="57">
                <a:moveTo>
                  <a:pt x="168" y="12"/>
                </a:moveTo>
                <a:lnTo>
                  <a:pt x="168" y="12"/>
                </a:lnTo>
                <a:lnTo>
                  <a:pt x="171" y="0"/>
                </a:lnTo>
                <a:lnTo>
                  <a:pt x="11" y="27"/>
                </a:lnTo>
                <a:lnTo>
                  <a:pt x="11" y="27"/>
                </a:lnTo>
                <a:lnTo>
                  <a:pt x="0" y="57"/>
                </a:lnTo>
                <a:lnTo>
                  <a:pt x="162" y="34"/>
                </a:lnTo>
                <a:lnTo>
                  <a:pt x="162" y="34"/>
                </a:lnTo>
                <a:lnTo>
                  <a:pt x="168" y="12"/>
                </a:lnTo>
                <a:lnTo>
                  <a:pt x="168" y="12"/>
                </a:lnTo>
                <a:close/>
              </a:path>
            </a:pathLst>
          </a:custGeom>
          <a:solidFill>
            <a:srgbClr val="C0A99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3" name="Freeform 147"/>
          <p:cNvSpPr/>
          <p:nvPr/>
        </p:nvSpPr>
        <p:spPr bwMode="auto">
          <a:xfrm>
            <a:off x="562139" y="2755109"/>
            <a:ext cx="69142" cy="9009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8"/>
              </a:cxn>
              <a:cxn ang="0">
                <a:pos x="36" y="57"/>
              </a:cxn>
              <a:cxn ang="0">
                <a:pos x="41" y="12"/>
              </a:cxn>
              <a:cxn ang="0">
                <a:pos x="3" y="0"/>
              </a:cxn>
            </a:cxnLst>
            <a:rect l="0" t="0" r="r" b="b"/>
            <a:pathLst>
              <a:path w="41" h="57">
                <a:moveTo>
                  <a:pt x="3" y="0"/>
                </a:moveTo>
                <a:lnTo>
                  <a:pt x="3" y="0"/>
                </a:lnTo>
                <a:lnTo>
                  <a:pt x="0" y="48"/>
                </a:lnTo>
                <a:lnTo>
                  <a:pt x="36" y="57"/>
                </a:lnTo>
                <a:lnTo>
                  <a:pt x="41" y="12"/>
                </a:lnTo>
                <a:lnTo>
                  <a:pt x="3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4" name="Freeform 148"/>
          <p:cNvSpPr/>
          <p:nvPr/>
        </p:nvSpPr>
        <p:spPr bwMode="auto">
          <a:xfrm>
            <a:off x="622848" y="2774077"/>
            <a:ext cx="91064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5"/>
              </a:cxn>
              <a:cxn ang="0">
                <a:pos x="48" y="57"/>
              </a:cxn>
              <a:cxn ang="0">
                <a:pos x="54" y="14"/>
              </a:cxn>
              <a:cxn ang="0">
                <a:pos x="5" y="0"/>
              </a:cxn>
            </a:cxnLst>
            <a:rect l="0" t="0" r="r" b="b"/>
            <a:pathLst>
              <a:path w="54" h="57">
                <a:moveTo>
                  <a:pt x="5" y="0"/>
                </a:moveTo>
                <a:lnTo>
                  <a:pt x="0" y="45"/>
                </a:lnTo>
                <a:lnTo>
                  <a:pt x="48" y="57"/>
                </a:lnTo>
                <a:lnTo>
                  <a:pt x="54" y="14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5" name="Freeform 149"/>
          <p:cNvSpPr/>
          <p:nvPr/>
        </p:nvSpPr>
        <p:spPr bwMode="auto">
          <a:xfrm>
            <a:off x="703793" y="2796206"/>
            <a:ext cx="84318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3"/>
              </a:cxn>
              <a:cxn ang="0">
                <a:pos x="45" y="55"/>
              </a:cxn>
              <a:cxn ang="0">
                <a:pos x="50" y="12"/>
              </a:cxn>
              <a:cxn ang="0">
                <a:pos x="6" y="0"/>
              </a:cxn>
            </a:cxnLst>
            <a:rect l="0" t="0" r="r" b="b"/>
            <a:pathLst>
              <a:path w="50" h="55">
                <a:moveTo>
                  <a:pt x="6" y="0"/>
                </a:moveTo>
                <a:lnTo>
                  <a:pt x="0" y="43"/>
                </a:lnTo>
                <a:lnTo>
                  <a:pt x="45" y="55"/>
                </a:lnTo>
                <a:lnTo>
                  <a:pt x="50" y="12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6" name="Freeform 150"/>
          <p:cNvSpPr/>
          <p:nvPr/>
        </p:nvSpPr>
        <p:spPr bwMode="auto">
          <a:xfrm>
            <a:off x="865684" y="2838884"/>
            <a:ext cx="106242" cy="86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42"/>
              </a:cxn>
              <a:cxn ang="0">
                <a:pos x="56" y="55"/>
              </a:cxn>
              <a:cxn ang="0">
                <a:pos x="63" y="16"/>
              </a:cxn>
              <a:cxn ang="0">
                <a:pos x="6" y="0"/>
              </a:cxn>
            </a:cxnLst>
            <a:rect l="0" t="0" r="r" b="b"/>
            <a:pathLst>
              <a:path w="63" h="55">
                <a:moveTo>
                  <a:pt x="6" y="0"/>
                </a:moveTo>
                <a:lnTo>
                  <a:pt x="0" y="42"/>
                </a:lnTo>
                <a:lnTo>
                  <a:pt x="56" y="55"/>
                </a:lnTo>
                <a:lnTo>
                  <a:pt x="63" y="16"/>
                </a:lnTo>
                <a:lnTo>
                  <a:pt x="6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7" name="Freeform 151"/>
          <p:cNvSpPr/>
          <p:nvPr/>
        </p:nvSpPr>
        <p:spPr bwMode="auto">
          <a:xfrm>
            <a:off x="960122" y="2864175"/>
            <a:ext cx="92751" cy="80615"/>
          </a:xfrm>
          <a:custGeom>
            <a:avLst/>
            <a:gdLst/>
            <a:ahLst/>
            <a:cxnLst>
              <a:cxn ang="0">
                <a:pos x="55" y="14"/>
              </a:cxn>
              <a:cxn ang="0">
                <a:pos x="7" y="0"/>
              </a:cxn>
              <a:cxn ang="0">
                <a:pos x="0" y="39"/>
              </a:cxn>
              <a:cxn ang="0">
                <a:pos x="48" y="51"/>
              </a:cxn>
              <a:cxn ang="0">
                <a:pos x="48" y="51"/>
              </a:cxn>
              <a:cxn ang="0">
                <a:pos x="55" y="14"/>
              </a:cxn>
              <a:cxn ang="0">
                <a:pos x="55" y="14"/>
              </a:cxn>
            </a:cxnLst>
            <a:rect l="0" t="0" r="r" b="b"/>
            <a:pathLst>
              <a:path w="55" h="51">
                <a:moveTo>
                  <a:pt x="55" y="14"/>
                </a:moveTo>
                <a:lnTo>
                  <a:pt x="7" y="0"/>
                </a:lnTo>
                <a:lnTo>
                  <a:pt x="0" y="39"/>
                </a:lnTo>
                <a:lnTo>
                  <a:pt x="48" y="51"/>
                </a:lnTo>
                <a:lnTo>
                  <a:pt x="48" y="51"/>
                </a:lnTo>
                <a:lnTo>
                  <a:pt x="55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8" name="Freeform 152"/>
          <p:cNvSpPr/>
          <p:nvPr/>
        </p:nvSpPr>
        <p:spPr bwMode="auto">
          <a:xfrm>
            <a:off x="779681" y="2815175"/>
            <a:ext cx="96123" cy="90099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43"/>
              </a:cxn>
              <a:cxn ang="0">
                <a:pos x="51" y="57"/>
              </a:cxn>
              <a:cxn ang="0">
                <a:pos x="57" y="15"/>
              </a:cxn>
              <a:cxn ang="0">
                <a:pos x="5" y="0"/>
              </a:cxn>
            </a:cxnLst>
            <a:rect l="0" t="0" r="r" b="b"/>
            <a:pathLst>
              <a:path w="57" h="57">
                <a:moveTo>
                  <a:pt x="5" y="0"/>
                </a:moveTo>
                <a:lnTo>
                  <a:pt x="0" y="43"/>
                </a:lnTo>
                <a:lnTo>
                  <a:pt x="51" y="57"/>
                </a:lnTo>
                <a:lnTo>
                  <a:pt x="57" y="15"/>
                </a:lnTo>
                <a:lnTo>
                  <a:pt x="5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9" name="Freeform 153"/>
          <p:cNvSpPr/>
          <p:nvPr/>
        </p:nvSpPr>
        <p:spPr bwMode="auto">
          <a:xfrm>
            <a:off x="560453" y="2830981"/>
            <a:ext cx="480615" cy="165971"/>
          </a:xfrm>
          <a:custGeom>
            <a:avLst/>
            <a:gdLst/>
            <a:ahLst/>
            <a:cxnLst>
              <a:cxn ang="0">
                <a:pos x="285" y="72"/>
              </a:cxn>
              <a:cxn ang="0">
                <a:pos x="1" y="0"/>
              </a:cxn>
              <a:cxn ang="0">
                <a:pos x="1" y="0"/>
              </a:cxn>
              <a:cxn ang="0">
                <a:pos x="0" y="36"/>
              </a:cxn>
              <a:cxn ang="0">
                <a:pos x="279" y="105"/>
              </a:cxn>
              <a:cxn ang="0">
                <a:pos x="279" y="105"/>
              </a:cxn>
              <a:cxn ang="0">
                <a:pos x="285" y="72"/>
              </a:cxn>
              <a:cxn ang="0">
                <a:pos x="285" y="72"/>
              </a:cxn>
            </a:cxnLst>
            <a:rect l="0" t="0" r="r" b="b"/>
            <a:pathLst>
              <a:path w="285" h="105">
                <a:moveTo>
                  <a:pt x="285" y="72"/>
                </a:moveTo>
                <a:lnTo>
                  <a:pt x="1" y="0"/>
                </a:lnTo>
                <a:lnTo>
                  <a:pt x="1" y="0"/>
                </a:lnTo>
                <a:lnTo>
                  <a:pt x="0" y="36"/>
                </a:lnTo>
                <a:lnTo>
                  <a:pt x="279" y="105"/>
                </a:lnTo>
                <a:lnTo>
                  <a:pt x="279" y="105"/>
                </a:lnTo>
                <a:lnTo>
                  <a:pt x="285" y="72"/>
                </a:lnTo>
                <a:lnTo>
                  <a:pt x="285" y="72"/>
                </a:lnTo>
                <a:close/>
              </a:path>
            </a:pathLst>
          </a:custGeom>
          <a:solidFill>
            <a:srgbClr val="5B83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0" name="Freeform 154"/>
          <p:cNvSpPr/>
          <p:nvPr/>
        </p:nvSpPr>
        <p:spPr bwMode="auto">
          <a:xfrm>
            <a:off x="550334" y="2887885"/>
            <a:ext cx="480615" cy="23552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95"/>
              </a:cxn>
              <a:cxn ang="0">
                <a:pos x="273" y="149"/>
              </a:cxn>
              <a:cxn ang="0">
                <a:pos x="273" y="149"/>
              </a:cxn>
              <a:cxn ang="0">
                <a:pos x="279" y="108"/>
              </a:cxn>
              <a:cxn ang="0">
                <a:pos x="285" y="69"/>
              </a:cxn>
              <a:cxn ang="0">
                <a:pos x="6" y="0"/>
              </a:cxn>
            </a:cxnLst>
            <a:rect l="0" t="0" r="r" b="b"/>
            <a:pathLst>
              <a:path w="285" h="149">
                <a:moveTo>
                  <a:pt x="6" y="0"/>
                </a:moveTo>
                <a:lnTo>
                  <a:pt x="6" y="0"/>
                </a:lnTo>
                <a:lnTo>
                  <a:pt x="0" y="95"/>
                </a:lnTo>
                <a:lnTo>
                  <a:pt x="273" y="149"/>
                </a:lnTo>
                <a:lnTo>
                  <a:pt x="273" y="149"/>
                </a:lnTo>
                <a:lnTo>
                  <a:pt x="279" y="108"/>
                </a:lnTo>
                <a:lnTo>
                  <a:pt x="285" y="69"/>
                </a:lnTo>
                <a:lnTo>
                  <a:pt x="6" y="0"/>
                </a:lnTo>
                <a:close/>
              </a:path>
            </a:pathLst>
          </a:custGeom>
          <a:solidFill>
            <a:srgbClr val="74688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1" name="Freeform 155"/>
          <p:cNvSpPr/>
          <p:nvPr/>
        </p:nvSpPr>
        <p:spPr bwMode="auto">
          <a:xfrm>
            <a:off x="545276" y="3038049"/>
            <a:ext cx="75887" cy="8219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0" y="45"/>
              </a:cxn>
              <a:cxn ang="0">
                <a:pos x="45" y="52"/>
              </a:cxn>
              <a:cxn ang="0">
                <a:pos x="45" y="7"/>
              </a:cxn>
              <a:cxn ang="0">
                <a:pos x="3" y="0"/>
              </a:cxn>
            </a:cxnLst>
            <a:rect l="0" t="0" r="r" b="b"/>
            <a:pathLst>
              <a:path w="45" h="52">
                <a:moveTo>
                  <a:pt x="3" y="0"/>
                </a:moveTo>
                <a:lnTo>
                  <a:pt x="3" y="0"/>
                </a:lnTo>
                <a:lnTo>
                  <a:pt x="0" y="45"/>
                </a:lnTo>
                <a:lnTo>
                  <a:pt x="45" y="52"/>
                </a:lnTo>
                <a:lnTo>
                  <a:pt x="45" y="7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2" name="Freeform 156"/>
          <p:cNvSpPr/>
          <p:nvPr/>
        </p:nvSpPr>
        <p:spPr bwMode="auto">
          <a:xfrm>
            <a:off x="621163" y="3049113"/>
            <a:ext cx="86005" cy="85356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5"/>
              </a:cxn>
              <a:cxn ang="0">
                <a:pos x="48" y="54"/>
              </a:cxn>
              <a:cxn ang="0">
                <a:pos x="51" y="11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0" y="0"/>
                </a:moveTo>
                <a:lnTo>
                  <a:pt x="0" y="45"/>
                </a:lnTo>
                <a:lnTo>
                  <a:pt x="48" y="54"/>
                </a:lnTo>
                <a:lnTo>
                  <a:pt x="51" y="11"/>
                </a:lnTo>
                <a:lnTo>
                  <a:pt x="0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3" name="Freeform 157"/>
          <p:cNvSpPr/>
          <p:nvPr/>
        </p:nvSpPr>
        <p:spPr bwMode="auto">
          <a:xfrm>
            <a:off x="702108" y="3066501"/>
            <a:ext cx="82633" cy="8061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43"/>
              </a:cxn>
              <a:cxn ang="0">
                <a:pos x="45" y="51"/>
              </a:cxn>
              <a:cxn ang="0">
                <a:pos x="49" y="9"/>
              </a:cxn>
              <a:cxn ang="0">
                <a:pos x="3" y="0"/>
              </a:cxn>
            </a:cxnLst>
            <a:rect l="0" t="0" r="r" b="b"/>
            <a:pathLst>
              <a:path w="49" h="51">
                <a:moveTo>
                  <a:pt x="3" y="0"/>
                </a:moveTo>
                <a:lnTo>
                  <a:pt x="0" y="43"/>
                </a:lnTo>
                <a:lnTo>
                  <a:pt x="45" y="51"/>
                </a:lnTo>
                <a:lnTo>
                  <a:pt x="49" y="9"/>
                </a:lnTo>
                <a:lnTo>
                  <a:pt x="3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4" name="Freeform 158"/>
          <p:cNvSpPr/>
          <p:nvPr/>
        </p:nvSpPr>
        <p:spPr bwMode="auto">
          <a:xfrm>
            <a:off x="777994" y="3080727"/>
            <a:ext cx="92751" cy="8061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2"/>
              </a:cxn>
              <a:cxn ang="0">
                <a:pos x="51" y="51"/>
              </a:cxn>
              <a:cxn ang="0">
                <a:pos x="55" y="10"/>
              </a:cxn>
              <a:cxn ang="0">
                <a:pos x="4" y="0"/>
              </a:cxn>
            </a:cxnLst>
            <a:rect l="0" t="0" r="r" b="b"/>
            <a:pathLst>
              <a:path w="55" h="51">
                <a:moveTo>
                  <a:pt x="4" y="0"/>
                </a:moveTo>
                <a:lnTo>
                  <a:pt x="0" y="42"/>
                </a:lnTo>
                <a:lnTo>
                  <a:pt x="51" y="51"/>
                </a:lnTo>
                <a:lnTo>
                  <a:pt x="55" y="10"/>
                </a:lnTo>
                <a:lnTo>
                  <a:pt x="4" y="0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5" name="Freeform 159"/>
          <p:cNvSpPr/>
          <p:nvPr/>
        </p:nvSpPr>
        <p:spPr bwMode="auto">
          <a:xfrm>
            <a:off x="941571" y="3110759"/>
            <a:ext cx="69142" cy="71131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5" y="0"/>
              </a:cxn>
              <a:cxn ang="0">
                <a:pos x="0" y="39"/>
              </a:cxn>
              <a:cxn ang="0">
                <a:pos x="38" y="45"/>
              </a:cxn>
              <a:cxn ang="0">
                <a:pos x="38" y="45"/>
              </a:cxn>
              <a:cxn ang="0">
                <a:pos x="41" y="8"/>
              </a:cxn>
              <a:cxn ang="0">
                <a:pos x="41" y="8"/>
              </a:cxn>
            </a:cxnLst>
            <a:rect l="0" t="0" r="r" b="b"/>
            <a:pathLst>
              <a:path w="41" h="45">
                <a:moveTo>
                  <a:pt x="41" y="8"/>
                </a:moveTo>
                <a:lnTo>
                  <a:pt x="5" y="0"/>
                </a:lnTo>
                <a:lnTo>
                  <a:pt x="0" y="39"/>
                </a:lnTo>
                <a:lnTo>
                  <a:pt x="38" y="45"/>
                </a:lnTo>
                <a:lnTo>
                  <a:pt x="38" y="45"/>
                </a:lnTo>
                <a:lnTo>
                  <a:pt x="41" y="8"/>
                </a:lnTo>
                <a:lnTo>
                  <a:pt x="41" y="8"/>
                </a:lnTo>
                <a:close/>
              </a:path>
            </a:pathLst>
          </a:custGeom>
          <a:solidFill>
            <a:srgbClr val="F2B35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6" name="Freeform 160"/>
          <p:cNvSpPr/>
          <p:nvPr/>
        </p:nvSpPr>
        <p:spPr bwMode="auto">
          <a:xfrm>
            <a:off x="863999" y="3096534"/>
            <a:ext cx="86005" cy="75872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41"/>
              </a:cxn>
              <a:cxn ang="0">
                <a:pos x="46" y="48"/>
              </a:cxn>
              <a:cxn ang="0">
                <a:pos x="51" y="9"/>
              </a:cxn>
              <a:cxn ang="0">
                <a:pos x="4" y="0"/>
              </a:cxn>
            </a:cxnLst>
            <a:rect l="0" t="0" r="r" b="b"/>
            <a:pathLst>
              <a:path w="51" h="48">
                <a:moveTo>
                  <a:pt x="4" y="0"/>
                </a:moveTo>
                <a:lnTo>
                  <a:pt x="0" y="41"/>
                </a:lnTo>
                <a:lnTo>
                  <a:pt x="46" y="48"/>
                </a:lnTo>
                <a:lnTo>
                  <a:pt x="51" y="9"/>
                </a:lnTo>
                <a:lnTo>
                  <a:pt x="4" y="0"/>
                </a:lnTo>
                <a:close/>
              </a:path>
            </a:pathLst>
          </a:custGeom>
          <a:solidFill>
            <a:srgbClr val="C0E6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7" name="Freeform 161"/>
          <p:cNvSpPr/>
          <p:nvPr/>
        </p:nvSpPr>
        <p:spPr bwMode="auto">
          <a:xfrm>
            <a:off x="514921" y="3333634"/>
            <a:ext cx="477242" cy="175455"/>
          </a:xfrm>
          <a:custGeom>
            <a:avLst/>
            <a:gdLst/>
            <a:ahLst/>
            <a:cxnLst>
              <a:cxn ang="0">
                <a:pos x="283" y="0"/>
              </a:cxn>
              <a:cxn ang="0">
                <a:pos x="7" y="11"/>
              </a:cxn>
              <a:cxn ang="0">
                <a:pos x="7" y="11"/>
              </a:cxn>
              <a:cxn ang="0">
                <a:pos x="0" y="111"/>
              </a:cxn>
              <a:cxn ang="0">
                <a:pos x="283" y="108"/>
              </a:cxn>
              <a:cxn ang="0">
                <a:pos x="283" y="108"/>
              </a:cxn>
              <a:cxn ang="0">
                <a:pos x="283" y="50"/>
              </a:cxn>
              <a:cxn ang="0">
                <a:pos x="283" y="0"/>
              </a:cxn>
              <a:cxn ang="0">
                <a:pos x="283" y="0"/>
              </a:cxn>
            </a:cxnLst>
            <a:rect l="0" t="0" r="r" b="b"/>
            <a:pathLst>
              <a:path w="283" h="111">
                <a:moveTo>
                  <a:pt x="283" y="0"/>
                </a:moveTo>
                <a:lnTo>
                  <a:pt x="7" y="11"/>
                </a:lnTo>
                <a:lnTo>
                  <a:pt x="7" y="11"/>
                </a:lnTo>
                <a:lnTo>
                  <a:pt x="0" y="111"/>
                </a:lnTo>
                <a:lnTo>
                  <a:pt x="283" y="108"/>
                </a:lnTo>
                <a:lnTo>
                  <a:pt x="283" y="108"/>
                </a:lnTo>
                <a:lnTo>
                  <a:pt x="283" y="50"/>
                </a:lnTo>
                <a:lnTo>
                  <a:pt x="283" y="0"/>
                </a:lnTo>
                <a:lnTo>
                  <a:pt x="283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8" name="Freeform 162"/>
          <p:cNvSpPr/>
          <p:nvPr/>
        </p:nvSpPr>
        <p:spPr bwMode="auto">
          <a:xfrm>
            <a:off x="506489" y="3504346"/>
            <a:ext cx="494106" cy="218132"/>
          </a:xfrm>
          <a:custGeom>
            <a:avLst/>
            <a:gdLst/>
            <a:ahLst/>
            <a:cxnLst>
              <a:cxn ang="0">
                <a:pos x="288" y="0"/>
              </a:cxn>
              <a:cxn ang="0">
                <a:pos x="5" y="3"/>
              </a:cxn>
              <a:cxn ang="0">
                <a:pos x="5" y="3"/>
              </a:cxn>
              <a:cxn ang="0">
                <a:pos x="0" y="71"/>
              </a:cxn>
              <a:cxn ang="0">
                <a:pos x="293" y="138"/>
              </a:cxn>
              <a:cxn ang="0">
                <a:pos x="293" y="138"/>
              </a:cxn>
              <a:cxn ang="0">
                <a:pos x="288" y="0"/>
              </a:cxn>
              <a:cxn ang="0">
                <a:pos x="288" y="0"/>
              </a:cxn>
            </a:cxnLst>
            <a:rect l="0" t="0" r="r" b="b"/>
            <a:pathLst>
              <a:path w="293" h="138">
                <a:moveTo>
                  <a:pt x="288" y="0"/>
                </a:moveTo>
                <a:lnTo>
                  <a:pt x="5" y="3"/>
                </a:lnTo>
                <a:lnTo>
                  <a:pt x="5" y="3"/>
                </a:lnTo>
                <a:lnTo>
                  <a:pt x="0" y="71"/>
                </a:lnTo>
                <a:lnTo>
                  <a:pt x="293" y="138"/>
                </a:lnTo>
                <a:lnTo>
                  <a:pt x="293" y="138"/>
                </a:lnTo>
                <a:lnTo>
                  <a:pt x="288" y="0"/>
                </a:lnTo>
                <a:lnTo>
                  <a:pt x="288" y="0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9" name="Freeform 163"/>
          <p:cNvSpPr/>
          <p:nvPr/>
        </p:nvSpPr>
        <p:spPr bwMode="auto">
          <a:xfrm>
            <a:off x="496371" y="3616574"/>
            <a:ext cx="516028" cy="33668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6" y="0"/>
              </a:cxn>
              <a:cxn ang="0">
                <a:pos x="0" y="78"/>
              </a:cxn>
              <a:cxn ang="0">
                <a:pos x="306" y="213"/>
              </a:cxn>
              <a:cxn ang="0">
                <a:pos x="306" y="213"/>
              </a:cxn>
              <a:cxn ang="0">
                <a:pos x="299" y="67"/>
              </a:cxn>
              <a:cxn ang="0">
                <a:pos x="6" y="0"/>
              </a:cxn>
            </a:cxnLst>
            <a:rect l="0" t="0" r="r" b="b"/>
            <a:pathLst>
              <a:path w="306" h="213">
                <a:moveTo>
                  <a:pt x="6" y="0"/>
                </a:moveTo>
                <a:lnTo>
                  <a:pt x="6" y="0"/>
                </a:lnTo>
                <a:lnTo>
                  <a:pt x="0" y="78"/>
                </a:lnTo>
                <a:lnTo>
                  <a:pt x="306" y="213"/>
                </a:lnTo>
                <a:lnTo>
                  <a:pt x="306" y="213"/>
                </a:lnTo>
                <a:lnTo>
                  <a:pt x="299" y="67"/>
                </a:lnTo>
                <a:lnTo>
                  <a:pt x="6" y="0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0" name="Freeform 164"/>
          <p:cNvSpPr/>
          <p:nvPr/>
        </p:nvSpPr>
        <p:spPr bwMode="auto">
          <a:xfrm>
            <a:off x="455898" y="3739865"/>
            <a:ext cx="575052" cy="518460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24" y="0"/>
              </a:cxn>
              <a:cxn ang="0">
                <a:pos x="0" y="297"/>
              </a:cxn>
              <a:cxn ang="0">
                <a:pos x="0" y="297"/>
              </a:cxn>
              <a:cxn ang="0">
                <a:pos x="171" y="313"/>
              </a:cxn>
              <a:cxn ang="0">
                <a:pos x="255" y="321"/>
              </a:cxn>
              <a:cxn ang="0">
                <a:pos x="341" y="328"/>
              </a:cxn>
              <a:cxn ang="0">
                <a:pos x="341" y="328"/>
              </a:cxn>
              <a:cxn ang="0">
                <a:pos x="330" y="135"/>
              </a:cxn>
              <a:cxn ang="0">
                <a:pos x="24" y="0"/>
              </a:cxn>
            </a:cxnLst>
            <a:rect l="0" t="0" r="r" b="b"/>
            <a:pathLst>
              <a:path w="341" h="328">
                <a:moveTo>
                  <a:pt x="24" y="0"/>
                </a:moveTo>
                <a:lnTo>
                  <a:pt x="24" y="0"/>
                </a:lnTo>
                <a:lnTo>
                  <a:pt x="0" y="297"/>
                </a:lnTo>
                <a:lnTo>
                  <a:pt x="0" y="297"/>
                </a:lnTo>
                <a:lnTo>
                  <a:pt x="171" y="313"/>
                </a:lnTo>
                <a:lnTo>
                  <a:pt x="255" y="321"/>
                </a:lnTo>
                <a:lnTo>
                  <a:pt x="341" y="328"/>
                </a:lnTo>
                <a:lnTo>
                  <a:pt x="341" y="328"/>
                </a:lnTo>
                <a:lnTo>
                  <a:pt x="330" y="135"/>
                </a:lnTo>
                <a:lnTo>
                  <a:pt x="24" y="0"/>
                </a:lnTo>
                <a:close/>
              </a:path>
            </a:pathLst>
          </a:custGeom>
          <a:solidFill>
            <a:srgbClr val="AC9D9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1" name="Freeform 169"/>
          <p:cNvSpPr/>
          <p:nvPr/>
        </p:nvSpPr>
        <p:spPr bwMode="auto">
          <a:xfrm>
            <a:off x="466016" y="3806254"/>
            <a:ext cx="151773" cy="262391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14" y="0"/>
              </a:cxn>
              <a:cxn ang="0">
                <a:pos x="0" y="165"/>
              </a:cxn>
              <a:cxn ang="0">
                <a:pos x="0" y="165"/>
              </a:cxn>
              <a:cxn ang="0">
                <a:pos x="15" y="166"/>
              </a:cxn>
              <a:cxn ang="0">
                <a:pos x="15" y="166"/>
              </a:cxn>
              <a:cxn ang="0">
                <a:pos x="30" y="165"/>
              </a:cxn>
              <a:cxn ang="0">
                <a:pos x="45" y="160"/>
              </a:cxn>
              <a:cxn ang="0">
                <a:pos x="57" y="151"/>
              </a:cxn>
              <a:cxn ang="0">
                <a:pos x="69" y="142"/>
              </a:cxn>
              <a:cxn ang="0">
                <a:pos x="78" y="129"/>
              </a:cxn>
              <a:cxn ang="0">
                <a:pos x="84" y="115"/>
              </a:cxn>
              <a:cxn ang="0">
                <a:pos x="89" y="100"/>
              </a:cxn>
              <a:cxn ang="0">
                <a:pos x="90" y="82"/>
              </a:cxn>
              <a:cxn ang="0">
                <a:pos x="90" y="82"/>
              </a:cxn>
              <a:cxn ang="0">
                <a:pos x="89" y="66"/>
              </a:cxn>
              <a:cxn ang="0">
                <a:pos x="84" y="51"/>
              </a:cxn>
              <a:cxn ang="0">
                <a:pos x="78" y="36"/>
              </a:cxn>
              <a:cxn ang="0">
                <a:pos x="69" y="24"/>
              </a:cxn>
              <a:cxn ang="0">
                <a:pos x="57" y="13"/>
              </a:cxn>
              <a:cxn ang="0">
                <a:pos x="45" y="6"/>
              </a:cxn>
              <a:cxn ang="0">
                <a:pos x="30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90" h="166">
                <a:moveTo>
                  <a:pt x="15" y="0"/>
                </a:moveTo>
                <a:lnTo>
                  <a:pt x="14" y="0"/>
                </a:lnTo>
                <a:lnTo>
                  <a:pt x="0" y="165"/>
                </a:lnTo>
                <a:lnTo>
                  <a:pt x="0" y="165"/>
                </a:lnTo>
                <a:lnTo>
                  <a:pt x="15" y="166"/>
                </a:lnTo>
                <a:lnTo>
                  <a:pt x="15" y="166"/>
                </a:lnTo>
                <a:lnTo>
                  <a:pt x="30" y="165"/>
                </a:lnTo>
                <a:lnTo>
                  <a:pt x="45" y="160"/>
                </a:lnTo>
                <a:lnTo>
                  <a:pt x="57" y="151"/>
                </a:lnTo>
                <a:lnTo>
                  <a:pt x="69" y="142"/>
                </a:lnTo>
                <a:lnTo>
                  <a:pt x="78" y="129"/>
                </a:lnTo>
                <a:lnTo>
                  <a:pt x="84" y="115"/>
                </a:lnTo>
                <a:lnTo>
                  <a:pt x="89" y="100"/>
                </a:lnTo>
                <a:lnTo>
                  <a:pt x="90" y="82"/>
                </a:lnTo>
                <a:lnTo>
                  <a:pt x="90" y="82"/>
                </a:lnTo>
                <a:lnTo>
                  <a:pt x="89" y="66"/>
                </a:lnTo>
                <a:lnTo>
                  <a:pt x="84" y="51"/>
                </a:lnTo>
                <a:lnTo>
                  <a:pt x="78" y="36"/>
                </a:lnTo>
                <a:lnTo>
                  <a:pt x="69" y="24"/>
                </a:lnTo>
                <a:lnTo>
                  <a:pt x="57" y="13"/>
                </a:lnTo>
                <a:lnTo>
                  <a:pt x="45" y="6"/>
                </a:lnTo>
                <a:lnTo>
                  <a:pt x="30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2" name="Freeform 170"/>
          <p:cNvSpPr/>
          <p:nvPr/>
        </p:nvSpPr>
        <p:spPr bwMode="auto">
          <a:xfrm>
            <a:off x="494685" y="4144517"/>
            <a:ext cx="229346" cy="88518"/>
          </a:xfrm>
          <a:custGeom>
            <a:avLst/>
            <a:gdLst/>
            <a:ahLst/>
            <a:cxnLst>
              <a:cxn ang="0">
                <a:pos x="64" y="0"/>
              </a:cxn>
              <a:cxn ang="0">
                <a:pos x="64" y="0"/>
              </a:cxn>
              <a:cxn ang="0">
                <a:pos x="54" y="2"/>
              </a:cxn>
              <a:cxn ang="0">
                <a:pos x="45" y="3"/>
              </a:cxn>
              <a:cxn ang="0">
                <a:pos x="36" y="8"/>
              </a:cxn>
              <a:cxn ang="0">
                <a:pos x="27" y="12"/>
              </a:cxn>
              <a:cxn ang="0">
                <a:pos x="18" y="18"/>
              </a:cxn>
              <a:cxn ang="0">
                <a:pos x="10" y="26"/>
              </a:cxn>
              <a:cxn ang="0">
                <a:pos x="4" y="33"/>
              </a:cxn>
              <a:cxn ang="0">
                <a:pos x="0" y="42"/>
              </a:cxn>
              <a:cxn ang="0">
                <a:pos x="136" y="56"/>
              </a:cxn>
              <a:cxn ang="0">
                <a:pos x="136" y="56"/>
              </a:cxn>
              <a:cxn ang="0">
                <a:pos x="132" y="44"/>
              </a:cxn>
              <a:cxn ang="0">
                <a:pos x="126" y="33"/>
              </a:cxn>
              <a:cxn ang="0">
                <a:pos x="118" y="24"/>
              </a:cxn>
              <a:cxn ang="0">
                <a:pos x="109" y="17"/>
              </a:cxn>
              <a:cxn ang="0">
                <a:pos x="99" y="9"/>
              </a:cxn>
              <a:cxn ang="0">
                <a:pos x="88" y="5"/>
              </a:cxn>
              <a:cxn ang="0">
                <a:pos x="76" y="2"/>
              </a:cxn>
              <a:cxn ang="0">
                <a:pos x="64" y="0"/>
              </a:cxn>
              <a:cxn ang="0">
                <a:pos x="64" y="0"/>
              </a:cxn>
            </a:cxnLst>
            <a:rect l="0" t="0" r="r" b="b"/>
            <a:pathLst>
              <a:path w="136" h="56">
                <a:moveTo>
                  <a:pt x="64" y="0"/>
                </a:moveTo>
                <a:lnTo>
                  <a:pt x="64" y="0"/>
                </a:lnTo>
                <a:lnTo>
                  <a:pt x="54" y="2"/>
                </a:lnTo>
                <a:lnTo>
                  <a:pt x="45" y="3"/>
                </a:lnTo>
                <a:lnTo>
                  <a:pt x="36" y="8"/>
                </a:lnTo>
                <a:lnTo>
                  <a:pt x="27" y="12"/>
                </a:lnTo>
                <a:lnTo>
                  <a:pt x="18" y="18"/>
                </a:lnTo>
                <a:lnTo>
                  <a:pt x="10" y="26"/>
                </a:lnTo>
                <a:lnTo>
                  <a:pt x="4" y="33"/>
                </a:lnTo>
                <a:lnTo>
                  <a:pt x="0" y="42"/>
                </a:lnTo>
                <a:lnTo>
                  <a:pt x="136" y="56"/>
                </a:lnTo>
                <a:lnTo>
                  <a:pt x="136" y="56"/>
                </a:lnTo>
                <a:lnTo>
                  <a:pt x="132" y="44"/>
                </a:lnTo>
                <a:lnTo>
                  <a:pt x="126" y="33"/>
                </a:lnTo>
                <a:lnTo>
                  <a:pt x="118" y="24"/>
                </a:lnTo>
                <a:lnTo>
                  <a:pt x="109" y="17"/>
                </a:lnTo>
                <a:lnTo>
                  <a:pt x="99" y="9"/>
                </a:lnTo>
                <a:lnTo>
                  <a:pt x="88" y="5"/>
                </a:lnTo>
                <a:lnTo>
                  <a:pt x="76" y="2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3" name="Freeform 171"/>
          <p:cNvSpPr/>
          <p:nvPr/>
        </p:nvSpPr>
        <p:spPr bwMode="auto">
          <a:xfrm>
            <a:off x="767876" y="3853674"/>
            <a:ext cx="232719" cy="153325"/>
          </a:xfrm>
          <a:custGeom>
            <a:avLst/>
            <a:gdLst/>
            <a:ahLst/>
            <a:cxnLst>
              <a:cxn ang="0">
                <a:pos x="136" y="60"/>
              </a:cxn>
              <a:cxn ang="0">
                <a:pos x="1" y="0"/>
              </a:cxn>
              <a:cxn ang="0">
                <a:pos x="1" y="0"/>
              </a:cxn>
              <a:cxn ang="0">
                <a:pos x="0" y="13"/>
              </a:cxn>
              <a:cxn ang="0">
                <a:pos x="0" y="13"/>
              </a:cxn>
              <a:cxn ang="0">
                <a:pos x="1" y="30"/>
              </a:cxn>
              <a:cxn ang="0">
                <a:pos x="6" y="46"/>
              </a:cxn>
              <a:cxn ang="0">
                <a:pos x="13" y="60"/>
              </a:cxn>
              <a:cxn ang="0">
                <a:pos x="22" y="72"/>
              </a:cxn>
              <a:cxn ang="0">
                <a:pos x="33" y="82"/>
              </a:cxn>
              <a:cxn ang="0">
                <a:pos x="46" y="90"/>
              </a:cxn>
              <a:cxn ang="0">
                <a:pos x="60" y="96"/>
              </a:cxn>
              <a:cxn ang="0">
                <a:pos x="76" y="97"/>
              </a:cxn>
              <a:cxn ang="0">
                <a:pos x="76" y="97"/>
              </a:cxn>
              <a:cxn ang="0">
                <a:pos x="85" y="96"/>
              </a:cxn>
              <a:cxn ang="0">
                <a:pos x="94" y="94"/>
              </a:cxn>
              <a:cxn ang="0">
                <a:pos x="103" y="91"/>
              </a:cxn>
              <a:cxn ang="0">
                <a:pos x="111" y="87"/>
              </a:cxn>
              <a:cxn ang="0">
                <a:pos x="118" y="82"/>
              </a:cxn>
              <a:cxn ang="0">
                <a:pos x="126" y="76"/>
              </a:cxn>
              <a:cxn ang="0">
                <a:pos x="132" y="70"/>
              </a:cxn>
              <a:cxn ang="0">
                <a:pos x="138" y="63"/>
              </a:cxn>
              <a:cxn ang="0">
                <a:pos x="136" y="60"/>
              </a:cxn>
            </a:cxnLst>
            <a:rect l="0" t="0" r="r" b="b"/>
            <a:pathLst>
              <a:path w="138" h="97">
                <a:moveTo>
                  <a:pt x="136" y="60"/>
                </a:moveTo>
                <a:lnTo>
                  <a:pt x="1" y="0"/>
                </a:lnTo>
                <a:lnTo>
                  <a:pt x="1" y="0"/>
                </a:lnTo>
                <a:lnTo>
                  <a:pt x="0" y="13"/>
                </a:lnTo>
                <a:lnTo>
                  <a:pt x="0" y="13"/>
                </a:lnTo>
                <a:lnTo>
                  <a:pt x="1" y="30"/>
                </a:lnTo>
                <a:lnTo>
                  <a:pt x="6" y="46"/>
                </a:lnTo>
                <a:lnTo>
                  <a:pt x="13" y="60"/>
                </a:lnTo>
                <a:lnTo>
                  <a:pt x="22" y="72"/>
                </a:lnTo>
                <a:lnTo>
                  <a:pt x="33" y="82"/>
                </a:lnTo>
                <a:lnTo>
                  <a:pt x="46" y="90"/>
                </a:lnTo>
                <a:lnTo>
                  <a:pt x="60" y="96"/>
                </a:lnTo>
                <a:lnTo>
                  <a:pt x="76" y="97"/>
                </a:lnTo>
                <a:lnTo>
                  <a:pt x="76" y="97"/>
                </a:lnTo>
                <a:lnTo>
                  <a:pt x="85" y="96"/>
                </a:lnTo>
                <a:lnTo>
                  <a:pt x="94" y="94"/>
                </a:lnTo>
                <a:lnTo>
                  <a:pt x="103" y="91"/>
                </a:lnTo>
                <a:lnTo>
                  <a:pt x="111" y="87"/>
                </a:lnTo>
                <a:lnTo>
                  <a:pt x="118" y="82"/>
                </a:lnTo>
                <a:lnTo>
                  <a:pt x="126" y="76"/>
                </a:lnTo>
                <a:lnTo>
                  <a:pt x="132" y="70"/>
                </a:lnTo>
                <a:lnTo>
                  <a:pt x="138" y="63"/>
                </a:lnTo>
                <a:lnTo>
                  <a:pt x="136" y="6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4" name="Freeform 172"/>
          <p:cNvSpPr/>
          <p:nvPr/>
        </p:nvSpPr>
        <p:spPr bwMode="auto">
          <a:xfrm>
            <a:off x="676812" y="3997516"/>
            <a:ext cx="141655" cy="147003"/>
          </a:xfrm>
          <a:custGeom>
            <a:avLst/>
            <a:gdLst/>
            <a:ahLst/>
            <a:cxnLst>
              <a:cxn ang="0">
                <a:pos x="84" y="47"/>
              </a:cxn>
              <a:cxn ang="0">
                <a:pos x="84" y="47"/>
              </a:cxn>
              <a:cxn ang="0">
                <a:pos x="84" y="56"/>
              </a:cxn>
              <a:cxn ang="0">
                <a:pos x="81" y="65"/>
              </a:cxn>
              <a:cxn ang="0">
                <a:pos x="76" y="72"/>
              </a:cxn>
              <a:cxn ang="0">
                <a:pos x="72" y="80"/>
              </a:cxn>
              <a:cxn ang="0">
                <a:pos x="66" y="86"/>
              </a:cxn>
              <a:cxn ang="0">
                <a:pos x="58" y="90"/>
              </a:cxn>
              <a:cxn ang="0">
                <a:pos x="51" y="92"/>
              </a:cxn>
              <a:cxn ang="0">
                <a:pos x="42" y="93"/>
              </a:cxn>
              <a:cxn ang="0">
                <a:pos x="42" y="93"/>
              </a:cxn>
              <a:cxn ang="0">
                <a:pos x="33" y="92"/>
              </a:cxn>
              <a:cxn ang="0">
                <a:pos x="25" y="90"/>
              </a:cxn>
              <a:cxn ang="0">
                <a:pos x="18" y="86"/>
              </a:cxn>
              <a:cxn ang="0">
                <a:pos x="12" y="80"/>
              </a:cxn>
              <a:cxn ang="0">
                <a:pos x="7" y="72"/>
              </a:cxn>
              <a:cxn ang="0">
                <a:pos x="3" y="65"/>
              </a:cxn>
              <a:cxn ang="0">
                <a:pos x="0" y="56"/>
              </a:cxn>
              <a:cxn ang="0">
                <a:pos x="0" y="47"/>
              </a:cxn>
              <a:cxn ang="0">
                <a:pos x="0" y="47"/>
              </a:cxn>
              <a:cxn ang="0">
                <a:pos x="0" y="38"/>
              </a:cxn>
              <a:cxn ang="0">
                <a:pos x="3" y="29"/>
              </a:cxn>
              <a:cxn ang="0">
                <a:pos x="7" y="21"/>
              </a:cxn>
              <a:cxn ang="0">
                <a:pos x="12" y="14"/>
              </a:cxn>
              <a:cxn ang="0">
                <a:pos x="18" y="8"/>
              </a:cxn>
              <a:cxn ang="0">
                <a:pos x="25" y="3"/>
              </a:cxn>
              <a:cxn ang="0">
                <a:pos x="33" y="0"/>
              </a:cxn>
              <a:cxn ang="0">
                <a:pos x="42" y="0"/>
              </a:cxn>
              <a:cxn ang="0">
                <a:pos x="42" y="0"/>
              </a:cxn>
              <a:cxn ang="0">
                <a:pos x="51" y="0"/>
              </a:cxn>
              <a:cxn ang="0">
                <a:pos x="58" y="3"/>
              </a:cxn>
              <a:cxn ang="0">
                <a:pos x="66" y="8"/>
              </a:cxn>
              <a:cxn ang="0">
                <a:pos x="72" y="14"/>
              </a:cxn>
              <a:cxn ang="0">
                <a:pos x="76" y="21"/>
              </a:cxn>
              <a:cxn ang="0">
                <a:pos x="81" y="29"/>
              </a:cxn>
              <a:cxn ang="0">
                <a:pos x="84" y="38"/>
              </a:cxn>
              <a:cxn ang="0">
                <a:pos x="84" y="47"/>
              </a:cxn>
              <a:cxn ang="0">
                <a:pos x="84" y="47"/>
              </a:cxn>
            </a:cxnLst>
            <a:rect l="0" t="0" r="r" b="b"/>
            <a:pathLst>
              <a:path w="84" h="93">
                <a:moveTo>
                  <a:pt x="84" y="47"/>
                </a:moveTo>
                <a:lnTo>
                  <a:pt x="84" y="47"/>
                </a:lnTo>
                <a:lnTo>
                  <a:pt x="84" y="56"/>
                </a:lnTo>
                <a:lnTo>
                  <a:pt x="81" y="65"/>
                </a:lnTo>
                <a:lnTo>
                  <a:pt x="76" y="72"/>
                </a:lnTo>
                <a:lnTo>
                  <a:pt x="72" y="80"/>
                </a:lnTo>
                <a:lnTo>
                  <a:pt x="66" y="86"/>
                </a:lnTo>
                <a:lnTo>
                  <a:pt x="58" y="90"/>
                </a:lnTo>
                <a:lnTo>
                  <a:pt x="51" y="92"/>
                </a:lnTo>
                <a:lnTo>
                  <a:pt x="42" y="93"/>
                </a:lnTo>
                <a:lnTo>
                  <a:pt x="42" y="93"/>
                </a:lnTo>
                <a:lnTo>
                  <a:pt x="33" y="92"/>
                </a:lnTo>
                <a:lnTo>
                  <a:pt x="25" y="90"/>
                </a:lnTo>
                <a:lnTo>
                  <a:pt x="18" y="86"/>
                </a:lnTo>
                <a:lnTo>
                  <a:pt x="12" y="80"/>
                </a:lnTo>
                <a:lnTo>
                  <a:pt x="7" y="72"/>
                </a:lnTo>
                <a:lnTo>
                  <a:pt x="3" y="65"/>
                </a:lnTo>
                <a:lnTo>
                  <a:pt x="0" y="56"/>
                </a:lnTo>
                <a:lnTo>
                  <a:pt x="0" y="47"/>
                </a:lnTo>
                <a:lnTo>
                  <a:pt x="0" y="47"/>
                </a:lnTo>
                <a:lnTo>
                  <a:pt x="0" y="38"/>
                </a:lnTo>
                <a:lnTo>
                  <a:pt x="3" y="29"/>
                </a:lnTo>
                <a:lnTo>
                  <a:pt x="7" y="21"/>
                </a:lnTo>
                <a:lnTo>
                  <a:pt x="12" y="14"/>
                </a:lnTo>
                <a:lnTo>
                  <a:pt x="18" y="8"/>
                </a:lnTo>
                <a:lnTo>
                  <a:pt x="25" y="3"/>
                </a:lnTo>
                <a:lnTo>
                  <a:pt x="33" y="0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58" y="3"/>
                </a:lnTo>
                <a:lnTo>
                  <a:pt x="66" y="8"/>
                </a:lnTo>
                <a:lnTo>
                  <a:pt x="72" y="14"/>
                </a:lnTo>
                <a:lnTo>
                  <a:pt x="76" y="21"/>
                </a:lnTo>
                <a:lnTo>
                  <a:pt x="81" y="29"/>
                </a:lnTo>
                <a:lnTo>
                  <a:pt x="84" y="38"/>
                </a:lnTo>
                <a:lnTo>
                  <a:pt x="84" y="47"/>
                </a:lnTo>
                <a:lnTo>
                  <a:pt x="84" y="47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5" name="Freeform 173"/>
          <p:cNvSpPr/>
          <p:nvPr/>
        </p:nvSpPr>
        <p:spPr bwMode="auto">
          <a:xfrm>
            <a:off x="874118" y="4082872"/>
            <a:ext cx="153460" cy="178616"/>
          </a:xfrm>
          <a:custGeom>
            <a:avLst/>
            <a:gdLst/>
            <a:ahLst/>
            <a:cxnLst>
              <a:cxn ang="0">
                <a:pos x="76" y="0"/>
              </a:cxn>
              <a:cxn ang="0">
                <a:pos x="76" y="0"/>
              </a:cxn>
              <a:cxn ang="0">
                <a:pos x="61" y="2"/>
              </a:cxn>
              <a:cxn ang="0">
                <a:pos x="46" y="6"/>
              </a:cxn>
              <a:cxn ang="0">
                <a:pos x="34" y="14"/>
              </a:cxn>
              <a:cxn ang="0">
                <a:pos x="22" y="24"/>
              </a:cxn>
              <a:cxn ang="0">
                <a:pos x="13" y="38"/>
              </a:cxn>
              <a:cxn ang="0">
                <a:pos x="6" y="51"/>
              </a:cxn>
              <a:cxn ang="0">
                <a:pos x="3" y="66"/>
              </a:cxn>
              <a:cxn ang="0">
                <a:pos x="0" y="84"/>
              </a:cxn>
              <a:cxn ang="0">
                <a:pos x="0" y="84"/>
              </a:cxn>
              <a:cxn ang="0">
                <a:pos x="1" y="93"/>
              </a:cxn>
              <a:cxn ang="0">
                <a:pos x="3" y="104"/>
              </a:cxn>
              <a:cxn ang="0">
                <a:pos x="91" y="113"/>
              </a:cxn>
              <a:cxn ang="0">
                <a:pos x="82" y="0"/>
              </a:cxn>
              <a:cxn ang="0">
                <a:pos x="82" y="0"/>
              </a:cxn>
              <a:cxn ang="0">
                <a:pos x="76" y="0"/>
              </a:cxn>
              <a:cxn ang="0">
                <a:pos x="76" y="0"/>
              </a:cxn>
            </a:cxnLst>
            <a:rect l="0" t="0" r="r" b="b"/>
            <a:pathLst>
              <a:path w="91" h="113">
                <a:moveTo>
                  <a:pt x="76" y="0"/>
                </a:moveTo>
                <a:lnTo>
                  <a:pt x="76" y="0"/>
                </a:lnTo>
                <a:lnTo>
                  <a:pt x="61" y="2"/>
                </a:lnTo>
                <a:lnTo>
                  <a:pt x="46" y="6"/>
                </a:lnTo>
                <a:lnTo>
                  <a:pt x="34" y="14"/>
                </a:lnTo>
                <a:lnTo>
                  <a:pt x="22" y="24"/>
                </a:lnTo>
                <a:lnTo>
                  <a:pt x="13" y="38"/>
                </a:lnTo>
                <a:lnTo>
                  <a:pt x="6" y="51"/>
                </a:lnTo>
                <a:lnTo>
                  <a:pt x="3" y="66"/>
                </a:lnTo>
                <a:lnTo>
                  <a:pt x="0" y="84"/>
                </a:lnTo>
                <a:lnTo>
                  <a:pt x="0" y="84"/>
                </a:lnTo>
                <a:lnTo>
                  <a:pt x="1" y="93"/>
                </a:lnTo>
                <a:lnTo>
                  <a:pt x="3" y="104"/>
                </a:lnTo>
                <a:lnTo>
                  <a:pt x="91" y="113"/>
                </a:lnTo>
                <a:lnTo>
                  <a:pt x="82" y="0"/>
                </a:lnTo>
                <a:lnTo>
                  <a:pt x="82" y="0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687479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6" name="Freeform 174"/>
          <p:cNvSpPr/>
          <p:nvPr/>
        </p:nvSpPr>
        <p:spPr bwMode="auto">
          <a:xfrm>
            <a:off x="484566" y="424251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7" name="Freeform 175"/>
          <p:cNvSpPr/>
          <p:nvPr/>
        </p:nvSpPr>
        <p:spPr bwMode="auto">
          <a:xfrm>
            <a:off x="759445" y="428519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8" name="Freeform 176"/>
          <p:cNvSpPr/>
          <p:nvPr/>
        </p:nvSpPr>
        <p:spPr bwMode="auto">
          <a:xfrm>
            <a:off x="626221" y="4270970"/>
            <a:ext cx="37100" cy="33195"/>
          </a:xfrm>
          <a:custGeom>
            <a:avLst/>
            <a:gdLst/>
            <a:ahLst/>
            <a:cxnLst>
              <a:cxn ang="0">
                <a:pos x="22" y="10"/>
              </a:cxn>
              <a:cxn ang="0">
                <a:pos x="22" y="10"/>
              </a:cxn>
              <a:cxn ang="0">
                <a:pos x="21" y="15"/>
              </a:cxn>
              <a:cxn ang="0">
                <a:pos x="19" y="18"/>
              </a:cxn>
              <a:cxn ang="0">
                <a:pos x="15" y="19"/>
              </a:cxn>
              <a:cxn ang="0">
                <a:pos x="12" y="21"/>
              </a:cxn>
              <a:cxn ang="0">
                <a:pos x="12" y="21"/>
              </a:cxn>
              <a:cxn ang="0">
                <a:pos x="7" y="19"/>
              </a:cxn>
              <a:cxn ang="0">
                <a:pos x="4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4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5" y="0"/>
              </a:cxn>
              <a:cxn ang="0">
                <a:pos x="19" y="3"/>
              </a:cxn>
              <a:cxn ang="0">
                <a:pos x="21" y="6"/>
              </a:cxn>
              <a:cxn ang="0">
                <a:pos x="22" y="10"/>
              </a:cxn>
              <a:cxn ang="0">
                <a:pos x="22" y="10"/>
              </a:cxn>
            </a:cxnLst>
            <a:rect l="0" t="0" r="r" b="b"/>
            <a:pathLst>
              <a:path w="22" h="21">
                <a:moveTo>
                  <a:pt x="22" y="10"/>
                </a:moveTo>
                <a:lnTo>
                  <a:pt x="22" y="10"/>
                </a:lnTo>
                <a:lnTo>
                  <a:pt x="21" y="15"/>
                </a:lnTo>
                <a:lnTo>
                  <a:pt x="19" y="18"/>
                </a:lnTo>
                <a:lnTo>
                  <a:pt x="15" y="19"/>
                </a:lnTo>
                <a:lnTo>
                  <a:pt x="12" y="21"/>
                </a:lnTo>
                <a:lnTo>
                  <a:pt x="12" y="21"/>
                </a:lnTo>
                <a:lnTo>
                  <a:pt x="7" y="19"/>
                </a:lnTo>
                <a:lnTo>
                  <a:pt x="4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9" y="3"/>
                </a:lnTo>
                <a:lnTo>
                  <a:pt x="21" y="6"/>
                </a:lnTo>
                <a:lnTo>
                  <a:pt x="22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09" name="Freeform 177"/>
          <p:cNvSpPr/>
          <p:nvPr/>
        </p:nvSpPr>
        <p:spPr bwMode="auto">
          <a:xfrm>
            <a:off x="525039" y="4323134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6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0" name="Freeform 178"/>
          <p:cNvSpPr/>
          <p:nvPr/>
        </p:nvSpPr>
        <p:spPr bwMode="auto">
          <a:xfrm>
            <a:off x="653203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5"/>
              </a:cxn>
              <a:cxn ang="0">
                <a:pos x="18" y="18"/>
              </a:cxn>
              <a:cxn ang="0">
                <a:pos x="14" y="21"/>
              </a:cxn>
              <a:cxn ang="0">
                <a:pos x="11" y="21"/>
              </a:cxn>
              <a:cxn ang="0">
                <a:pos x="11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4" y="1"/>
              </a:cxn>
              <a:cxn ang="0">
                <a:pos x="18" y="3"/>
              </a:cxn>
              <a:cxn ang="0">
                <a:pos x="20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5"/>
                </a:lnTo>
                <a:lnTo>
                  <a:pt x="18" y="18"/>
                </a:lnTo>
                <a:lnTo>
                  <a:pt x="14" y="21"/>
                </a:lnTo>
                <a:lnTo>
                  <a:pt x="11" y="21"/>
                </a:lnTo>
                <a:lnTo>
                  <a:pt x="11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8" y="3"/>
                </a:lnTo>
                <a:lnTo>
                  <a:pt x="20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1" name="Freeform 179"/>
          <p:cNvSpPr/>
          <p:nvPr/>
        </p:nvSpPr>
        <p:spPr bwMode="auto">
          <a:xfrm>
            <a:off x="449152" y="4403747"/>
            <a:ext cx="35414" cy="3477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2"/>
              </a:cxn>
              <a:cxn ang="0">
                <a:pos x="10" y="22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2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2"/>
                </a:lnTo>
                <a:lnTo>
                  <a:pt x="10" y="22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2" name="Freeform 180"/>
          <p:cNvSpPr/>
          <p:nvPr/>
        </p:nvSpPr>
        <p:spPr bwMode="auto">
          <a:xfrm>
            <a:off x="820153" y="4375295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1" y="21"/>
              </a:cxn>
              <a:cxn ang="0">
                <a:pos x="11" y="21"/>
              </a:cxn>
              <a:cxn ang="0">
                <a:pos x="8" y="21"/>
              </a:cxn>
              <a:cxn ang="0">
                <a:pos x="3" y="18"/>
              </a:cxn>
              <a:cxn ang="0">
                <a:pos x="2" y="15"/>
              </a:cxn>
              <a:cxn ang="0">
                <a:pos x="0" y="10"/>
              </a:cxn>
              <a:cxn ang="0">
                <a:pos x="0" y="10"/>
              </a:cxn>
              <a:cxn ang="0">
                <a:pos x="2" y="7"/>
              </a:cxn>
              <a:cxn ang="0">
                <a:pos x="3" y="3"/>
              </a:cxn>
              <a:cxn ang="0">
                <a:pos x="8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1" y="21"/>
                </a:lnTo>
                <a:lnTo>
                  <a:pt x="11" y="21"/>
                </a:lnTo>
                <a:lnTo>
                  <a:pt x="8" y="21"/>
                </a:lnTo>
                <a:lnTo>
                  <a:pt x="3" y="18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3"/>
                </a:lnTo>
                <a:lnTo>
                  <a:pt x="8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3" name="Freeform 181"/>
          <p:cNvSpPr/>
          <p:nvPr/>
        </p:nvSpPr>
        <p:spPr bwMode="auto">
          <a:xfrm>
            <a:off x="939885" y="4275713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19"/>
              </a:cxn>
              <a:cxn ang="0">
                <a:pos x="10" y="21"/>
              </a:cxn>
              <a:cxn ang="0">
                <a:pos x="10" y="21"/>
              </a:cxn>
              <a:cxn ang="0">
                <a:pos x="6" y="19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19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19"/>
                </a:lnTo>
                <a:lnTo>
                  <a:pt x="10" y="21"/>
                </a:lnTo>
                <a:lnTo>
                  <a:pt x="10" y="21"/>
                </a:lnTo>
                <a:lnTo>
                  <a:pt x="6" y="19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19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4" name="Freeform 182"/>
          <p:cNvSpPr/>
          <p:nvPr/>
        </p:nvSpPr>
        <p:spPr bwMode="auto">
          <a:xfrm>
            <a:off x="990475" y="4389521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1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0" y="15"/>
              </a:cxn>
              <a:cxn ang="0">
                <a:pos x="0" y="10"/>
              </a:cxn>
              <a:cxn ang="0">
                <a:pos x="0" y="10"/>
              </a:cxn>
              <a:cxn ang="0">
                <a:pos x="0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21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1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0" y="15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21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FAC2D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5" name="Freeform 183"/>
          <p:cNvSpPr/>
          <p:nvPr/>
        </p:nvSpPr>
        <p:spPr bwMode="auto">
          <a:xfrm>
            <a:off x="567199" y="340950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5" y="21"/>
              </a:cxn>
              <a:cxn ang="0">
                <a:pos x="2" y="17"/>
              </a:cxn>
              <a:cxn ang="0">
                <a:pos x="0" y="12"/>
              </a:cxn>
              <a:cxn ang="0">
                <a:pos x="0" y="12"/>
              </a:cxn>
              <a:cxn ang="0">
                <a:pos x="2" y="8"/>
              </a:cxn>
              <a:cxn ang="0">
                <a:pos x="5" y="5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5" y="21"/>
                </a:lnTo>
                <a:lnTo>
                  <a:pt x="2" y="17"/>
                </a:lnTo>
                <a:lnTo>
                  <a:pt x="0" y="12"/>
                </a:lnTo>
                <a:lnTo>
                  <a:pt x="0" y="12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6" name="Freeform 184"/>
          <p:cNvSpPr/>
          <p:nvPr/>
        </p:nvSpPr>
        <p:spPr bwMode="auto">
          <a:xfrm>
            <a:off x="567199" y="355492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5" y="21"/>
              </a:cxn>
              <a:cxn ang="0">
                <a:pos x="2" y="16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5" y="3"/>
              </a:cxn>
              <a:cxn ang="0">
                <a:pos x="8" y="0"/>
              </a:cxn>
              <a:cxn ang="0">
                <a:pos x="12" y="0"/>
              </a:cxn>
              <a:cxn ang="0">
                <a:pos x="12" y="0"/>
              </a:cxn>
              <a:cxn ang="0">
                <a:pos x="17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5" y="21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  <a:lnTo>
                  <a:pt x="17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7" name="Freeform 185"/>
          <p:cNvSpPr/>
          <p:nvPr/>
        </p:nvSpPr>
        <p:spPr bwMode="auto">
          <a:xfrm>
            <a:off x="671753" y="3569154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6"/>
              </a:cxn>
              <a:cxn ang="0">
                <a:pos x="19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19" y="3"/>
              </a:cxn>
              <a:cxn ang="0">
                <a:pos x="22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6"/>
                </a:lnTo>
                <a:lnTo>
                  <a:pt x="19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8" name="Freeform 186"/>
          <p:cNvSpPr/>
          <p:nvPr/>
        </p:nvSpPr>
        <p:spPr bwMode="auto">
          <a:xfrm>
            <a:off x="783053" y="3573896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6"/>
              </a:cxn>
              <a:cxn ang="0">
                <a:pos x="21" y="21"/>
              </a:cxn>
              <a:cxn ang="0">
                <a:pos x="16" y="22"/>
              </a:cxn>
              <a:cxn ang="0">
                <a:pos x="12" y="24"/>
              </a:cxn>
              <a:cxn ang="0">
                <a:pos x="12" y="24"/>
              </a:cxn>
              <a:cxn ang="0">
                <a:pos x="7" y="22"/>
              </a:cxn>
              <a:cxn ang="0">
                <a:pos x="3" y="21"/>
              </a:cxn>
              <a:cxn ang="0">
                <a:pos x="1" y="16"/>
              </a:cxn>
              <a:cxn ang="0">
                <a:pos x="0" y="12"/>
              </a:cxn>
              <a:cxn ang="0">
                <a:pos x="0" y="12"/>
              </a:cxn>
              <a:cxn ang="0">
                <a:pos x="1" y="7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6"/>
                </a:lnTo>
                <a:lnTo>
                  <a:pt x="21" y="21"/>
                </a:lnTo>
                <a:lnTo>
                  <a:pt x="16" y="22"/>
                </a:lnTo>
                <a:lnTo>
                  <a:pt x="12" y="24"/>
                </a:lnTo>
                <a:lnTo>
                  <a:pt x="12" y="24"/>
                </a:lnTo>
                <a:lnTo>
                  <a:pt x="7" y="22"/>
                </a:lnTo>
                <a:lnTo>
                  <a:pt x="3" y="21"/>
                </a:lnTo>
                <a:lnTo>
                  <a:pt x="1" y="16"/>
                </a:lnTo>
                <a:lnTo>
                  <a:pt x="0" y="12"/>
                </a:lnTo>
                <a:lnTo>
                  <a:pt x="0" y="12"/>
                </a:lnTo>
                <a:lnTo>
                  <a:pt x="1" y="7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9" name="Freeform 187"/>
          <p:cNvSpPr/>
          <p:nvPr/>
        </p:nvSpPr>
        <p:spPr bwMode="auto">
          <a:xfrm>
            <a:off x="906158" y="35928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6"/>
              </a:cxn>
              <a:cxn ang="0">
                <a:pos x="20" y="21"/>
              </a:cxn>
              <a:cxn ang="0">
                <a:pos x="17" y="22"/>
              </a:cxn>
              <a:cxn ang="0">
                <a:pos x="12" y="24"/>
              </a:cxn>
              <a:cxn ang="0">
                <a:pos x="12" y="24"/>
              </a:cxn>
              <a:cxn ang="0">
                <a:pos x="8" y="22"/>
              </a:cxn>
              <a:cxn ang="0">
                <a:pos x="3" y="21"/>
              </a:cxn>
              <a:cxn ang="0">
                <a:pos x="0" y="16"/>
              </a:cxn>
              <a:cxn ang="0">
                <a:pos x="0" y="12"/>
              </a:cxn>
              <a:cxn ang="0">
                <a:pos x="0" y="12"/>
              </a:cxn>
              <a:cxn ang="0">
                <a:pos x="0" y="7"/>
              </a:cxn>
              <a:cxn ang="0">
                <a:pos x="3" y="3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0" y="3"/>
              </a:cxn>
              <a:cxn ang="0">
                <a:pos x="23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6"/>
                </a:lnTo>
                <a:lnTo>
                  <a:pt x="20" y="21"/>
                </a:lnTo>
                <a:lnTo>
                  <a:pt x="17" y="22"/>
                </a:lnTo>
                <a:lnTo>
                  <a:pt x="12" y="24"/>
                </a:lnTo>
                <a:lnTo>
                  <a:pt x="12" y="24"/>
                </a:lnTo>
                <a:lnTo>
                  <a:pt x="8" y="22"/>
                </a:lnTo>
                <a:lnTo>
                  <a:pt x="3" y="21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3" y="3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0" y="3"/>
                </a:lnTo>
                <a:lnTo>
                  <a:pt x="23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FFA4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0" name="Freeform 188"/>
          <p:cNvSpPr/>
          <p:nvPr/>
        </p:nvSpPr>
        <p:spPr bwMode="auto">
          <a:xfrm>
            <a:off x="6869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2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2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2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2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1" name="Freeform 189"/>
          <p:cNvSpPr/>
          <p:nvPr/>
        </p:nvSpPr>
        <p:spPr bwMode="auto">
          <a:xfrm>
            <a:off x="798230" y="3404763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4"/>
              </a:cxn>
              <a:cxn ang="0">
                <a:pos x="12" y="24"/>
              </a:cxn>
              <a:cxn ang="0">
                <a:pos x="12" y="24"/>
              </a:cxn>
              <a:cxn ang="0">
                <a:pos x="7" y="24"/>
              </a:cxn>
              <a:cxn ang="0">
                <a:pos x="4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4" y="5"/>
              </a:cxn>
              <a:cxn ang="0">
                <a:pos x="7" y="2"/>
              </a:cxn>
              <a:cxn ang="0">
                <a:pos x="12" y="0"/>
              </a:cxn>
              <a:cxn ang="0">
                <a:pos x="12" y="0"/>
              </a:cxn>
              <a:cxn ang="0">
                <a:pos x="16" y="2"/>
              </a:cxn>
              <a:cxn ang="0">
                <a:pos x="21" y="5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4"/>
                </a:lnTo>
                <a:lnTo>
                  <a:pt x="12" y="24"/>
                </a:lnTo>
                <a:lnTo>
                  <a:pt x="12" y="24"/>
                </a:lnTo>
                <a:lnTo>
                  <a:pt x="7" y="24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2" y="0"/>
                </a:lnTo>
                <a:lnTo>
                  <a:pt x="12" y="0"/>
                </a:lnTo>
                <a:lnTo>
                  <a:pt x="16" y="2"/>
                </a:lnTo>
                <a:lnTo>
                  <a:pt x="21" y="5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2" name="Freeform 190"/>
          <p:cNvSpPr/>
          <p:nvPr/>
        </p:nvSpPr>
        <p:spPr bwMode="auto">
          <a:xfrm>
            <a:off x="931454" y="3395280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3" name="Freeform 191"/>
          <p:cNvSpPr/>
          <p:nvPr/>
        </p:nvSpPr>
        <p:spPr bwMode="auto">
          <a:xfrm>
            <a:off x="531785" y="3673478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8"/>
              </a:cxn>
              <a:cxn ang="0">
                <a:pos x="21" y="21"/>
              </a:cxn>
              <a:cxn ang="0">
                <a:pos x="17" y="24"/>
              </a:cxn>
              <a:cxn ang="0">
                <a:pos x="12" y="24"/>
              </a:cxn>
              <a:cxn ang="0">
                <a:pos x="12" y="24"/>
              </a:cxn>
              <a:cxn ang="0">
                <a:pos x="8" y="24"/>
              </a:cxn>
              <a:cxn ang="0">
                <a:pos x="3" y="21"/>
              </a:cxn>
              <a:cxn ang="0">
                <a:pos x="2" y="18"/>
              </a:cxn>
              <a:cxn ang="0">
                <a:pos x="0" y="12"/>
              </a:cxn>
              <a:cxn ang="0">
                <a:pos x="0" y="12"/>
              </a:cxn>
              <a:cxn ang="0">
                <a:pos x="2" y="7"/>
              </a:cxn>
              <a:cxn ang="0">
                <a:pos x="3" y="4"/>
              </a:cxn>
              <a:cxn ang="0">
                <a:pos x="8" y="1"/>
              </a:cxn>
              <a:cxn ang="0">
                <a:pos x="12" y="0"/>
              </a:cxn>
              <a:cxn ang="0">
                <a:pos x="12" y="0"/>
              </a:cxn>
              <a:cxn ang="0">
                <a:pos x="17" y="1"/>
              </a:cxn>
              <a:cxn ang="0">
                <a:pos x="21" y="4"/>
              </a:cxn>
              <a:cxn ang="0">
                <a:pos x="24" y="7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8"/>
                </a:lnTo>
                <a:lnTo>
                  <a:pt x="21" y="21"/>
                </a:lnTo>
                <a:lnTo>
                  <a:pt x="17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3" y="21"/>
                </a:lnTo>
                <a:lnTo>
                  <a:pt x="2" y="18"/>
                </a:lnTo>
                <a:lnTo>
                  <a:pt x="0" y="12"/>
                </a:lnTo>
                <a:lnTo>
                  <a:pt x="0" y="12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2" y="0"/>
                </a:lnTo>
                <a:lnTo>
                  <a:pt x="17" y="1"/>
                </a:lnTo>
                <a:lnTo>
                  <a:pt x="21" y="4"/>
                </a:lnTo>
                <a:lnTo>
                  <a:pt x="24" y="7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4" name="Freeform 192"/>
          <p:cNvSpPr/>
          <p:nvPr/>
        </p:nvSpPr>
        <p:spPr bwMode="auto">
          <a:xfrm>
            <a:off x="651517" y="3720898"/>
            <a:ext cx="40473" cy="39517"/>
          </a:xfrm>
          <a:custGeom>
            <a:avLst/>
            <a:gdLst/>
            <a:ahLst/>
            <a:cxnLst>
              <a:cxn ang="0">
                <a:pos x="24" y="13"/>
              </a:cxn>
              <a:cxn ang="0">
                <a:pos x="24" y="13"/>
              </a:cxn>
              <a:cxn ang="0">
                <a:pos x="22" y="18"/>
              </a:cxn>
              <a:cxn ang="0">
                <a:pos x="19" y="21"/>
              </a:cxn>
              <a:cxn ang="0">
                <a:pos x="16" y="24"/>
              </a:cxn>
              <a:cxn ang="0">
                <a:pos x="12" y="25"/>
              </a:cxn>
              <a:cxn ang="0">
                <a:pos x="12" y="25"/>
              </a:cxn>
              <a:cxn ang="0">
                <a:pos x="7" y="24"/>
              </a:cxn>
              <a:cxn ang="0">
                <a:pos x="3" y="21"/>
              </a:cxn>
              <a:cxn ang="0">
                <a:pos x="0" y="18"/>
              </a:cxn>
              <a:cxn ang="0">
                <a:pos x="0" y="13"/>
              </a:cxn>
              <a:cxn ang="0">
                <a:pos x="0" y="13"/>
              </a:cxn>
              <a:cxn ang="0">
                <a:pos x="0" y="7"/>
              </a:cxn>
              <a:cxn ang="0">
                <a:pos x="3" y="4"/>
              </a:cxn>
              <a:cxn ang="0">
                <a:pos x="7" y="1"/>
              </a:cxn>
              <a:cxn ang="0">
                <a:pos x="12" y="0"/>
              </a:cxn>
              <a:cxn ang="0">
                <a:pos x="12" y="0"/>
              </a:cxn>
              <a:cxn ang="0">
                <a:pos x="16" y="1"/>
              </a:cxn>
              <a:cxn ang="0">
                <a:pos x="19" y="4"/>
              </a:cxn>
              <a:cxn ang="0">
                <a:pos x="22" y="7"/>
              </a:cxn>
              <a:cxn ang="0">
                <a:pos x="24" y="13"/>
              </a:cxn>
              <a:cxn ang="0">
                <a:pos x="24" y="13"/>
              </a:cxn>
            </a:cxnLst>
            <a:rect l="0" t="0" r="r" b="b"/>
            <a:pathLst>
              <a:path w="24" h="25">
                <a:moveTo>
                  <a:pt x="24" y="13"/>
                </a:moveTo>
                <a:lnTo>
                  <a:pt x="24" y="13"/>
                </a:lnTo>
                <a:lnTo>
                  <a:pt x="22" y="18"/>
                </a:lnTo>
                <a:lnTo>
                  <a:pt x="19" y="21"/>
                </a:lnTo>
                <a:lnTo>
                  <a:pt x="16" y="24"/>
                </a:lnTo>
                <a:lnTo>
                  <a:pt x="12" y="25"/>
                </a:lnTo>
                <a:lnTo>
                  <a:pt x="12" y="25"/>
                </a:lnTo>
                <a:lnTo>
                  <a:pt x="7" y="24"/>
                </a:lnTo>
                <a:lnTo>
                  <a:pt x="3" y="21"/>
                </a:lnTo>
                <a:lnTo>
                  <a:pt x="0" y="18"/>
                </a:lnTo>
                <a:lnTo>
                  <a:pt x="0" y="13"/>
                </a:lnTo>
                <a:lnTo>
                  <a:pt x="0" y="13"/>
                </a:lnTo>
                <a:lnTo>
                  <a:pt x="0" y="7"/>
                </a:lnTo>
                <a:lnTo>
                  <a:pt x="3" y="4"/>
                </a:lnTo>
                <a:lnTo>
                  <a:pt x="7" y="1"/>
                </a:lnTo>
                <a:lnTo>
                  <a:pt x="12" y="0"/>
                </a:lnTo>
                <a:lnTo>
                  <a:pt x="12" y="0"/>
                </a:lnTo>
                <a:lnTo>
                  <a:pt x="16" y="1"/>
                </a:lnTo>
                <a:lnTo>
                  <a:pt x="19" y="4"/>
                </a:lnTo>
                <a:lnTo>
                  <a:pt x="22" y="7"/>
                </a:lnTo>
                <a:lnTo>
                  <a:pt x="24" y="13"/>
                </a:lnTo>
                <a:lnTo>
                  <a:pt x="24" y="13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5" name="Freeform 193"/>
          <p:cNvSpPr/>
          <p:nvPr/>
        </p:nvSpPr>
        <p:spPr bwMode="auto">
          <a:xfrm>
            <a:off x="788111" y="3774641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4" y="17"/>
              </a:cxn>
              <a:cxn ang="0">
                <a:pos x="21" y="21"/>
              </a:cxn>
              <a:cxn ang="0">
                <a:pos x="16" y="23"/>
              </a:cxn>
              <a:cxn ang="0">
                <a:pos x="12" y="24"/>
              </a:cxn>
              <a:cxn ang="0">
                <a:pos x="12" y="24"/>
              </a:cxn>
              <a:cxn ang="0">
                <a:pos x="7" y="23"/>
              </a:cxn>
              <a:cxn ang="0">
                <a:pos x="3" y="21"/>
              </a:cxn>
              <a:cxn ang="0">
                <a:pos x="1" y="17"/>
              </a:cxn>
              <a:cxn ang="0">
                <a:pos x="0" y="12"/>
              </a:cxn>
              <a:cxn ang="0">
                <a:pos x="0" y="12"/>
              </a:cxn>
              <a:cxn ang="0">
                <a:pos x="1" y="8"/>
              </a:cxn>
              <a:cxn ang="0">
                <a:pos x="3" y="3"/>
              </a:cxn>
              <a:cxn ang="0">
                <a:pos x="7" y="0"/>
              </a:cxn>
              <a:cxn ang="0">
                <a:pos x="12" y="0"/>
              </a:cxn>
              <a:cxn ang="0">
                <a:pos x="12" y="0"/>
              </a:cxn>
              <a:cxn ang="0">
                <a:pos x="16" y="0"/>
              </a:cxn>
              <a:cxn ang="0">
                <a:pos x="21" y="3"/>
              </a:cxn>
              <a:cxn ang="0">
                <a:pos x="24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4" y="17"/>
                </a:lnTo>
                <a:lnTo>
                  <a:pt x="21" y="21"/>
                </a:lnTo>
                <a:lnTo>
                  <a:pt x="16" y="23"/>
                </a:lnTo>
                <a:lnTo>
                  <a:pt x="12" y="24"/>
                </a:lnTo>
                <a:lnTo>
                  <a:pt x="12" y="24"/>
                </a:lnTo>
                <a:lnTo>
                  <a:pt x="7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2" y="0"/>
                </a:lnTo>
                <a:lnTo>
                  <a:pt x="16" y="0"/>
                </a:lnTo>
                <a:lnTo>
                  <a:pt x="21" y="3"/>
                </a:lnTo>
                <a:lnTo>
                  <a:pt x="24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6" name="Freeform 194"/>
          <p:cNvSpPr/>
          <p:nvPr/>
        </p:nvSpPr>
        <p:spPr bwMode="auto">
          <a:xfrm>
            <a:off x="931454" y="3812577"/>
            <a:ext cx="40473" cy="37936"/>
          </a:xfrm>
          <a:custGeom>
            <a:avLst/>
            <a:gdLst/>
            <a:ahLst/>
            <a:cxnLst>
              <a:cxn ang="0">
                <a:pos x="24" y="12"/>
              </a:cxn>
              <a:cxn ang="0">
                <a:pos x="24" y="12"/>
              </a:cxn>
              <a:cxn ang="0">
                <a:pos x="23" y="17"/>
              </a:cxn>
              <a:cxn ang="0">
                <a:pos x="20" y="21"/>
              </a:cxn>
              <a:cxn ang="0">
                <a:pos x="17" y="23"/>
              </a:cxn>
              <a:cxn ang="0">
                <a:pos x="12" y="24"/>
              </a:cxn>
              <a:cxn ang="0">
                <a:pos x="12" y="24"/>
              </a:cxn>
              <a:cxn ang="0">
                <a:pos x="8" y="23"/>
              </a:cxn>
              <a:cxn ang="0">
                <a:pos x="3" y="21"/>
              </a:cxn>
              <a:cxn ang="0">
                <a:pos x="0" y="17"/>
              </a:cxn>
              <a:cxn ang="0">
                <a:pos x="0" y="12"/>
              </a:cxn>
              <a:cxn ang="0">
                <a:pos x="0" y="12"/>
              </a:cxn>
              <a:cxn ang="0">
                <a:pos x="0" y="8"/>
              </a:cxn>
              <a:cxn ang="0">
                <a:pos x="3" y="3"/>
              </a:cxn>
              <a:cxn ang="0">
                <a:pos x="8" y="2"/>
              </a:cxn>
              <a:cxn ang="0">
                <a:pos x="12" y="0"/>
              </a:cxn>
              <a:cxn ang="0">
                <a:pos x="12" y="0"/>
              </a:cxn>
              <a:cxn ang="0">
                <a:pos x="17" y="2"/>
              </a:cxn>
              <a:cxn ang="0">
                <a:pos x="20" y="3"/>
              </a:cxn>
              <a:cxn ang="0">
                <a:pos x="23" y="8"/>
              </a:cxn>
              <a:cxn ang="0">
                <a:pos x="24" y="12"/>
              </a:cxn>
              <a:cxn ang="0">
                <a:pos x="24" y="12"/>
              </a:cxn>
            </a:cxnLst>
            <a:rect l="0" t="0" r="r" b="b"/>
            <a:pathLst>
              <a:path w="24" h="24">
                <a:moveTo>
                  <a:pt x="24" y="12"/>
                </a:moveTo>
                <a:lnTo>
                  <a:pt x="24" y="12"/>
                </a:lnTo>
                <a:lnTo>
                  <a:pt x="23" y="17"/>
                </a:lnTo>
                <a:lnTo>
                  <a:pt x="20" y="21"/>
                </a:lnTo>
                <a:lnTo>
                  <a:pt x="17" y="23"/>
                </a:lnTo>
                <a:lnTo>
                  <a:pt x="12" y="24"/>
                </a:lnTo>
                <a:lnTo>
                  <a:pt x="12" y="24"/>
                </a:lnTo>
                <a:lnTo>
                  <a:pt x="8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8"/>
                </a:lnTo>
                <a:lnTo>
                  <a:pt x="24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DC654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7" name="Freeform 195"/>
          <p:cNvSpPr/>
          <p:nvPr/>
        </p:nvSpPr>
        <p:spPr bwMode="auto">
          <a:xfrm>
            <a:off x="567198" y="2674494"/>
            <a:ext cx="485674" cy="21181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36" y="63"/>
              </a:cxn>
              <a:cxn ang="0">
                <a:pos x="86" y="9"/>
              </a:cxn>
              <a:cxn ang="0">
                <a:pos x="119" y="81"/>
              </a:cxn>
              <a:cxn ang="0">
                <a:pos x="177" y="23"/>
              </a:cxn>
              <a:cxn ang="0">
                <a:pos x="204" y="110"/>
              </a:cxn>
              <a:cxn ang="0">
                <a:pos x="273" y="32"/>
              </a:cxn>
              <a:cxn ang="0">
                <a:pos x="288" y="134"/>
              </a:cxn>
              <a:cxn ang="0">
                <a:pos x="0" y="51"/>
              </a:cxn>
              <a:cxn ang="0">
                <a:pos x="2" y="0"/>
              </a:cxn>
            </a:cxnLst>
            <a:rect l="0" t="0" r="r" b="b"/>
            <a:pathLst>
              <a:path w="288" h="134">
                <a:moveTo>
                  <a:pt x="2" y="0"/>
                </a:moveTo>
                <a:lnTo>
                  <a:pt x="36" y="63"/>
                </a:lnTo>
                <a:lnTo>
                  <a:pt x="86" y="9"/>
                </a:lnTo>
                <a:lnTo>
                  <a:pt x="119" y="81"/>
                </a:lnTo>
                <a:lnTo>
                  <a:pt x="177" y="23"/>
                </a:lnTo>
                <a:lnTo>
                  <a:pt x="204" y="110"/>
                </a:lnTo>
                <a:lnTo>
                  <a:pt x="273" y="32"/>
                </a:lnTo>
                <a:lnTo>
                  <a:pt x="288" y="134"/>
                </a:lnTo>
                <a:lnTo>
                  <a:pt x="0" y="51"/>
                </a:lnTo>
                <a:lnTo>
                  <a:pt x="2" y="0"/>
                </a:lnTo>
                <a:close/>
              </a:path>
            </a:pathLst>
          </a:custGeom>
          <a:solidFill>
            <a:srgbClr val="FF7E38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8" name="Freeform 196"/>
          <p:cNvSpPr/>
          <p:nvPr/>
        </p:nvSpPr>
        <p:spPr bwMode="auto">
          <a:xfrm>
            <a:off x="560453" y="2830980"/>
            <a:ext cx="470497" cy="173874"/>
          </a:xfrm>
          <a:custGeom>
            <a:avLst/>
            <a:gdLst/>
            <a:ahLst/>
            <a:cxnLst>
              <a:cxn ang="0">
                <a:pos x="235" y="60"/>
              </a:cxn>
              <a:cxn ang="0">
                <a:pos x="226" y="69"/>
              </a:cxn>
              <a:cxn ang="0">
                <a:pos x="208" y="78"/>
              </a:cxn>
              <a:cxn ang="0">
                <a:pos x="195" y="78"/>
              </a:cxn>
              <a:cxn ang="0">
                <a:pos x="187" y="75"/>
              </a:cxn>
              <a:cxn ang="0">
                <a:pos x="178" y="68"/>
              </a:cxn>
              <a:cxn ang="0">
                <a:pos x="171" y="51"/>
              </a:cxn>
              <a:cxn ang="0">
                <a:pos x="165" y="42"/>
              </a:cxn>
              <a:cxn ang="0">
                <a:pos x="159" y="48"/>
              </a:cxn>
              <a:cxn ang="0">
                <a:pos x="144" y="57"/>
              </a:cxn>
              <a:cxn ang="0">
                <a:pos x="130" y="59"/>
              </a:cxn>
              <a:cxn ang="0">
                <a:pos x="123" y="59"/>
              </a:cxn>
              <a:cxn ang="0">
                <a:pos x="109" y="54"/>
              </a:cxn>
              <a:cxn ang="0">
                <a:pos x="100" y="45"/>
              </a:cxn>
              <a:cxn ang="0">
                <a:pos x="91" y="23"/>
              </a:cxn>
              <a:cxn ang="0">
                <a:pos x="84" y="21"/>
              </a:cxn>
              <a:cxn ang="0">
                <a:pos x="67" y="35"/>
              </a:cxn>
              <a:cxn ang="0">
                <a:pos x="55" y="38"/>
              </a:cxn>
              <a:cxn ang="0">
                <a:pos x="39" y="38"/>
              </a:cxn>
              <a:cxn ang="0">
                <a:pos x="30" y="36"/>
              </a:cxn>
              <a:cxn ang="0">
                <a:pos x="16" y="29"/>
              </a:cxn>
              <a:cxn ang="0">
                <a:pos x="9" y="18"/>
              </a:cxn>
              <a:cxn ang="0">
                <a:pos x="3" y="0"/>
              </a:cxn>
              <a:cxn ang="0">
                <a:pos x="0" y="35"/>
              </a:cxn>
              <a:cxn ang="0">
                <a:pos x="3" y="39"/>
              </a:cxn>
              <a:cxn ang="0">
                <a:pos x="15" y="51"/>
              </a:cxn>
              <a:cxn ang="0">
                <a:pos x="31" y="57"/>
              </a:cxn>
              <a:cxn ang="0">
                <a:pos x="42" y="57"/>
              </a:cxn>
              <a:cxn ang="0">
                <a:pos x="60" y="54"/>
              </a:cxn>
              <a:cxn ang="0">
                <a:pos x="79" y="42"/>
              </a:cxn>
              <a:cxn ang="0">
                <a:pos x="82" y="41"/>
              </a:cxn>
              <a:cxn ang="0">
                <a:pos x="88" y="57"/>
              </a:cxn>
              <a:cxn ang="0">
                <a:pos x="97" y="71"/>
              </a:cxn>
              <a:cxn ang="0">
                <a:pos x="115" y="78"/>
              </a:cxn>
              <a:cxn ang="0">
                <a:pos x="126" y="78"/>
              </a:cxn>
              <a:cxn ang="0">
                <a:pos x="141" y="74"/>
              </a:cxn>
              <a:cxn ang="0">
                <a:pos x="156" y="65"/>
              </a:cxn>
              <a:cxn ang="0">
                <a:pos x="159" y="62"/>
              </a:cxn>
              <a:cxn ang="0">
                <a:pos x="165" y="75"/>
              </a:cxn>
              <a:cxn ang="0">
                <a:pos x="174" y="86"/>
              </a:cxn>
              <a:cxn ang="0">
                <a:pos x="189" y="93"/>
              </a:cxn>
              <a:cxn ang="0">
                <a:pos x="199" y="93"/>
              </a:cxn>
              <a:cxn ang="0">
                <a:pos x="216" y="90"/>
              </a:cxn>
              <a:cxn ang="0">
                <a:pos x="234" y="81"/>
              </a:cxn>
              <a:cxn ang="0">
                <a:pos x="238" y="78"/>
              </a:cxn>
              <a:cxn ang="0">
                <a:pos x="249" y="93"/>
              </a:cxn>
              <a:cxn ang="0">
                <a:pos x="261" y="104"/>
              </a:cxn>
              <a:cxn ang="0">
                <a:pos x="277" y="110"/>
              </a:cxn>
              <a:cxn ang="0">
                <a:pos x="279" y="93"/>
              </a:cxn>
              <a:cxn ang="0">
                <a:pos x="265" y="89"/>
              </a:cxn>
              <a:cxn ang="0">
                <a:pos x="256" y="81"/>
              </a:cxn>
              <a:cxn ang="0">
                <a:pos x="247" y="63"/>
              </a:cxn>
            </a:cxnLst>
            <a:rect l="0" t="0" r="r" b="b"/>
            <a:pathLst>
              <a:path w="279" h="110">
                <a:moveTo>
                  <a:pt x="247" y="63"/>
                </a:moveTo>
                <a:lnTo>
                  <a:pt x="235" y="60"/>
                </a:lnTo>
                <a:lnTo>
                  <a:pt x="235" y="60"/>
                </a:lnTo>
                <a:lnTo>
                  <a:pt x="226" y="69"/>
                </a:lnTo>
                <a:lnTo>
                  <a:pt x="214" y="75"/>
                </a:lnTo>
                <a:lnTo>
                  <a:pt x="208" y="78"/>
                </a:lnTo>
                <a:lnTo>
                  <a:pt x="201" y="78"/>
                </a:lnTo>
                <a:lnTo>
                  <a:pt x="195" y="78"/>
                </a:lnTo>
                <a:lnTo>
                  <a:pt x="187" y="75"/>
                </a:lnTo>
                <a:lnTo>
                  <a:pt x="187" y="75"/>
                </a:lnTo>
                <a:lnTo>
                  <a:pt x="183" y="72"/>
                </a:lnTo>
                <a:lnTo>
                  <a:pt x="178" y="68"/>
                </a:lnTo>
                <a:lnTo>
                  <a:pt x="172" y="60"/>
                </a:lnTo>
                <a:lnTo>
                  <a:pt x="171" y="51"/>
                </a:lnTo>
                <a:lnTo>
                  <a:pt x="171" y="44"/>
                </a:lnTo>
                <a:lnTo>
                  <a:pt x="165" y="42"/>
                </a:lnTo>
                <a:lnTo>
                  <a:pt x="165" y="42"/>
                </a:lnTo>
                <a:lnTo>
                  <a:pt x="159" y="48"/>
                </a:lnTo>
                <a:lnTo>
                  <a:pt x="148" y="54"/>
                </a:lnTo>
                <a:lnTo>
                  <a:pt x="144" y="57"/>
                </a:lnTo>
                <a:lnTo>
                  <a:pt x="138" y="59"/>
                </a:lnTo>
                <a:lnTo>
                  <a:pt x="130" y="59"/>
                </a:lnTo>
                <a:lnTo>
                  <a:pt x="123" y="59"/>
                </a:lnTo>
                <a:lnTo>
                  <a:pt x="123" y="59"/>
                </a:lnTo>
                <a:lnTo>
                  <a:pt x="115" y="57"/>
                </a:lnTo>
                <a:lnTo>
                  <a:pt x="109" y="54"/>
                </a:lnTo>
                <a:lnTo>
                  <a:pt x="105" y="50"/>
                </a:lnTo>
                <a:lnTo>
                  <a:pt x="100" y="45"/>
                </a:lnTo>
                <a:lnTo>
                  <a:pt x="94" y="35"/>
                </a:lnTo>
                <a:lnTo>
                  <a:pt x="91" y="23"/>
                </a:lnTo>
                <a:lnTo>
                  <a:pt x="84" y="21"/>
                </a:lnTo>
                <a:lnTo>
                  <a:pt x="84" y="21"/>
                </a:lnTo>
                <a:lnTo>
                  <a:pt x="76" y="29"/>
                </a:lnTo>
                <a:lnTo>
                  <a:pt x="67" y="35"/>
                </a:lnTo>
                <a:lnTo>
                  <a:pt x="61" y="36"/>
                </a:lnTo>
                <a:lnTo>
                  <a:pt x="55" y="38"/>
                </a:lnTo>
                <a:lnTo>
                  <a:pt x="48" y="39"/>
                </a:lnTo>
                <a:lnTo>
                  <a:pt x="39" y="38"/>
                </a:lnTo>
                <a:lnTo>
                  <a:pt x="39" y="38"/>
                </a:lnTo>
                <a:lnTo>
                  <a:pt x="30" y="36"/>
                </a:lnTo>
                <a:lnTo>
                  <a:pt x="22" y="33"/>
                </a:lnTo>
                <a:lnTo>
                  <a:pt x="16" y="29"/>
                </a:lnTo>
                <a:lnTo>
                  <a:pt x="12" y="24"/>
                </a:lnTo>
                <a:lnTo>
                  <a:pt x="9" y="18"/>
                </a:lnTo>
                <a:lnTo>
                  <a:pt x="6" y="12"/>
                </a:lnTo>
                <a:lnTo>
                  <a:pt x="3" y="0"/>
                </a:lnTo>
                <a:lnTo>
                  <a:pt x="1" y="0"/>
                </a:lnTo>
                <a:lnTo>
                  <a:pt x="0" y="35"/>
                </a:lnTo>
                <a:lnTo>
                  <a:pt x="0" y="35"/>
                </a:lnTo>
                <a:lnTo>
                  <a:pt x="3" y="39"/>
                </a:lnTo>
                <a:lnTo>
                  <a:pt x="10" y="47"/>
                </a:lnTo>
                <a:lnTo>
                  <a:pt x="15" y="51"/>
                </a:lnTo>
                <a:lnTo>
                  <a:pt x="22" y="54"/>
                </a:lnTo>
                <a:lnTo>
                  <a:pt x="31" y="57"/>
                </a:lnTo>
                <a:lnTo>
                  <a:pt x="42" y="57"/>
                </a:lnTo>
                <a:lnTo>
                  <a:pt x="42" y="57"/>
                </a:lnTo>
                <a:lnTo>
                  <a:pt x="51" y="56"/>
                </a:lnTo>
                <a:lnTo>
                  <a:pt x="60" y="54"/>
                </a:lnTo>
                <a:lnTo>
                  <a:pt x="72" y="48"/>
                </a:lnTo>
                <a:lnTo>
                  <a:pt x="79" y="42"/>
                </a:lnTo>
                <a:lnTo>
                  <a:pt x="82" y="41"/>
                </a:lnTo>
                <a:lnTo>
                  <a:pt x="82" y="41"/>
                </a:lnTo>
                <a:lnTo>
                  <a:pt x="84" y="45"/>
                </a:lnTo>
                <a:lnTo>
                  <a:pt x="88" y="57"/>
                </a:lnTo>
                <a:lnTo>
                  <a:pt x="91" y="65"/>
                </a:lnTo>
                <a:lnTo>
                  <a:pt x="97" y="71"/>
                </a:lnTo>
                <a:lnTo>
                  <a:pt x="105" y="75"/>
                </a:lnTo>
                <a:lnTo>
                  <a:pt x="115" y="78"/>
                </a:lnTo>
                <a:lnTo>
                  <a:pt x="115" y="78"/>
                </a:lnTo>
                <a:lnTo>
                  <a:pt x="126" y="78"/>
                </a:lnTo>
                <a:lnTo>
                  <a:pt x="133" y="77"/>
                </a:lnTo>
                <a:lnTo>
                  <a:pt x="141" y="74"/>
                </a:lnTo>
                <a:lnTo>
                  <a:pt x="147" y="71"/>
                </a:lnTo>
                <a:lnTo>
                  <a:pt x="156" y="65"/>
                </a:lnTo>
                <a:lnTo>
                  <a:pt x="159" y="62"/>
                </a:lnTo>
                <a:lnTo>
                  <a:pt x="159" y="62"/>
                </a:lnTo>
                <a:lnTo>
                  <a:pt x="160" y="66"/>
                </a:lnTo>
                <a:lnTo>
                  <a:pt x="165" y="75"/>
                </a:lnTo>
                <a:lnTo>
                  <a:pt x="168" y="80"/>
                </a:lnTo>
                <a:lnTo>
                  <a:pt x="174" y="86"/>
                </a:lnTo>
                <a:lnTo>
                  <a:pt x="181" y="90"/>
                </a:lnTo>
                <a:lnTo>
                  <a:pt x="189" y="93"/>
                </a:lnTo>
                <a:lnTo>
                  <a:pt x="189" y="93"/>
                </a:lnTo>
                <a:lnTo>
                  <a:pt x="199" y="93"/>
                </a:lnTo>
                <a:lnTo>
                  <a:pt x="208" y="93"/>
                </a:lnTo>
                <a:lnTo>
                  <a:pt x="216" y="90"/>
                </a:lnTo>
                <a:lnTo>
                  <a:pt x="223" y="87"/>
                </a:lnTo>
                <a:lnTo>
                  <a:pt x="234" y="81"/>
                </a:lnTo>
                <a:lnTo>
                  <a:pt x="238" y="78"/>
                </a:lnTo>
                <a:lnTo>
                  <a:pt x="238" y="78"/>
                </a:lnTo>
                <a:lnTo>
                  <a:pt x="243" y="87"/>
                </a:lnTo>
                <a:lnTo>
                  <a:pt x="249" y="93"/>
                </a:lnTo>
                <a:lnTo>
                  <a:pt x="255" y="99"/>
                </a:lnTo>
                <a:lnTo>
                  <a:pt x="261" y="104"/>
                </a:lnTo>
                <a:lnTo>
                  <a:pt x="273" y="108"/>
                </a:lnTo>
                <a:lnTo>
                  <a:pt x="277" y="110"/>
                </a:lnTo>
                <a:lnTo>
                  <a:pt x="279" y="93"/>
                </a:lnTo>
                <a:lnTo>
                  <a:pt x="279" y="93"/>
                </a:lnTo>
                <a:lnTo>
                  <a:pt x="271" y="92"/>
                </a:lnTo>
                <a:lnTo>
                  <a:pt x="265" y="89"/>
                </a:lnTo>
                <a:lnTo>
                  <a:pt x="261" y="86"/>
                </a:lnTo>
                <a:lnTo>
                  <a:pt x="256" y="81"/>
                </a:lnTo>
                <a:lnTo>
                  <a:pt x="250" y="72"/>
                </a:lnTo>
                <a:lnTo>
                  <a:pt x="247" y="63"/>
                </a:lnTo>
                <a:lnTo>
                  <a:pt x="247" y="63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9" name="Freeform 197"/>
          <p:cNvSpPr/>
          <p:nvPr/>
        </p:nvSpPr>
        <p:spPr bwMode="auto">
          <a:xfrm>
            <a:off x="557081" y="2835723"/>
            <a:ext cx="470497" cy="192842"/>
          </a:xfrm>
          <a:custGeom>
            <a:avLst/>
            <a:gdLst/>
            <a:ahLst/>
            <a:cxnLst>
              <a:cxn ang="0">
                <a:pos x="255" y="89"/>
              </a:cxn>
              <a:cxn ang="0">
                <a:pos x="248" y="77"/>
              </a:cxn>
              <a:cxn ang="0">
                <a:pos x="243" y="63"/>
              </a:cxn>
              <a:cxn ang="0">
                <a:pos x="233" y="74"/>
              </a:cxn>
              <a:cxn ang="0">
                <a:pos x="219" y="84"/>
              </a:cxn>
              <a:cxn ang="0">
                <a:pos x="204" y="90"/>
              </a:cxn>
              <a:cxn ang="0">
                <a:pos x="188" y="87"/>
              </a:cxn>
              <a:cxn ang="0">
                <a:pos x="179" y="80"/>
              </a:cxn>
              <a:cxn ang="0">
                <a:pos x="171" y="72"/>
              </a:cxn>
              <a:cxn ang="0">
                <a:pos x="164" y="54"/>
              </a:cxn>
              <a:cxn ang="0">
                <a:pos x="164" y="50"/>
              </a:cxn>
              <a:cxn ang="0">
                <a:pos x="156" y="60"/>
              </a:cxn>
              <a:cxn ang="0">
                <a:pos x="147" y="66"/>
              </a:cxn>
              <a:cxn ang="0">
                <a:pos x="137" y="69"/>
              </a:cxn>
              <a:cxn ang="0">
                <a:pos x="123" y="69"/>
              </a:cxn>
              <a:cxn ang="0">
                <a:pos x="110" y="65"/>
              </a:cxn>
              <a:cxn ang="0">
                <a:pos x="99" y="54"/>
              </a:cxn>
              <a:cxn ang="0">
                <a:pos x="93" y="41"/>
              </a:cxn>
              <a:cxn ang="0">
                <a:pos x="90" y="26"/>
              </a:cxn>
              <a:cxn ang="0">
                <a:pos x="75" y="41"/>
              </a:cxn>
              <a:cxn ang="0">
                <a:pos x="69" y="45"/>
              </a:cxn>
              <a:cxn ang="0">
                <a:pos x="56" y="50"/>
              </a:cxn>
              <a:cxn ang="0">
                <a:pos x="39" y="50"/>
              </a:cxn>
              <a:cxn ang="0">
                <a:pos x="29" y="47"/>
              </a:cxn>
              <a:cxn ang="0">
                <a:pos x="12" y="35"/>
              </a:cxn>
              <a:cxn ang="0">
                <a:pos x="5" y="18"/>
              </a:cxn>
              <a:cxn ang="0">
                <a:pos x="3" y="0"/>
              </a:cxn>
              <a:cxn ang="0">
                <a:pos x="0" y="47"/>
              </a:cxn>
              <a:cxn ang="0">
                <a:pos x="11" y="59"/>
              </a:cxn>
              <a:cxn ang="0">
                <a:pos x="24" y="66"/>
              </a:cxn>
              <a:cxn ang="0">
                <a:pos x="42" y="69"/>
              </a:cxn>
              <a:cxn ang="0">
                <a:pos x="51" y="68"/>
              </a:cxn>
              <a:cxn ang="0">
                <a:pos x="74" y="59"/>
              </a:cxn>
              <a:cxn ang="0">
                <a:pos x="83" y="51"/>
              </a:cxn>
              <a:cxn ang="0">
                <a:pos x="84" y="57"/>
              </a:cxn>
              <a:cxn ang="0">
                <a:pos x="93" y="75"/>
              </a:cxn>
              <a:cxn ang="0">
                <a:pos x="105" y="86"/>
              </a:cxn>
              <a:cxn ang="0">
                <a:pos x="116" y="89"/>
              </a:cxn>
              <a:cxn ang="0">
                <a:pos x="135" y="87"/>
              </a:cxn>
              <a:cxn ang="0">
                <a:pos x="149" y="83"/>
              </a:cxn>
              <a:cxn ang="0">
                <a:pos x="159" y="72"/>
              </a:cxn>
              <a:cxn ang="0">
                <a:pos x="161" y="77"/>
              </a:cxn>
              <a:cxn ang="0">
                <a:pos x="170" y="92"/>
              </a:cxn>
              <a:cxn ang="0">
                <a:pos x="182" y="101"/>
              </a:cxn>
              <a:cxn ang="0">
                <a:pos x="191" y="104"/>
              </a:cxn>
              <a:cxn ang="0">
                <a:pos x="209" y="104"/>
              </a:cxn>
              <a:cxn ang="0">
                <a:pos x="224" y="99"/>
              </a:cxn>
              <a:cxn ang="0">
                <a:pos x="239" y="89"/>
              </a:cxn>
              <a:cxn ang="0">
                <a:pos x="243" y="98"/>
              </a:cxn>
              <a:cxn ang="0">
                <a:pos x="255" y="111"/>
              </a:cxn>
              <a:cxn ang="0">
                <a:pos x="273" y="120"/>
              </a:cxn>
              <a:cxn ang="0">
                <a:pos x="279" y="105"/>
              </a:cxn>
              <a:cxn ang="0">
                <a:pos x="278" y="105"/>
              </a:cxn>
              <a:cxn ang="0">
                <a:pos x="267" y="99"/>
              </a:cxn>
              <a:cxn ang="0">
                <a:pos x="255" y="89"/>
              </a:cxn>
            </a:cxnLst>
            <a:rect l="0" t="0" r="r" b="b"/>
            <a:pathLst>
              <a:path w="279" h="122">
                <a:moveTo>
                  <a:pt x="255" y="89"/>
                </a:moveTo>
                <a:lnTo>
                  <a:pt x="255" y="89"/>
                </a:lnTo>
                <a:lnTo>
                  <a:pt x="251" y="83"/>
                </a:lnTo>
                <a:lnTo>
                  <a:pt x="248" y="77"/>
                </a:lnTo>
                <a:lnTo>
                  <a:pt x="245" y="69"/>
                </a:lnTo>
                <a:lnTo>
                  <a:pt x="243" y="63"/>
                </a:lnTo>
                <a:lnTo>
                  <a:pt x="243" y="63"/>
                </a:lnTo>
                <a:lnTo>
                  <a:pt x="233" y="74"/>
                </a:lnTo>
                <a:lnTo>
                  <a:pt x="227" y="80"/>
                </a:lnTo>
                <a:lnTo>
                  <a:pt x="219" y="84"/>
                </a:lnTo>
                <a:lnTo>
                  <a:pt x="212" y="89"/>
                </a:lnTo>
                <a:lnTo>
                  <a:pt x="204" y="90"/>
                </a:lnTo>
                <a:lnTo>
                  <a:pt x="197" y="90"/>
                </a:lnTo>
                <a:lnTo>
                  <a:pt x="188" y="87"/>
                </a:lnTo>
                <a:lnTo>
                  <a:pt x="188" y="87"/>
                </a:lnTo>
                <a:lnTo>
                  <a:pt x="179" y="80"/>
                </a:lnTo>
                <a:lnTo>
                  <a:pt x="171" y="72"/>
                </a:lnTo>
                <a:lnTo>
                  <a:pt x="171" y="72"/>
                </a:lnTo>
                <a:lnTo>
                  <a:pt x="167" y="60"/>
                </a:lnTo>
                <a:lnTo>
                  <a:pt x="164" y="54"/>
                </a:lnTo>
                <a:lnTo>
                  <a:pt x="164" y="50"/>
                </a:lnTo>
                <a:lnTo>
                  <a:pt x="164" y="50"/>
                </a:lnTo>
                <a:lnTo>
                  <a:pt x="161" y="56"/>
                </a:lnTo>
                <a:lnTo>
                  <a:pt x="156" y="60"/>
                </a:lnTo>
                <a:lnTo>
                  <a:pt x="152" y="63"/>
                </a:lnTo>
                <a:lnTo>
                  <a:pt x="147" y="66"/>
                </a:lnTo>
                <a:lnTo>
                  <a:pt x="141" y="68"/>
                </a:lnTo>
                <a:lnTo>
                  <a:pt x="137" y="69"/>
                </a:lnTo>
                <a:lnTo>
                  <a:pt x="123" y="69"/>
                </a:lnTo>
                <a:lnTo>
                  <a:pt x="123" y="69"/>
                </a:lnTo>
                <a:lnTo>
                  <a:pt x="116" y="68"/>
                </a:lnTo>
                <a:lnTo>
                  <a:pt x="110" y="65"/>
                </a:lnTo>
                <a:lnTo>
                  <a:pt x="104" y="60"/>
                </a:lnTo>
                <a:lnTo>
                  <a:pt x="99" y="54"/>
                </a:lnTo>
                <a:lnTo>
                  <a:pt x="96" y="48"/>
                </a:lnTo>
                <a:lnTo>
                  <a:pt x="93" y="41"/>
                </a:lnTo>
                <a:lnTo>
                  <a:pt x="90" y="26"/>
                </a:lnTo>
                <a:lnTo>
                  <a:pt x="90" y="26"/>
                </a:lnTo>
                <a:lnTo>
                  <a:pt x="80" y="36"/>
                </a:lnTo>
                <a:lnTo>
                  <a:pt x="75" y="41"/>
                </a:lnTo>
                <a:lnTo>
                  <a:pt x="69" y="45"/>
                </a:lnTo>
                <a:lnTo>
                  <a:pt x="69" y="45"/>
                </a:lnTo>
                <a:lnTo>
                  <a:pt x="62" y="47"/>
                </a:lnTo>
                <a:lnTo>
                  <a:pt x="56" y="50"/>
                </a:lnTo>
                <a:lnTo>
                  <a:pt x="48" y="50"/>
                </a:lnTo>
                <a:lnTo>
                  <a:pt x="39" y="50"/>
                </a:lnTo>
                <a:lnTo>
                  <a:pt x="39" y="50"/>
                </a:lnTo>
                <a:lnTo>
                  <a:pt x="29" y="47"/>
                </a:lnTo>
                <a:lnTo>
                  <a:pt x="20" y="42"/>
                </a:lnTo>
                <a:lnTo>
                  <a:pt x="12" y="35"/>
                </a:lnTo>
                <a:lnTo>
                  <a:pt x="8" y="27"/>
                </a:lnTo>
                <a:lnTo>
                  <a:pt x="5" y="18"/>
                </a:lnTo>
                <a:lnTo>
                  <a:pt x="3" y="11"/>
                </a:lnTo>
                <a:lnTo>
                  <a:pt x="3" y="0"/>
                </a:lnTo>
                <a:lnTo>
                  <a:pt x="0" y="47"/>
                </a:lnTo>
                <a:lnTo>
                  <a:pt x="0" y="47"/>
                </a:lnTo>
                <a:lnTo>
                  <a:pt x="3" y="50"/>
                </a:lnTo>
                <a:lnTo>
                  <a:pt x="11" y="59"/>
                </a:lnTo>
                <a:lnTo>
                  <a:pt x="17" y="62"/>
                </a:lnTo>
                <a:lnTo>
                  <a:pt x="24" y="66"/>
                </a:lnTo>
                <a:lnTo>
                  <a:pt x="32" y="68"/>
                </a:lnTo>
                <a:lnTo>
                  <a:pt x="42" y="69"/>
                </a:lnTo>
                <a:lnTo>
                  <a:pt x="42" y="69"/>
                </a:lnTo>
                <a:lnTo>
                  <a:pt x="51" y="68"/>
                </a:lnTo>
                <a:lnTo>
                  <a:pt x="60" y="65"/>
                </a:lnTo>
                <a:lnTo>
                  <a:pt x="74" y="59"/>
                </a:lnTo>
                <a:lnTo>
                  <a:pt x="81" y="54"/>
                </a:lnTo>
                <a:lnTo>
                  <a:pt x="83" y="51"/>
                </a:lnTo>
                <a:lnTo>
                  <a:pt x="83" y="51"/>
                </a:lnTo>
                <a:lnTo>
                  <a:pt x="84" y="57"/>
                </a:lnTo>
                <a:lnTo>
                  <a:pt x="89" y="69"/>
                </a:lnTo>
                <a:lnTo>
                  <a:pt x="93" y="75"/>
                </a:lnTo>
                <a:lnTo>
                  <a:pt x="98" y="81"/>
                </a:lnTo>
                <a:lnTo>
                  <a:pt x="105" y="86"/>
                </a:lnTo>
                <a:lnTo>
                  <a:pt x="116" y="89"/>
                </a:lnTo>
                <a:lnTo>
                  <a:pt x="116" y="89"/>
                </a:lnTo>
                <a:lnTo>
                  <a:pt x="126" y="89"/>
                </a:lnTo>
                <a:lnTo>
                  <a:pt x="135" y="87"/>
                </a:lnTo>
                <a:lnTo>
                  <a:pt x="143" y="86"/>
                </a:lnTo>
                <a:lnTo>
                  <a:pt x="149" y="83"/>
                </a:lnTo>
                <a:lnTo>
                  <a:pt x="156" y="75"/>
                </a:lnTo>
                <a:lnTo>
                  <a:pt x="159" y="72"/>
                </a:lnTo>
                <a:lnTo>
                  <a:pt x="159" y="72"/>
                </a:lnTo>
                <a:lnTo>
                  <a:pt x="161" y="77"/>
                </a:lnTo>
                <a:lnTo>
                  <a:pt x="165" y="86"/>
                </a:lnTo>
                <a:lnTo>
                  <a:pt x="170" y="92"/>
                </a:lnTo>
                <a:lnTo>
                  <a:pt x="174" y="96"/>
                </a:lnTo>
                <a:lnTo>
                  <a:pt x="182" y="101"/>
                </a:lnTo>
                <a:lnTo>
                  <a:pt x="191" y="104"/>
                </a:lnTo>
                <a:lnTo>
                  <a:pt x="191" y="104"/>
                </a:lnTo>
                <a:lnTo>
                  <a:pt x="200" y="105"/>
                </a:lnTo>
                <a:lnTo>
                  <a:pt x="209" y="104"/>
                </a:lnTo>
                <a:lnTo>
                  <a:pt x="216" y="102"/>
                </a:lnTo>
                <a:lnTo>
                  <a:pt x="224" y="99"/>
                </a:lnTo>
                <a:lnTo>
                  <a:pt x="234" y="92"/>
                </a:lnTo>
                <a:lnTo>
                  <a:pt x="239" y="89"/>
                </a:lnTo>
                <a:lnTo>
                  <a:pt x="239" y="89"/>
                </a:lnTo>
                <a:lnTo>
                  <a:pt x="243" y="98"/>
                </a:lnTo>
                <a:lnTo>
                  <a:pt x="249" y="105"/>
                </a:lnTo>
                <a:lnTo>
                  <a:pt x="255" y="111"/>
                </a:lnTo>
                <a:lnTo>
                  <a:pt x="263" y="114"/>
                </a:lnTo>
                <a:lnTo>
                  <a:pt x="273" y="120"/>
                </a:lnTo>
                <a:lnTo>
                  <a:pt x="278" y="122"/>
                </a:lnTo>
                <a:lnTo>
                  <a:pt x="279" y="105"/>
                </a:lnTo>
                <a:lnTo>
                  <a:pt x="279" y="105"/>
                </a:lnTo>
                <a:lnTo>
                  <a:pt x="278" y="105"/>
                </a:lnTo>
                <a:lnTo>
                  <a:pt x="276" y="104"/>
                </a:lnTo>
                <a:lnTo>
                  <a:pt x="267" y="99"/>
                </a:lnTo>
                <a:lnTo>
                  <a:pt x="255" y="89"/>
                </a:lnTo>
                <a:lnTo>
                  <a:pt x="255" y="89"/>
                </a:lnTo>
                <a:close/>
              </a:path>
            </a:pathLst>
          </a:custGeom>
          <a:solidFill>
            <a:srgbClr val="D4D2C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0" name="Freeform 198"/>
          <p:cNvSpPr/>
          <p:nvPr/>
        </p:nvSpPr>
        <p:spPr bwMode="auto">
          <a:xfrm>
            <a:off x="611043" y="284994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1" name="Freeform 199"/>
          <p:cNvSpPr/>
          <p:nvPr/>
        </p:nvSpPr>
        <p:spPr bwMode="auto">
          <a:xfrm>
            <a:off x="767876" y="2887885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1" y="2"/>
              </a:cxn>
              <a:cxn ang="0">
                <a:pos x="4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0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0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2" name="Freeform 200"/>
          <p:cNvSpPr/>
          <p:nvPr/>
        </p:nvSpPr>
        <p:spPr bwMode="auto">
          <a:xfrm>
            <a:off x="884235" y="2919499"/>
            <a:ext cx="20236" cy="20549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0"/>
              </a:cxn>
              <a:cxn ang="0">
                <a:pos x="7" y="12"/>
              </a:cxn>
              <a:cxn ang="0">
                <a:pos x="6" y="13"/>
              </a:cxn>
              <a:cxn ang="0">
                <a:pos x="6" y="13"/>
              </a:cxn>
              <a:cxn ang="0">
                <a:pos x="3" y="12"/>
              </a:cxn>
              <a:cxn ang="0">
                <a:pos x="1" y="10"/>
              </a:cxn>
              <a:cxn ang="0">
                <a:pos x="0" y="9"/>
              </a:cxn>
              <a:cxn ang="0">
                <a:pos x="0" y="6"/>
              </a:cxn>
              <a:cxn ang="0">
                <a:pos x="0" y="6"/>
              </a:cxn>
              <a:cxn ang="0">
                <a:pos x="0" y="4"/>
              </a:cxn>
              <a:cxn ang="0">
                <a:pos x="1" y="3"/>
              </a:cxn>
              <a:cxn ang="0">
                <a:pos x="3" y="1"/>
              </a:cxn>
              <a:cxn ang="0">
                <a:pos x="6" y="0"/>
              </a:cxn>
              <a:cxn ang="0">
                <a:pos x="6" y="0"/>
              </a:cxn>
              <a:cxn ang="0">
                <a:pos x="7" y="1"/>
              </a:cxn>
              <a:cxn ang="0">
                <a:pos x="10" y="3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3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0"/>
                </a:lnTo>
                <a:lnTo>
                  <a:pt x="7" y="12"/>
                </a:lnTo>
                <a:lnTo>
                  <a:pt x="6" y="13"/>
                </a:lnTo>
                <a:lnTo>
                  <a:pt x="6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3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3" name="Freeform 201"/>
          <p:cNvSpPr/>
          <p:nvPr/>
        </p:nvSpPr>
        <p:spPr bwMode="auto">
          <a:xfrm>
            <a:off x="1015772" y="2944789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3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3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3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4" name="Freeform 202"/>
          <p:cNvSpPr/>
          <p:nvPr/>
        </p:nvSpPr>
        <p:spPr bwMode="auto">
          <a:xfrm>
            <a:off x="661635" y="2954274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0" y="11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4" y="12"/>
              </a:cxn>
              <a:cxn ang="0">
                <a:pos x="1" y="11"/>
              </a:cxn>
              <a:cxn ang="0">
                <a:pos x="1" y="9"/>
              </a:cxn>
              <a:cxn ang="0">
                <a:pos x="0" y="6"/>
              </a:cxn>
              <a:cxn ang="0">
                <a:pos x="0" y="6"/>
              </a:cxn>
              <a:cxn ang="0">
                <a:pos x="1" y="5"/>
              </a:cxn>
              <a:cxn ang="0">
                <a:pos x="1" y="2"/>
              </a:cxn>
              <a:cxn ang="0">
                <a:pos x="4" y="2"/>
              </a:cxn>
              <a:cxn ang="0">
                <a:pos x="6" y="0"/>
              </a:cxn>
              <a:cxn ang="0">
                <a:pos x="6" y="0"/>
              </a:cxn>
              <a:cxn ang="0">
                <a:pos x="9" y="2"/>
              </a:cxn>
              <a:cxn ang="0">
                <a:pos x="10" y="2"/>
              </a:cxn>
              <a:cxn ang="0">
                <a:pos x="12" y="5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0" y="11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1" y="11"/>
                </a:lnTo>
                <a:lnTo>
                  <a:pt x="1" y="9"/>
                </a:lnTo>
                <a:lnTo>
                  <a:pt x="0" y="6"/>
                </a:lnTo>
                <a:lnTo>
                  <a:pt x="0" y="6"/>
                </a:lnTo>
                <a:lnTo>
                  <a:pt x="1" y="5"/>
                </a:lnTo>
                <a:lnTo>
                  <a:pt x="1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9" y="2"/>
                </a:lnTo>
                <a:lnTo>
                  <a:pt x="10" y="2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5" name="Freeform 203"/>
          <p:cNvSpPr/>
          <p:nvPr/>
        </p:nvSpPr>
        <p:spPr bwMode="auto">
          <a:xfrm>
            <a:off x="804975" y="298746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8"/>
              </a:cxn>
              <a:cxn ang="0">
                <a:pos x="11" y="11"/>
              </a:cxn>
              <a:cxn ang="0">
                <a:pos x="8" y="11"/>
              </a:cxn>
              <a:cxn ang="0">
                <a:pos x="6" y="12"/>
              </a:cxn>
              <a:cxn ang="0">
                <a:pos x="6" y="12"/>
              </a:cxn>
              <a:cxn ang="0">
                <a:pos x="3" y="11"/>
              </a:cxn>
              <a:cxn ang="0">
                <a:pos x="2" y="11"/>
              </a:cxn>
              <a:cxn ang="0">
                <a:pos x="0" y="8"/>
              </a:cxn>
              <a:cxn ang="0">
                <a:pos x="0" y="6"/>
              </a:cxn>
              <a:cxn ang="0">
                <a:pos x="0" y="6"/>
              </a:cxn>
              <a:cxn ang="0">
                <a:pos x="0" y="3"/>
              </a:cxn>
              <a:cxn ang="0">
                <a:pos x="2" y="2"/>
              </a:cxn>
              <a:cxn ang="0">
                <a:pos x="3" y="0"/>
              </a:cxn>
              <a:cxn ang="0">
                <a:pos x="6" y="0"/>
              </a:cxn>
              <a:cxn ang="0">
                <a:pos x="6" y="0"/>
              </a:cxn>
              <a:cxn ang="0">
                <a:pos x="8" y="0"/>
              </a:cxn>
              <a:cxn ang="0">
                <a:pos x="11" y="2"/>
              </a:cxn>
              <a:cxn ang="0">
                <a:pos x="12" y="3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lnTo>
                  <a:pt x="8" y="11"/>
                </a:lnTo>
                <a:lnTo>
                  <a:pt x="6" y="12"/>
                </a:lnTo>
                <a:lnTo>
                  <a:pt x="6" y="12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3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6" name="Freeform 204"/>
          <p:cNvSpPr/>
          <p:nvPr/>
        </p:nvSpPr>
        <p:spPr bwMode="auto">
          <a:xfrm>
            <a:off x="926394" y="3009597"/>
            <a:ext cx="20236" cy="18968"/>
          </a:xfrm>
          <a:custGeom>
            <a:avLst/>
            <a:gdLst/>
            <a:ahLst/>
            <a:cxnLst>
              <a:cxn ang="0">
                <a:pos x="12" y="6"/>
              </a:cxn>
              <a:cxn ang="0">
                <a:pos x="12" y="6"/>
              </a:cxn>
              <a:cxn ang="0">
                <a:pos x="12" y="9"/>
              </a:cxn>
              <a:cxn ang="0">
                <a:pos x="11" y="10"/>
              </a:cxn>
              <a:cxn ang="0">
                <a:pos x="9" y="12"/>
              </a:cxn>
              <a:cxn ang="0">
                <a:pos x="6" y="12"/>
              </a:cxn>
              <a:cxn ang="0">
                <a:pos x="6" y="12"/>
              </a:cxn>
              <a:cxn ang="0">
                <a:pos x="5" y="12"/>
              </a:cxn>
              <a:cxn ang="0">
                <a:pos x="3" y="10"/>
              </a:cxn>
              <a:cxn ang="0">
                <a:pos x="2" y="9"/>
              </a:cxn>
              <a:cxn ang="0">
                <a:pos x="0" y="6"/>
              </a:cxn>
              <a:cxn ang="0">
                <a:pos x="0" y="6"/>
              </a:cxn>
              <a:cxn ang="0">
                <a:pos x="2" y="4"/>
              </a:cxn>
              <a:cxn ang="0">
                <a:pos x="3" y="1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9" y="0"/>
              </a:cxn>
              <a:cxn ang="0">
                <a:pos x="11" y="1"/>
              </a:cxn>
              <a:cxn ang="0">
                <a:pos x="12" y="4"/>
              </a:cxn>
              <a:cxn ang="0">
                <a:pos x="12" y="6"/>
              </a:cxn>
              <a:cxn ang="0">
                <a:pos x="12" y="6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9"/>
                </a:lnTo>
                <a:lnTo>
                  <a:pt x="11" y="10"/>
                </a:lnTo>
                <a:lnTo>
                  <a:pt x="9" y="12"/>
                </a:lnTo>
                <a:lnTo>
                  <a:pt x="6" y="12"/>
                </a:lnTo>
                <a:lnTo>
                  <a:pt x="6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1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F08D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7" name="Freeform 206"/>
          <p:cNvSpPr/>
          <p:nvPr/>
        </p:nvSpPr>
        <p:spPr bwMode="auto">
          <a:xfrm>
            <a:off x="474448" y="1996388"/>
            <a:ext cx="32042" cy="33195"/>
          </a:xfrm>
          <a:custGeom>
            <a:avLst/>
            <a:gdLst/>
            <a:ahLst/>
            <a:cxnLst>
              <a:cxn ang="0">
                <a:pos x="19" y="11"/>
              </a:cxn>
              <a:cxn ang="0">
                <a:pos x="19" y="11"/>
              </a:cxn>
              <a:cxn ang="0">
                <a:pos x="19" y="15"/>
              </a:cxn>
              <a:cxn ang="0">
                <a:pos x="16" y="18"/>
              </a:cxn>
              <a:cxn ang="0">
                <a:pos x="13" y="20"/>
              </a:cxn>
              <a:cxn ang="0">
                <a:pos x="9" y="21"/>
              </a:cxn>
              <a:cxn ang="0">
                <a:pos x="9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9" y="0"/>
              </a:cxn>
              <a:cxn ang="0">
                <a:pos x="9" y="0"/>
              </a:cxn>
              <a:cxn ang="0">
                <a:pos x="13" y="2"/>
              </a:cxn>
              <a:cxn ang="0">
                <a:pos x="16" y="3"/>
              </a:cxn>
              <a:cxn ang="0">
                <a:pos x="19" y="6"/>
              </a:cxn>
              <a:cxn ang="0">
                <a:pos x="19" y="11"/>
              </a:cxn>
              <a:cxn ang="0">
                <a:pos x="19" y="11"/>
              </a:cxn>
            </a:cxnLst>
            <a:rect l="0" t="0" r="r" b="b"/>
            <a:pathLst>
              <a:path w="19" h="21">
                <a:moveTo>
                  <a:pt x="19" y="11"/>
                </a:moveTo>
                <a:lnTo>
                  <a:pt x="19" y="11"/>
                </a:lnTo>
                <a:lnTo>
                  <a:pt x="19" y="15"/>
                </a:lnTo>
                <a:lnTo>
                  <a:pt x="16" y="18"/>
                </a:lnTo>
                <a:lnTo>
                  <a:pt x="13" y="20"/>
                </a:lnTo>
                <a:lnTo>
                  <a:pt x="9" y="21"/>
                </a:lnTo>
                <a:lnTo>
                  <a:pt x="9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9" y="0"/>
                </a:lnTo>
                <a:lnTo>
                  <a:pt x="13" y="2"/>
                </a:lnTo>
                <a:lnTo>
                  <a:pt x="16" y="3"/>
                </a:lnTo>
                <a:lnTo>
                  <a:pt x="19" y="6"/>
                </a:lnTo>
                <a:lnTo>
                  <a:pt x="19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8" name="Freeform 207"/>
          <p:cNvSpPr/>
          <p:nvPr/>
        </p:nvSpPr>
        <p:spPr bwMode="auto">
          <a:xfrm>
            <a:off x="686929" y="2024840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8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8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8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8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9" name="Freeform 208"/>
          <p:cNvSpPr/>
          <p:nvPr/>
        </p:nvSpPr>
        <p:spPr bwMode="auto">
          <a:xfrm>
            <a:off x="580690" y="2046968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19" y="15"/>
              </a:cxn>
              <a:cxn ang="0">
                <a:pos x="18" y="18"/>
              </a:cxn>
              <a:cxn ang="0">
                <a:pos x="15" y="21"/>
              </a:cxn>
              <a:cxn ang="0">
                <a:pos x="10" y="21"/>
              </a:cxn>
              <a:cxn ang="0">
                <a:pos x="10" y="21"/>
              </a:cxn>
              <a:cxn ang="0">
                <a:pos x="6" y="21"/>
              </a:cxn>
              <a:cxn ang="0">
                <a:pos x="3" y="18"/>
              </a:cxn>
              <a:cxn ang="0">
                <a:pos x="1" y="15"/>
              </a:cxn>
              <a:cxn ang="0">
                <a:pos x="0" y="10"/>
              </a:cxn>
              <a:cxn ang="0">
                <a:pos x="0" y="10"/>
              </a:cxn>
              <a:cxn ang="0">
                <a:pos x="1" y="7"/>
              </a:cxn>
              <a:cxn ang="0">
                <a:pos x="3" y="3"/>
              </a:cxn>
              <a:cxn ang="0">
                <a:pos x="6" y="1"/>
              </a:cxn>
              <a:cxn ang="0">
                <a:pos x="10" y="0"/>
              </a:cxn>
              <a:cxn ang="0">
                <a:pos x="10" y="0"/>
              </a:cxn>
              <a:cxn ang="0">
                <a:pos x="15" y="1"/>
              </a:cxn>
              <a:cxn ang="0">
                <a:pos x="18" y="3"/>
              </a:cxn>
              <a:cxn ang="0">
                <a:pos x="19" y="7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0" y="21"/>
                </a:lnTo>
                <a:lnTo>
                  <a:pt x="10" y="21"/>
                </a:lnTo>
                <a:lnTo>
                  <a:pt x="6" y="21"/>
                </a:lnTo>
                <a:lnTo>
                  <a:pt x="3" y="18"/>
                </a:lnTo>
                <a:lnTo>
                  <a:pt x="1" y="15"/>
                </a:lnTo>
                <a:lnTo>
                  <a:pt x="0" y="10"/>
                </a:lnTo>
                <a:lnTo>
                  <a:pt x="0" y="10"/>
                </a:lnTo>
                <a:lnTo>
                  <a:pt x="1" y="7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0" y="0"/>
                </a:lnTo>
                <a:lnTo>
                  <a:pt x="15" y="1"/>
                </a:lnTo>
                <a:lnTo>
                  <a:pt x="18" y="3"/>
                </a:lnTo>
                <a:lnTo>
                  <a:pt x="19" y="7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0" name="Freeform 209"/>
          <p:cNvSpPr/>
          <p:nvPr/>
        </p:nvSpPr>
        <p:spPr bwMode="auto">
          <a:xfrm>
            <a:off x="6481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4"/>
              </a:cxn>
              <a:cxn ang="0">
                <a:pos x="18" y="17"/>
              </a:cxn>
              <a:cxn ang="0">
                <a:pos x="15" y="20"/>
              </a:cxn>
              <a:cxn ang="0">
                <a:pos x="11" y="20"/>
              </a:cxn>
              <a:cxn ang="0">
                <a:pos x="11" y="20"/>
              </a:cxn>
              <a:cxn ang="0">
                <a:pos x="6" y="20"/>
              </a:cxn>
              <a:cxn ang="0">
                <a:pos x="3" y="17"/>
              </a:cxn>
              <a:cxn ang="0">
                <a:pos x="2" y="14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5" y="0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0" y="14"/>
                </a:lnTo>
                <a:lnTo>
                  <a:pt x="18" y="17"/>
                </a:lnTo>
                <a:lnTo>
                  <a:pt x="15" y="20"/>
                </a:lnTo>
                <a:lnTo>
                  <a:pt x="11" y="20"/>
                </a:lnTo>
                <a:lnTo>
                  <a:pt x="11" y="20"/>
                </a:lnTo>
                <a:lnTo>
                  <a:pt x="6" y="20"/>
                </a:lnTo>
                <a:lnTo>
                  <a:pt x="3" y="17"/>
                </a:lnTo>
                <a:lnTo>
                  <a:pt x="2" y="14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1" name="Freeform 210"/>
          <p:cNvSpPr/>
          <p:nvPr/>
        </p:nvSpPr>
        <p:spPr bwMode="auto">
          <a:xfrm>
            <a:off x="794857" y="2099131"/>
            <a:ext cx="35414" cy="30033"/>
          </a:xfrm>
          <a:custGeom>
            <a:avLst/>
            <a:gdLst/>
            <a:ahLst/>
            <a:cxnLst>
              <a:cxn ang="0">
                <a:pos x="21" y="9"/>
              </a:cxn>
              <a:cxn ang="0">
                <a:pos x="21" y="9"/>
              </a:cxn>
              <a:cxn ang="0">
                <a:pos x="20" y="13"/>
              </a:cxn>
              <a:cxn ang="0">
                <a:pos x="18" y="16"/>
              </a:cxn>
              <a:cxn ang="0">
                <a:pos x="14" y="19"/>
              </a:cxn>
              <a:cxn ang="0">
                <a:pos x="11" y="19"/>
              </a:cxn>
              <a:cxn ang="0">
                <a:pos x="11" y="19"/>
              </a:cxn>
              <a:cxn ang="0">
                <a:pos x="6" y="19"/>
              </a:cxn>
              <a:cxn ang="0">
                <a:pos x="3" y="16"/>
              </a:cxn>
              <a:cxn ang="0">
                <a:pos x="0" y="13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1" y="0"/>
              </a:cxn>
              <a:cxn ang="0">
                <a:pos x="11" y="0"/>
              </a:cxn>
              <a:cxn ang="0">
                <a:pos x="14" y="0"/>
              </a:cxn>
              <a:cxn ang="0">
                <a:pos x="18" y="3"/>
              </a:cxn>
              <a:cxn ang="0">
                <a:pos x="20" y="6"/>
              </a:cxn>
              <a:cxn ang="0">
                <a:pos x="21" y="9"/>
              </a:cxn>
              <a:cxn ang="0">
                <a:pos x="21" y="9"/>
              </a:cxn>
            </a:cxnLst>
            <a:rect l="0" t="0" r="r" b="b"/>
            <a:pathLst>
              <a:path w="21" h="19">
                <a:moveTo>
                  <a:pt x="21" y="9"/>
                </a:moveTo>
                <a:lnTo>
                  <a:pt x="21" y="9"/>
                </a:lnTo>
                <a:lnTo>
                  <a:pt x="20" y="13"/>
                </a:lnTo>
                <a:lnTo>
                  <a:pt x="18" y="16"/>
                </a:lnTo>
                <a:lnTo>
                  <a:pt x="14" y="19"/>
                </a:lnTo>
                <a:lnTo>
                  <a:pt x="11" y="19"/>
                </a:lnTo>
                <a:lnTo>
                  <a:pt x="11" y="19"/>
                </a:lnTo>
                <a:lnTo>
                  <a:pt x="6" y="19"/>
                </a:lnTo>
                <a:lnTo>
                  <a:pt x="3" y="16"/>
                </a:lnTo>
                <a:lnTo>
                  <a:pt x="0" y="13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1" y="0"/>
                </a:lnTo>
                <a:lnTo>
                  <a:pt x="11" y="0"/>
                </a:lnTo>
                <a:lnTo>
                  <a:pt x="14" y="0"/>
                </a:lnTo>
                <a:lnTo>
                  <a:pt x="18" y="3"/>
                </a:lnTo>
                <a:lnTo>
                  <a:pt x="20" y="6"/>
                </a:lnTo>
                <a:lnTo>
                  <a:pt x="21" y="9"/>
                </a:lnTo>
                <a:lnTo>
                  <a:pt x="21" y="9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2" name="Freeform 211"/>
          <p:cNvSpPr/>
          <p:nvPr/>
        </p:nvSpPr>
        <p:spPr bwMode="auto">
          <a:xfrm>
            <a:off x="810036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3" name="Freeform 212"/>
          <p:cNvSpPr/>
          <p:nvPr/>
        </p:nvSpPr>
        <p:spPr bwMode="auto">
          <a:xfrm>
            <a:off x="572257" y="2205035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0" y="15"/>
              </a:cxn>
              <a:cxn ang="0">
                <a:pos x="18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8" y="3"/>
              </a:cxn>
              <a:cxn ang="0">
                <a:pos x="20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0" y="15"/>
                </a:lnTo>
                <a:lnTo>
                  <a:pt x="18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4" name="Freeform 213"/>
          <p:cNvSpPr/>
          <p:nvPr/>
        </p:nvSpPr>
        <p:spPr bwMode="auto">
          <a:xfrm>
            <a:off x="678499" y="2219261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1" y="21"/>
              </a:cxn>
              <a:cxn ang="0">
                <a:pos x="11" y="21"/>
              </a:cxn>
              <a:cxn ang="0">
                <a:pos x="8" y="20"/>
              </a:cxn>
              <a:cxn ang="0">
                <a:pos x="3" y="18"/>
              </a:cxn>
              <a:cxn ang="0">
                <a:pos x="2" y="15"/>
              </a:cxn>
              <a:cxn ang="0">
                <a:pos x="0" y="11"/>
              </a:cxn>
              <a:cxn ang="0">
                <a:pos x="0" y="11"/>
              </a:cxn>
              <a:cxn ang="0">
                <a:pos x="2" y="6"/>
              </a:cxn>
              <a:cxn ang="0">
                <a:pos x="3" y="3"/>
              </a:cxn>
              <a:cxn ang="0">
                <a:pos x="8" y="2"/>
              </a:cxn>
              <a:cxn ang="0">
                <a:pos x="11" y="0"/>
              </a:cxn>
              <a:cxn ang="0">
                <a:pos x="11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1" y="21"/>
                </a:lnTo>
                <a:lnTo>
                  <a:pt x="11" y="21"/>
                </a:lnTo>
                <a:lnTo>
                  <a:pt x="8" y="20"/>
                </a:lnTo>
                <a:lnTo>
                  <a:pt x="3" y="18"/>
                </a:lnTo>
                <a:lnTo>
                  <a:pt x="2" y="15"/>
                </a:lnTo>
                <a:lnTo>
                  <a:pt x="0" y="11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2"/>
                </a:lnTo>
                <a:lnTo>
                  <a:pt x="11" y="0"/>
                </a:lnTo>
                <a:lnTo>
                  <a:pt x="11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5" name="Freeform 214"/>
          <p:cNvSpPr/>
          <p:nvPr/>
        </p:nvSpPr>
        <p:spPr bwMode="auto">
          <a:xfrm>
            <a:off x="1056244" y="2119680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19" y="14"/>
              </a:cxn>
              <a:cxn ang="0">
                <a:pos x="18" y="17"/>
              </a:cxn>
              <a:cxn ang="0">
                <a:pos x="13" y="20"/>
              </a:cxn>
              <a:cxn ang="0">
                <a:pos x="10" y="20"/>
              </a:cxn>
              <a:cxn ang="0">
                <a:pos x="10" y="20"/>
              </a:cxn>
              <a:cxn ang="0">
                <a:pos x="6" y="20"/>
              </a:cxn>
              <a:cxn ang="0">
                <a:pos x="3" y="17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10" y="0"/>
              </a:cxn>
              <a:cxn ang="0">
                <a:pos x="10" y="0"/>
              </a:cxn>
              <a:cxn ang="0">
                <a:pos x="13" y="0"/>
              </a:cxn>
              <a:cxn ang="0">
                <a:pos x="18" y="3"/>
              </a:cxn>
              <a:cxn ang="0">
                <a:pos x="19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19" y="14"/>
                </a:lnTo>
                <a:lnTo>
                  <a:pt x="18" y="17"/>
                </a:lnTo>
                <a:lnTo>
                  <a:pt x="13" y="20"/>
                </a:lnTo>
                <a:lnTo>
                  <a:pt x="10" y="20"/>
                </a:lnTo>
                <a:lnTo>
                  <a:pt x="10" y="20"/>
                </a:lnTo>
                <a:lnTo>
                  <a:pt x="6" y="20"/>
                </a:lnTo>
                <a:lnTo>
                  <a:pt x="3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6" name="Freeform 215"/>
          <p:cNvSpPr/>
          <p:nvPr/>
        </p:nvSpPr>
        <p:spPr bwMode="auto">
          <a:xfrm>
            <a:off x="1108522" y="2184487"/>
            <a:ext cx="35414" cy="33195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21" y="10"/>
              </a:cxn>
              <a:cxn ang="0">
                <a:pos x="20" y="13"/>
              </a:cxn>
              <a:cxn ang="0">
                <a:pos x="18" y="18"/>
              </a:cxn>
              <a:cxn ang="0">
                <a:pos x="15" y="19"/>
              </a:cxn>
              <a:cxn ang="0">
                <a:pos x="11" y="21"/>
              </a:cxn>
              <a:cxn ang="0">
                <a:pos x="11" y="21"/>
              </a:cxn>
              <a:cxn ang="0">
                <a:pos x="6" y="19"/>
              </a:cxn>
              <a:cxn ang="0">
                <a:pos x="3" y="18"/>
              </a:cxn>
              <a:cxn ang="0">
                <a:pos x="2" y="13"/>
              </a:cxn>
              <a:cxn ang="0">
                <a:pos x="0" y="10"/>
              </a:cxn>
              <a:cxn ang="0">
                <a:pos x="0" y="10"/>
              </a:cxn>
              <a:cxn ang="0">
                <a:pos x="2" y="6"/>
              </a:cxn>
              <a:cxn ang="0">
                <a:pos x="3" y="3"/>
              </a:cxn>
              <a:cxn ang="0">
                <a:pos x="6" y="1"/>
              </a:cxn>
              <a:cxn ang="0">
                <a:pos x="11" y="0"/>
              </a:cxn>
              <a:cxn ang="0">
                <a:pos x="11" y="0"/>
              </a:cxn>
              <a:cxn ang="0">
                <a:pos x="15" y="1"/>
              </a:cxn>
              <a:cxn ang="0">
                <a:pos x="18" y="3"/>
              </a:cxn>
              <a:cxn ang="0">
                <a:pos x="20" y="6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20" y="13"/>
                </a:lnTo>
                <a:lnTo>
                  <a:pt x="18" y="18"/>
                </a:lnTo>
                <a:lnTo>
                  <a:pt x="15" y="19"/>
                </a:lnTo>
                <a:lnTo>
                  <a:pt x="11" y="21"/>
                </a:lnTo>
                <a:lnTo>
                  <a:pt x="11" y="21"/>
                </a:lnTo>
                <a:lnTo>
                  <a:pt x="6" y="19"/>
                </a:lnTo>
                <a:lnTo>
                  <a:pt x="3" y="18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11" y="0"/>
                </a:lnTo>
                <a:lnTo>
                  <a:pt x="11" y="0"/>
                </a:lnTo>
                <a:lnTo>
                  <a:pt x="15" y="1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7" name="Freeform 216"/>
          <p:cNvSpPr/>
          <p:nvPr/>
        </p:nvSpPr>
        <p:spPr bwMode="auto">
          <a:xfrm>
            <a:off x="1177663" y="2247713"/>
            <a:ext cx="35414" cy="33195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5"/>
              </a:cxn>
              <a:cxn ang="0">
                <a:pos x="18" y="18"/>
              </a:cxn>
              <a:cxn ang="0">
                <a:pos x="15" y="20"/>
              </a:cxn>
              <a:cxn ang="0">
                <a:pos x="10" y="21"/>
              </a:cxn>
              <a:cxn ang="0">
                <a:pos x="10" y="21"/>
              </a:cxn>
              <a:cxn ang="0">
                <a:pos x="7" y="20"/>
              </a:cxn>
              <a:cxn ang="0">
                <a:pos x="3" y="18"/>
              </a:cxn>
              <a:cxn ang="0">
                <a:pos x="1" y="15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2"/>
              </a:cxn>
              <a:cxn ang="0">
                <a:pos x="10" y="0"/>
              </a:cxn>
              <a:cxn ang="0">
                <a:pos x="10" y="0"/>
              </a:cxn>
              <a:cxn ang="0">
                <a:pos x="15" y="2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21" y="15"/>
                </a:lnTo>
                <a:lnTo>
                  <a:pt x="18" y="18"/>
                </a:lnTo>
                <a:lnTo>
                  <a:pt x="15" y="20"/>
                </a:lnTo>
                <a:lnTo>
                  <a:pt x="10" y="21"/>
                </a:lnTo>
                <a:lnTo>
                  <a:pt x="10" y="21"/>
                </a:lnTo>
                <a:lnTo>
                  <a:pt x="7" y="20"/>
                </a:lnTo>
                <a:lnTo>
                  <a:pt x="3" y="18"/>
                </a:lnTo>
                <a:lnTo>
                  <a:pt x="1" y="15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0" y="0"/>
                </a:lnTo>
                <a:lnTo>
                  <a:pt x="10" y="0"/>
                </a:lnTo>
                <a:lnTo>
                  <a:pt x="15" y="2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8" name="Freeform 217"/>
          <p:cNvSpPr/>
          <p:nvPr/>
        </p:nvSpPr>
        <p:spPr bwMode="auto">
          <a:xfrm>
            <a:off x="1192840" y="2133905"/>
            <a:ext cx="35414" cy="31613"/>
          </a:xfrm>
          <a:custGeom>
            <a:avLst/>
            <a:gdLst/>
            <a:ahLst/>
            <a:cxnLst>
              <a:cxn ang="0">
                <a:pos x="21" y="11"/>
              </a:cxn>
              <a:cxn ang="0">
                <a:pos x="21" y="11"/>
              </a:cxn>
              <a:cxn ang="0">
                <a:pos x="21" y="14"/>
              </a:cxn>
              <a:cxn ang="0">
                <a:pos x="18" y="17"/>
              </a:cxn>
              <a:cxn ang="0">
                <a:pos x="15" y="20"/>
              </a:cxn>
              <a:cxn ang="0">
                <a:pos x="10" y="20"/>
              </a:cxn>
              <a:cxn ang="0">
                <a:pos x="10" y="20"/>
              </a:cxn>
              <a:cxn ang="0">
                <a:pos x="7" y="20"/>
              </a:cxn>
              <a:cxn ang="0">
                <a:pos x="3" y="17"/>
              </a:cxn>
              <a:cxn ang="0">
                <a:pos x="1" y="14"/>
              </a:cxn>
              <a:cxn ang="0">
                <a:pos x="0" y="11"/>
              </a:cxn>
              <a:cxn ang="0">
                <a:pos x="0" y="11"/>
              </a:cxn>
              <a:cxn ang="0">
                <a:pos x="1" y="6"/>
              </a:cxn>
              <a:cxn ang="0">
                <a:pos x="3" y="3"/>
              </a:cxn>
              <a:cxn ang="0">
                <a:pos x="7" y="0"/>
              </a:cxn>
              <a:cxn ang="0">
                <a:pos x="10" y="0"/>
              </a:cxn>
              <a:cxn ang="0">
                <a:pos x="10" y="0"/>
              </a:cxn>
              <a:cxn ang="0">
                <a:pos x="15" y="0"/>
              </a:cxn>
              <a:cxn ang="0">
                <a:pos x="18" y="3"/>
              </a:cxn>
              <a:cxn ang="0">
                <a:pos x="21" y="6"/>
              </a:cxn>
              <a:cxn ang="0">
                <a:pos x="21" y="11"/>
              </a:cxn>
              <a:cxn ang="0">
                <a:pos x="21" y="11"/>
              </a:cxn>
            </a:cxnLst>
            <a:rect l="0" t="0" r="r" b="b"/>
            <a:pathLst>
              <a:path w="21" h="20">
                <a:moveTo>
                  <a:pt x="21" y="11"/>
                </a:moveTo>
                <a:lnTo>
                  <a:pt x="21" y="11"/>
                </a:lnTo>
                <a:lnTo>
                  <a:pt x="21" y="14"/>
                </a:lnTo>
                <a:lnTo>
                  <a:pt x="18" y="17"/>
                </a:lnTo>
                <a:lnTo>
                  <a:pt x="15" y="20"/>
                </a:lnTo>
                <a:lnTo>
                  <a:pt x="10" y="20"/>
                </a:lnTo>
                <a:lnTo>
                  <a:pt x="10" y="20"/>
                </a:lnTo>
                <a:lnTo>
                  <a:pt x="7" y="20"/>
                </a:lnTo>
                <a:lnTo>
                  <a:pt x="3" y="17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0" y="0"/>
                </a:lnTo>
                <a:lnTo>
                  <a:pt x="10" y="0"/>
                </a:lnTo>
                <a:lnTo>
                  <a:pt x="15" y="0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49" name="Freeform 218"/>
          <p:cNvSpPr/>
          <p:nvPr/>
        </p:nvSpPr>
        <p:spPr bwMode="auto">
          <a:xfrm>
            <a:off x="1017458" y="2233487"/>
            <a:ext cx="33727" cy="33195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20" y="11"/>
              </a:cxn>
              <a:cxn ang="0">
                <a:pos x="20" y="15"/>
              </a:cxn>
              <a:cxn ang="0">
                <a:pos x="17" y="18"/>
              </a:cxn>
              <a:cxn ang="0">
                <a:pos x="14" y="20"/>
              </a:cxn>
              <a:cxn ang="0">
                <a:pos x="11" y="21"/>
              </a:cxn>
              <a:cxn ang="0">
                <a:pos x="11" y="21"/>
              </a:cxn>
              <a:cxn ang="0">
                <a:pos x="6" y="20"/>
              </a:cxn>
              <a:cxn ang="0">
                <a:pos x="3" y="18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6"/>
              </a:cxn>
              <a:cxn ang="0">
                <a:pos x="3" y="3"/>
              </a:cxn>
              <a:cxn ang="0">
                <a:pos x="6" y="2"/>
              </a:cxn>
              <a:cxn ang="0">
                <a:pos x="11" y="0"/>
              </a:cxn>
              <a:cxn ang="0">
                <a:pos x="11" y="0"/>
              </a:cxn>
              <a:cxn ang="0">
                <a:pos x="14" y="2"/>
              </a:cxn>
              <a:cxn ang="0">
                <a:pos x="17" y="3"/>
              </a:cxn>
              <a:cxn ang="0">
                <a:pos x="20" y="6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21">
                <a:moveTo>
                  <a:pt x="20" y="11"/>
                </a:moveTo>
                <a:lnTo>
                  <a:pt x="20" y="11"/>
                </a:lnTo>
                <a:lnTo>
                  <a:pt x="20" y="15"/>
                </a:lnTo>
                <a:lnTo>
                  <a:pt x="17" y="18"/>
                </a:lnTo>
                <a:lnTo>
                  <a:pt x="14" y="20"/>
                </a:lnTo>
                <a:lnTo>
                  <a:pt x="11" y="21"/>
                </a:lnTo>
                <a:lnTo>
                  <a:pt x="11" y="21"/>
                </a:lnTo>
                <a:lnTo>
                  <a:pt x="6" y="20"/>
                </a:lnTo>
                <a:lnTo>
                  <a:pt x="3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6" y="2"/>
                </a:lnTo>
                <a:lnTo>
                  <a:pt x="11" y="0"/>
                </a:lnTo>
                <a:lnTo>
                  <a:pt x="11" y="0"/>
                </a:lnTo>
                <a:lnTo>
                  <a:pt x="14" y="2"/>
                </a:lnTo>
                <a:lnTo>
                  <a:pt x="17" y="3"/>
                </a:lnTo>
                <a:lnTo>
                  <a:pt x="20" y="6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C5EDF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4" name="Freeform 233"/>
          <p:cNvSpPr>
            <a:spLocks noEditPoints="1"/>
          </p:cNvSpPr>
          <p:nvPr/>
        </p:nvSpPr>
        <p:spPr bwMode="auto">
          <a:xfrm>
            <a:off x="1071421" y="154907"/>
            <a:ext cx="330528" cy="309811"/>
          </a:xfrm>
          <a:custGeom>
            <a:avLst/>
            <a:gdLst/>
            <a:ahLst/>
            <a:cxnLst>
              <a:cxn ang="0">
                <a:pos x="3" y="79"/>
              </a:cxn>
              <a:cxn ang="0">
                <a:pos x="0" y="99"/>
              </a:cxn>
              <a:cxn ang="0">
                <a:pos x="1" y="109"/>
              </a:cxn>
              <a:cxn ang="0">
                <a:pos x="4" y="127"/>
              </a:cxn>
              <a:cxn ang="0">
                <a:pos x="12" y="145"/>
              </a:cxn>
              <a:cxn ang="0">
                <a:pos x="22" y="162"/>
              </a:cxn>
              <a:cxn ang="0">
                <a:pos x="36" y="174"/>
              </a:cxn>
              <a:cxn ang="0">
                <a:pos x="52" y="184"/>
              </a:cxn>
              <a:cxn ang="0">
                <a:pos x="69" y="192"/>
              </a:cxn>
              <a:cxn ang="0">
                <a:pos x="88" y="196"/>
              </a:cxn>
              <a:cxn ang="0">
                <a:pos x="99" y="196"/>
              </a:cxn>
              <a:cxn ang="0">
                <a:pos x="100" y="196"/>
              </a:cxn>
              <a:cxn ang="0">
                <a:pos x="100" y="193"/>
              </a:cxn>
              <a:cxn ang="0">
                <a:pos x="99" y="172"/>
              </a:cxn>
              <a:cxn ang="0">
                <a:pos x="93" y="153"/>
              </a:cxn>
              <a:cxn ang="0">
                <a:pos x="84" y="133"/>
              </a:cxn>
              <a:cxn ang="0">
                <a:pos x="58" y="103"/>
              </a:cxn>
              <a:cxn ang="0">
                <a:pos x="31" y="87"/>
              </a:cxn>
              <a:cxn ang="0">
                <a:pos x="12" y="81"/>
              </a:cxn>
              <a:cxn ang="0">
                <a:pos x="99" y="0"/>
              </a:cxn>
              <a:cxn ang="0">
                <a:pos x="81" y="1"/>
              </a:cxn>
              <a:cxn ang="0">
                <a:pos x="51" y="13"/>
              </a:cxn>
              <a:cxn ang="0">
                <a:pos x="25" y="33"/>
              </a:cxn>
              <a:cxn ang="0">
                <a:pos x="7" y="60"/>
              </a:cxn>
              <a:cxn ang="0">
                <a:pos x="3" y="76"/>
              </a:cxn>
              <a:cxn ang="0">
                <a:pos x="24" y="81"/>
              </a:cxn>
              <a:cxn ang="0">
                <a:pos x="43" y="90"/>
              </a:cxn>
              <a:cxn ang="0">
                <a:pos x="60" y="102"/>
              </a:cxn>
              <a:cxn ang="0">
                <a:pos x="81" y="124"/>
              </a:cxn>
              <a:cxn ang="0">
                <a:pos x="91" y="141"/>
              </a:cxn>
              <a:cxn ang="0">
                <a:pos x="99" y="162"/>
              </a:cxn>
              <a:cxn ang="0">
                <a:pos x="103" y="183"/>
              </a:cxn>
              <a:cxn ang="0">
                <a:pos x="103" y="193"/>
              </a:cxn>
              <a:cxn ang="0">
                <a:pos x="103" y="196"/>
              </a:cxn>
              <a:cxn ang="0">
                <a:pos x="124" y="193"/>
              </a:cxn>
              <a:cxn ang="0">
                <a:pos x="120" y="184"/>
              </a:cxn>
              <a:cxn ang="0">
                <a:pos x="114" y="166"/>
              </a:cxn>
              <a:cxn ang="0">
                <a:pos x="114" y="156"/>
              </a:cxn>
              <a:cxn ang="0">
                <a:pos x="120" y="129"/>
              </a:cxn>
              <a:cxn ang="0">
                <a:pos x="135" y="106"/>
              </a:cxn>
              <a:cxn ang="0">
                <a:pos x="156" y="91"/>
              </a:cxn>
              <a:cxn ang="0">
                <a:pos x="184" y="85"/>
              </a:cxn>
              <a:cxn ang="0">
                <a:pos x="196" y="87"/>
              </a:cxn>
              <a:cxn ang="0">
                <a:pos x="192" y="69"/>
              </a:cxn>
              <a:cxn ang="0">
                <a:pos x="175" y="37"/>
              </a:cxn>
              <a:cxn ang="0">
                <a:pos x="150" y="15"/>
              </a:cxn>
              <a:cxn ang="0">
                <a:pos x="117" y="1"/>
              </a:cxn>
            </a:cxnLst>
            <a:rect l="0" t="0" r="r" b="b"/>
            <a:pathLst>
              <a:path w="196" h="196">
                <a:moveTo>
                  <a:pt x="3" y="79"/>
                </a:moveTo>
                <a:lnTo>
                  <a:pt x="3" y="79"/>
                </a:lnTo>
                <a:lnTo>
                  <a:pt x="1" y="88"/>
                </a:lnTo>
                <a:lnTo>
                  <a:pt x="0" y="99"/>
                </a:lnTo>
                <a:lnTo>
                  <a:pt x="0" y="99"/>
                </a:lnTo>
                <a:lnTo>
                  <a:pt x="1" y="109"/>
                </a:lnTo>
                <a:lnTo>
                  <a:pt x="3" y="118"/>
                </a:lnTo>
                <a:lnTo>
                  <a:pt x="4" y="127"/>
                </a:lnTo>
                <a:lnTo>
                  <a:pt x="7" y="136"/>
                </a:lnTo>
                <a:lnTo>
                  <a:pt x="12" y="145"/>
                </a:lnTo>
                <a:lnTo>
                  <a:pt x="16" y="153"/>
                </a:lnTo>
                <a:lnTo>
                  <a:pt x="22" y="162"/>
                </a:lnTo>
                <a:lnTo>
                  <a:pt x="28" y="168"/>
                </a:lnTo>
                <a:lnTo>
                  <a:pt x="36" y="174"/>
                </a:lnTo>
                <a:lnTo>
                  <a:pt x="43" y="180"/>
                </a:lnTo>
                <a:lnTo>
                  <a:pt x="52" y="184"/>
                </a:lnTo>
                <a:lnTo>
                  <a:pt x="60" y="189"/>
                </a:lnTo>
                <a:lnTo>
                  <a:pt x="69" y="192"/>
                </a:lnTo>
                <a:lnTo>
                  <a:pt x="79" y="195"/>
                </a:lnTo>
                <a:lnTo>
                  <a:pt x="88" y="196"/>
                </a:lnTo>
                <a:lnTo>
                  <a:pt x="99" y="196"/>
                </a:lnTo>
                <a:lnTo>
                  <a:pt x="99" y="196"/>
                </a:lnTo>
                <a:lnTo>
                  <a:pt x="100" y="196"/>
                </a:lnTo>
                <a:lnTo>
                  <a:pt x="100" y="196"/>
                </a:lnTo>
                <a:lnTo>
                  <a:pt x="100" y="193"/>
                </a:lnTo>
                <a:lnTo>
                  <a:pt x="100" y="193"/>
                </a:lnTo>
                <a:lnTo>
                  <a:pt x="100" y="183"/>
                </a:lnTo>
                <a:lnTo>
                  <a:pt x="99" y="172"/>
                </a:lnTo>
                <a:lnTo>
                  <a:pt x="96" y="162"/>
                </a:lnTo>
                <a:lnTo>
                  <a:pt x="93" y="153"/>
                </a:lnTo>
                <a:lnTo>
                  <a:pt x="88" y="142"/>
                </a:lnTo>
                <a:lnTo>
                  <a:pt x="84" y="133"/>
                </a:lnTo>
                <a:lnTo>
                  <a:pt x="72" y="117"/>
                </a:lnTo>
                <a:lnTo>
                  <a:pt x="58" y="103"/>
                </a:lnTo>
                <a:lnTo>
                  <a:pt x="40" y="91"/>
                </a:lnTo>
                <a:lnTo>
                  <a:pt x="31" y="87"/>
                </a:lnTo>
                <a:lnTo>
                  <a:pt x="22" y="84"/>
                </a:lnTo>
                <a:lnTo>
                  <a:pt x="12" y="81"/>
                </a:lnTo>
                <a:lnTo>
                  <a:pt x="3" y="79"/>
                </a:lnTo>
                <a:close/>
                <a:moveTo>
                  <a:pt x="99" y="0"/>
                </a:moveTo>
                <a:lnTo>
                  <a:pt x="99" y="0"/>
                </a:lnTo>
                <a:lnTo>
                  <a:pt x="81" y="1"/>
                </a:lnTo>
                <a:lnTo>
                  <a:pt x="66" y="6"/>
                </a:lnTo>
                <a:lnTo>
                  <a:pt x="51" y="13"/>
                </a:lnTo>
                <a:lnTo>
                  <a:pt x="37" y="22"/>
                </a:lnTo>
                <a:lnTo>
                  <a:pt x="25" y="33"/>
                </a:lnTo>
                <a:lnTo>
                  <a:pt x="16" y="46"/>
                </a:lnTo>
                <a:lnTo>
                  <a:pt x="7" y="60"/>
                </a:lnTo>
                <a:lnTo>
                  <a:pt x="3" y="76"/>
                </a:lnTo>
                <a:lnTo>
                  <a:pt x="3" y="76"/>
                </a:lnTo>
                <a:lnTo>
                  <a:pt x="13" y="78"/>
                </a:lnTo>
                <a:lnTo>
                  <a:pt x="24" y="81"/>
                </a:lnTo>
                <a:lnTo>
                  <a:pt x="33" y="85"/>
                </a:lnTo>
                <a:lnTo>
                  <a:pt x="43" y="90"/>
                </a:lnTo>
                <a:lnTo>
                  <a:pt x="51" y="94"/>
                </a:lnTo>
                <a:lnTo>
                  <a:pt x="60" y="102"/>
                </a:lnTo>
                <a:lnTo>
                  <a:pt x="75" y="115"/>
                </a:lnTo>
                <a:lnTo>
                  <a:pt x="81" y="124"/>
                </a:lnTo>
                <a:lnTo>
                  <a:pt x="87" y="132"/>
                </a:lnTo>
                <a:lnTo>
                  <a:pt x="91" y="141"/>
                </a:lnTo>
                <a:lnTo>
                  <a:pt x="96" y="151"/>
                </a:lnTo>
                <a:lnTo>
                  <a:pt x="99" y="162"/>
                </a:lnTo>
                <a:lnTo>
                  <a:pt x="102" y="171"/>
                </a:lnTo>
                <a:lnTo>
                  <a:pt x="103" y="183"/>
                </a:lnTo>
                <a:lnTo>
                  <a:pt x="103" y="193"/>
                </a:lnTo>
                <a:lnTo>
                  <a:pt x="103" y="193"/>
                </a:lnTo>
                <a:lnTo>
                  <a:pt x="103" y="196"/>
                </a:lnTo>
                <a:lnTo>
                  <a:pt x="103" y="196"/>
                </a:lnTo>
                <a:lnTo>
                  <a:pt x="114" y="196"/>
                </a:lnTo>
                <a:lnTo>
                  <a:pt x="124" y="193"/>
                </a:lnTo>
                <a:lnTo>
                  <a:pt x="124" y="193"/>
                </a:lnTo>
                <a:lnTo>
                  <a:pt x="120" y="184"/>
                </a:lnTo>
                <a:lnTo>
                  <a:pt x="117" y="175"/>
                </a:lnTo>
                <a:lnTo>
                  <a:pt x="114" y="166"/>
                </a:lnTo>
                <a:lnTo>
                  <a:pt x="114" y="156"/>
                </a:lnTo>
                <a:lnTo>
                  <a:pt x="114" y="156"/>
                </a:lnTo>
                <a:lnTo>
                  <a:pt x="115" y="141"/>
                </a:lnTo>
                <a:lnTo>
                  <a:pt x="120" y="129"/>
                </a:lnTo>
                <a:lnTo>
                  <a:pt x="126" y="117"/>
                </a:lnTo>
                <a:lnTo>
                  <a:pt x="135" y="106"/>
                </a:lnTo>
                <a:lnTo>
                  <a:pt x="144" y="97"/>
                </a:lnTo>
                <a:lnTo>
                  <a:pt x="156" y="91"/>
                </a:lnTo>
                <a:lnTo>
                  <a:pt x="169" y="87"/>
                </a:lnTo>
                <a:lnTo>
                  <a:pt x="184" y="85"/>
                </a:lnTo>
                <a:lnTo>
                  <a:pt x="184" y="85"/>
                </a:lnTo>
                <a:lnTo>
                  <a:pt x="196" y="87"/>
                </a:lnTo>
                <a:lnTo>
                  <a:pt x="196" y="87"/>
                </a:lnTo>
                <a:lnTo>
                  <a:pt x="192" y="69"/>
                </a:lnTo>
                <a:lnTo>
                  <a:pt x="186" y="52"/>
                </a:lnTo>
                <a:lnTo>
                  <a:pt x="175" y="37"/>
                </a:lnTo>
                <a:lnTo>
                  <a:pt x="163" y="25"/>
                </a:lnTo>
                <a:lnTo>
                  <a:pt x="150" y="15"/>
                </a:lnTo>
                <a:lnTo>
                  <a:pt x="135" y="7"/>
                </a:lnTo>
                <a:lnTo>
                  <a:pt x="117" y="1"/>
                </a:lnTo>
                <a:lnTo>
                  <a:pt x="99" y="0"/>
                </a:lnTo>
                <a:close/>
              </a:path>
            </a:pathLst>
          </a:custGeom>
          <a:solidFill>
            <a:srgbClr val="BAE4E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5" name="Freeform 234"/>
          <p:cNvSpPr/>
          <p:nvPr/>
        </p:nvSpPr>
        <p:spPr bwMode="auto">
          <a:xfrm>
            <a:off x="1071422" y="279780"/>
            <a:ext cx="168637" cy="184939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3" y="0"/>
              </a:cxn>
              <a:cxn ang="0">
                <a:pos x="1" y="9"/>
              </a:cxn>
              <a:cxn ang="0">
                <a:pos x="0" y="20"/>
              </a:cxn>
              <a:cxn ang="0">
                <a:pos x="0" y="20"/>
              </a:cxn>
              <a:cxn ang="0">
                <a:pos x="1" y="30"/>
              </a:cxn>
              <a:cxn ang="0">
                <a:pos x="3" y="39"/>
              </a:cxn>
              <a:cxn ang="0">
                <a:pos x="4" y="48"/>
              </a:cxn>
              <a:cxn ang="0">
                <a:pos x="7" y="57"/>
              </a:cxn>
              <a:cxn ang="0">
                <a:pos x="12" y="66"/>
              </a:cxn>
              <a:cxn ang="0">
                <a:pos x="16" y="74"/>
              </a:cxn>
              <a:cxn ang="0">
                <a:pos x="22" y="83"/>
              </a:cxn>
              <a:cxn ang="0">
                <a:pos x="28" y="89"/>
              </a:cxn>
              <a:cxn ang="0">
                <a:pos x="36" y="95"/>
              </a:cxn>
              <a:cxn ang="0">
                <a:pos x="43" y="101"/>
              </a:cxn>
              <a:cxn ang="0">
                <a:pos x="52" y="105"/>
              </a:cxn>
              <a:cxn ang="0">
                <a:pos x="60" y="110"/>
              </a:cxn>
              <a:cxn ang="0">
                <a:pos x="69" y="113"/>
              </a:cxn>
              <a:cxn ang="0">
                <a:pos x="79" y="116"/>
              </a:cxn>
              <a:cxn ang="0">
                <a:pos x="88" y="117"/>
              </a:cxn>
              <a:cxn ang="0">
                <a:pos x="99" y="117"/>
              </a:cxn>
              <a:cxn ang="0">
                <a:pos x="99" y="117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14"/>
              </a:cxn>
              <a:cxn ang="0">
                <a:pos x="100" y="114"/>
              </a:cxn>
              <a:cxn ang="0">
                <a:pos x="100" y="104"/>
              </a:cxn>
              <a:cxn ang="0">
                <a:pos x="99" y="93"/>
              </a:cxn>
              <a:cxn ang="0">
                <a:pos x="96" y="83"/>
              </a:cxn>
              <a:cxn ang="0">
                <a:pos x="93" y="74"/>
              </a:cxn>
              <a:cxn ang="0">
                <a:pos x="88" y="63"/>
              </a:cxn>
              <a:cxn ang="0">
                <a:pos x="84" y="54"/>
              </a:cxn>
              <a:cxn ang="0">
                <a:pos x="72" y="38"/>
              </a:cxn>
              <a:cxn ang="0">
                <a:pos x="58" y="24"/>
              </a:cxn>
              <a:cxn ang="0">
                <a:pos x="40" y="12"/>
              </a:cxn>
              <a:cxn ang="0">
                <a:pos x="31" y="8"/>
              </a:cxn>
              <a:cxn ang="0">
                <a:pos x="22" y="5"/>
              </a:cxn>
              <a:cxn ang="0">
                <a:pos x="12" y="2"/>
              </a:cxn>
              <a:cxn ang="0">
                <a:pos x="3" y="0"/>
              </a:cxn>
            </a:cxnLst>
            <a:rect l="0" t="0" r="r" b="b"/>
            <a:pathLst>
              <a:path w="100" h="117">
                <a:moveTo>
                  <a:pt x="3" y="0"/>
                </a:moveTo>
                <a:lnTo>
                  <a:pt x="3" y="0"/>
                </a:lnTo>
                <a:lnTo>
                  <a:pt x="1" y="9"/>
                </a:lnTo>
                <a:lnTo>
                  <a:pt x="0" y="20"/>
                </a:lnTo>
                <a:lnTo>
                  <a:pt x="0" y="20"/>
                </a:lnTo>
                <a:lnTo>
                  <a:pt x="1" y="30"/>
                </a:lnTo>
                <a:lnTo>
                  <a:pt x="3" y="39"/>
                </a:lnTo>
                <a:lnTo>
                  <a:pt x="4" y="48"/>
                </a:lnTo>
                <a:lnTo>
                  <a:pt x="7" y="57"/>
                </a:lnTo>
                <a:lnTo>
                  <a:pt x="12" y="66"/>
                </a:lnTo>
                <a:lnTo>
                  <a:pt x="16" y="74"/>
                </a:lnTo>
                <a:lnTo>
                  <a:pt x="22" y="83"/>
                </a:lnTo>
                <a:lnTo>
                  <a:pt x="28" y="89"/>
                </a:lnTo>
                <a:lnTo>
                  <a:pt x="36" y="95"/>
                </a:lnTo>
                <a:lnTo>
                  <a:pt x="43" y="101"/>
                </a:lnTo>
                <a:lnTo>
                  <a:pt x="52" y="105"/>
                </a:lnTo>
                <a:lnTo>
                  <a:pt x="60" y="110"/>
                </a:lnTo>
                <a:lnTo>
                  <a:pt x="69" y="113"/>
                </a:lnTo>
                <a:lnTo>
                  <a:pt x="79" y="116"/>
                </a:lnTo>
                <a:lnTo>
                  <a:pt x="88" y="117"/>
                </a:lnTo>
                <a:lnTo>
                  <a:pt x="99" y="117"/>
                </a:lnTo>
                <a:lnTo>
                  <a:pt x="99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4"/>
                </a:lnTo>
                <a:lnTo>
                  <a:pt x="100" y="114"/>
                </a:lnTo>
                <a:lnTo>
                  <a:pt x="100" y="104"/>
                </a:lnTo>
                <a:lnTo>
                  <a:pt x="99" y="93"/>
                </a:lnTo>
                <a:lnTo>
                  <a:pt x="96" y="83"/>
                </a:lnTo>
                <a:lnTo>
                  <a:pt x="93" y="74"/>
                </a:lnTo>
                <a:lnTo>
                  <a:pt x="88" y="63"/>
                </a:lnTo>
                <a:lnTo>
                  <a:pt x="84" y="54"/>
                </a:lnTo>
                <a:lnTo>
                  <a:pt x="72" y="38"/>
                </a:lnTo>
                <a:lnTo>
                  <a:pt x="58" y="24"/>
                </a:lnTo>
                <a:lnTo>
                  <a:pt x="40" y="12"/>
                </a:lnTo>
                <a:lnTo>
                  <a:pt x="31" y="8"/>
                </a:lnTo>
                <a:lnTo>
                  <a:pt x="22" y="5"/>
                </a:lnTo>
                <a:lnTo>
                  <a:pt x="12" y="2"/>
                </a:lnTo>
                <a:lnTo>
                  <a:pt x="3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6" name="Freeform 235"/>
          <p:cNvSpPr/>
          <p:nvPr/>
        </p:nvSpPr>
        <p:spPr bwMode="auto">
          <a:xfrm>
            <a:off x="1076482" y="154907"/>
            <a:ext cx="325469" cy="309811"/>
          </a:xfrm>
          <a:custGeom>
            <a:avLst/>
            <a:gdLst/>
            <a:ahLst/>
            <a:cxnLst>
              <a:cxn ang="0">
                <a:pos x="96" y="0"/>
              </a:cxn>
              <a:cxn ang="0">
                <a:pos x="96" y="0"/>
              </a:cxn>
              <a:cxn ang="0">
                <a:pos x="78" y="1"/>
              </a:cxn>
              <a:cxn ang="0">
                <a:pos x="63" y="6"/>
              </a:cxn>
              <a:cxn ang="0">
                <a:pos x="48" y="13"/>
              </a:cxn>
              <a:cxn ang="0">
                <a:pos x="34" y="22"/>
              </a:cxn>
              <a:cxn ang="0">
                <a:pos x="22" y="33"/>
              </a:cxn>
              <a:cxn ang="0">
                <a:pos x="13" y="46"/>
              </a:cxn>
              <a:cxn ang="0">
                <a:pos x="4" y="60"/>
              </a:cxn>
              <a:cxn ang="0">
                <a:pos x="0" y="76"/>
              </a:cxn>
              <a:cxn ang="0">
                <a:pos x="0" y="76"/>
              </a:cxn>
              <a:cxn ang="0">
                <a:pos x="10" y="78"/>
              </a:cxn>
              <a:cxn ang="0">
                <a:pos x="21" y="81"/>
              </a:cxn>
              <a:cxn ang="0">
                <a:pos x="30" y="85"/>
              </a:cxn>
              <a:cxn ang="0">
                <a:pos x="40" y="90"/>
              </a:cxn>
              <a:cxn ang="0">
                <a:pos x="48" y="94"/>
              </a:cxn>
              <a:cxn ang="0">
                <a:pos x="57" y="102"/>
              </a:cxn>
              <a:cxn ang="0">
                <a:pos x="72" y="115"/>
              </a:cxn>
              <a:cxn ang="0">
                <a:pos x="78" y="124"/>
              </a:cxn>
              <a:cxn ang="0">
                <a:pos x="84" y="132"/>
              </a:cxn>
              <a:cxn ang="0">
                <a:pos x="88" y="141"/>
              </a:cxn>
              <a:cxn ang="0">
                <a:pos x="93" y="151"/>
              </a:cxn>
              <a:cxn ang="0">
                <a:pos x="96" y="162"/>
              </a:cxn>
              <a:cxn ang="0">
                <a:pos x="99" y="171"/>
              </a:cxn>
              <a:cxn ang="0">
                <a:pos x="100" y="183"/>
              </a:cxn>
              <a:cxn ang="0">
                <a:pos x="100" y="193"/>
              </a:cxn>
              <a:cxn ang="0">
                <a:pos x="100" y="193"/>
              </a:cxn>
              <a:cxn ang="0">
                <a:pos x="100" y="196"/>
              </a:cxn>
              <a:cxn ang="0">
                <a:pos x="100" y="196"/>
              </a:cxn>
              <a:cxn ang="0">
                <a:pos x="111" y="196"/>
              </a:cxn>
              <a:cxn ang="0">
                <a:pos x="121" y="193"/>
              </a:cxn>
              <a:cxn ang="0">
                <a:pos x="121" y="193"/>
              </a:cxn>
              <a:cxn ang="0">
                <a:pos x="117" y="184"/>
              </a:cxn>
              <a:cxn ang="0">
                <a:pos x="114" y="175"/>
              </a:cxn>
              <a:cxn ang="0">
                <a:pos x="111" y="166"/>
              </a:cxn>
              <a:cxn ang="0">
                <a:pos x="111" y="156"/>
              </a:cxn>
              <a:cxn ang="0">
                <a:pos x="111" y="156"/>
              </a:cxn>
              <a:cxn ang="0">
                <a:pos x="112" y="141"/>
              </a:cxn>
              <a:cxn ang="0">
                <a:pos x="117" y="129"/>
              </a:cxn>
              <a:cxn ang="0">
                <a:pos x="123" y="117"/>
              </a:cxn>
              <a:cxn ang="0">
                <a:pos x="132" y="106"/>
              </a:cxn>
              <a:cxn ang="0">
                <a:pos x="141" y="97"/>
              </a:cxn>
              <a:cxn ang="0">
                <a:pos x="153" y="91"/>
              </a:cxn>
              <a:cxn ang="0">
                <a:pos x="166" y="87"/>
              </a:cxn>
              <a:cxn ang="0">
                <a:pos x="181" y="85"/>
              </a:cxn>
              <a:cxn ang="0">
                <a:pos x="181" y="85"/>
              </a:cxn>
              <a:cxn ang="0">
                <a:pos x="193" y="87"/>
              </a:cxn>
              <a:cxn ang="0">
                <a:pos x="193" y="87"/>
              </a:cxn>
              <a:cxn ang="0">
                <a:pos x="189" y="69"/>
              </a:cxn>
              <a:cxn ang="0">
                <a:pos x="183" y="52"/>
              </a:cxn>
              <a:cxn ang="0">
                <a:pos x="172" y="37"/>
              </a:cxn>
              <a:cxn ang="0">
                <a:pos x="160" y="25"/>
              </a:cxn>
              <a:cxn ang="0">
                <a:pos x="147" y="15"/>
              </a:cxn>
              <a:cxn ang="0">
                <a:pos x="132" y="7"/>
              </a:cxn>
              <a:cxn ang="0">
                <a:pos x="114" y="1"/>
              </a:cxn>
              <a:cxn ang="0">
                <a:pos x="96" y="0"/>
              </a:cxn>
            </a:cxnLst>
            <a:rect l="0" t="0" r="r" b="b"/>
            <a:pathLst>
              <a:path w="193" h="196">
                <a:moveTo>
                  <a:pt x="96" y="0"/>
                </a:moveTo>
                <a:lnTo>
                  <a:pt x="96" y="0"/>
                </a:lnTo>
                <a:lnTo>
                  <a:pt x="78" y="1"/>
                </a:lnTo>
                <a:lnTo>
                  <a:pt x="63" y="6"/>
                </a:lnTo>
                <a:lnTo>
                  <a:pt x="48" y="13"/>
                </a:lnTo>
                <a:lnTo>
                  <a:pt x="34" y="22"/>
                </a:lnTo>
                <a:lnTo>
                  <a:pt x="22" y="33"/>
                </a:lnTo>
                <a:lnTo>
                  <a:pt x="13" y="46"/>
                </a:lnTo>
                <a:lnTo>
                  <a:pt x="4" y="60"/>
                </a:lnTo>
                <a:lnTo>
                  <a:pt x="0" y="76"/>
                </a:lnTo>
                <a:lnTo>
                  <a:pt x="0" y="76"/>
                </a:lnTo>
                <a:lnTo>
                  <a:pt x="10" y="78"/>
                </a:lnTo>
                <a:lnTo>
                  <a:pt x="21" y="81"/>
                </a:lnTo>
                <a:lnTo>
                  <a:pt x="30" y="85"/>
                </a:lnTo>
                <a:lnTo>
                  <a:pt x="40" y="90"/>
                </a:lnTo>
                <a:lnTo>
                  <a:pt x="48" y="94"/>
                </a:lnTo>
                <a:lnTo>
                  <a:pt x="57" y="102"/>
                </a:lnTo>
                <a:lnTo>
                  <a:pt x="72" y="115"/>
                </a:lnTo>
                <a:lnTo>
                  <a:pt x="78" y="124"/>
                </a:lnTo>
                <a:lnTo>
                  <a:pt x="84" y="132"/>
                </a:lnTo>
                <a:lnTo>
                  <a:pt x="88" y="141"/>
                </a:lnTo>
                <a:lnTo>
                  <a:pt x="93" y="151"/>
                </a:lnTo>
                <a:lnTo>
                  <a:pt x="96" y="162"/>
                </a:lnTo>
                <a:lnTo>
                  <a:pt x="99" y="171"/>
                </a:lnTo>
                <a:lnTo>
                  <a:pt x="100" y="183"/>
                </a:lnTo>
                <a:lnTo>
                  <a:pt x="100" y="193"/>
                </a:lnTo>
                <a:lnTo>
                  <a:pt x="100" y="193"/>
                </a:lnTo>
                <a:lnTo>
                  <a:pt x="100" y="196"/>
                </a:lnTo>
                <a:lnTo>
                  <a:pt x="100" y="196"/>
                </a:lnTo>
                <a:lnTo>
                  <a:pt x="111" y="196"/>
                </a:lnTo>
                <a:lnTo>
                  <a:pt x="121" y="193"/>
                </a:lnTo>
                <a:lnTo>
                  <a:pt x="121" y="193"/>
                </a:lnTo>
                <a:lnTo>
                  <a:pt x="117" y="184"/>
                </a:lnTo>
                <a:lnTo>
                  <a:pt x="114" y="175"/>
                </a:lnTo>
                <a:lnTo>
                  <a:pt x="111" y="166"/>
                </a:lnTo>
                <a:lnTo>
                  <a:pt x="111" y="156"/>
                </a:lnTo>
                <a:lnTo>
                  <a:pt x="111" y="156"/>
                </a:lnTo>
                <a:lnTo>
                  <a:pt x="112" y="141"/>
                </a:lnTo>
                <a:lnTo>
                  <a:pt x="117" y="129"/>
                </a:lnTo>
                <a:lnTo>
                  <a:pt x="123" y="117"/>
                </a:lnTo>
                <a:lnTo>
                  <a:pt x="132" y="106"/>
                </a:lnTo>
                <a:lnTo>
                  <a:pt x="141" y="97"/>
                </a:lnTo>
                <a:lnTo>
                  <a:pt x="153" y="91"/>
                </a:lnTo>
                <a:lnTo>
                  <a:pt x="166" y="87"/>
                </a:lnTo>
                <a:lnTo>
                  <a:pt x="181" y="85"/>
                </a:lnTo>
                <a:lnTo>
                  <a:pt x="181" y="85"/>
                </a:lnTo>
                <a:lnTo>
                  <a:pt x="193" y="87"/>
                </a:lnTo>
                <a:lnTo>
                  <a:pt x="193" y="87"/>
                </a:lnTo>
                <a:lnTo>
                  <a:pt x="189" y="69"/>
                </a:lnTo>
                <a:lnTo>
                  <a:pt x="183" y="52"/>
                </a:lnTo>
                <a:lnTo>
                  <a:pt x="172" y="37"/>
                </a:lnTo>
                <a:lnTo>
                  <a:pt x="160" y="25"/>
                </a:lnTo>
                <a:lnTo>
                  <a:pt x="147" y="15"/>
                </a:lnTo>
                <a:lnTo>
                  <a:pt x="132" y="7"/>
                </a:lnTo>
                <a:lnTo>
                  <a:pt x="114" y="1"/>
                </a:lnTo>
                <a:lnTo>
                  <a:pt x="96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7" name="Freeform 236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7CBC65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68" name="Freeform 237"/>
          <p:cNvSpPr/>
          <p:nvPr/>
        </p:nvSpPr>
        <p:spPr bwMode="auto">
          <a:xfrm>
            <a:off x="1076482" y="275038"/>
            <a:ext cx="168637" cy="18968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3"/>
              </a:cxn>
              <a:cxn ang="0">
                <a:pos x="0" y="3"/>
              </a:cxn>
              <a:cxn ang="0">
                <a:pos x="9" y="5"/>
              </a:cxn>
              <a:cxn ang="0">
                <a:pos x="19" y="8"/>
              </a:cxn>
              <a:cxn ang="0">
                <a:pos x="28" y="11"/>
              </a:cxn>
              <a:cxn ang="0">
                <a:pos x="37" y="15"/>
              </a:cxn>
              <a:cxn ang="0">
                <a:pos x="55" y="27"/>
              </a:cxn>
              <a:cxn ang="0">
                <a:pos x="69" y="41"/>
              </a:cxn>
              <a:cxn ang="0">
                <a:pos x="81" y="57"/>
              </a:cxn>
              <a:cxn ang="0">
                <a:pos x="85" y="66"/>
              </a:cxn>
              <a:cxn ang="0">
                <a:pos x="90" y="77"/>
              </a:cxn>
              <a:cxn ang="0">
                <a:pos x="93" y="86"/>
              </a:cxn>
              <a:cxn ang="0">
                <a:pos x="96" y="96"/>
              </a:cxn>
              <a:cxn ang="0">
                <a:pos x="97" y="107"/>
              </a:cxn>
              <a:cxn ang="0">
                <a:pos x="97" y="117"/>
              </a:cxn>
              <a:cxn ang="0">
                <a:pos x="97" y="117"/>
              </a:cxn>
              <a:cxn ang="0">
                <a:pos x="97" y="120"/>
              </a:cxn>
              <a:cxn ang="0">
                <a:pos x="97" y="120"/>
              </a:cxn>
              <a:cxn ang="0">
                <a:pos x="100" y="120"/>
              </a:cxn>
              <a:cxn ang="0">
                <a:pos x="100" y="120"/>
              </a:cxn>
              <a:cxn ang="0">
                <a:pos x="100" y="117"/>
              </a:cxn>
              <a:cxn ang="0">
                <a:pos x="100" y="117"/>
              </a:cxn>
              <a:cxn ang="0">
                <a:pos x="100" y="107"/>
              </a:cxn>
              <a:cxn ang="0">
                <a:pos x="99" y="95"/>
              </a:cxn>
              <a:cxn ang="0">
                <a:pos x="96" y="86"/>
              </a:cxn>
              <a:cxn ang="0">
                <a:pos x="93" y="75"/>
              </a:cxn>
              <a:cxn ang="0">
                <a:pos x="88" y="65"/>
              </a:cxn>
              <a:cxn ang="0">
                <a:pos x="84" y="56"/>
              </a:cxn>
              <a:cxn ang="0">
                <a:pos x="78" y="48"/>
              </a:cxn>
              <a:cxn ang="0">
                <a:pos x="72" y="39"/>
              </a:cxn>
              <a:cxn ang="0">
                <a:pos x="57" y="26"/>
              </a:cxn>
              <a:cxn ang="0">
                <a:pos x="48" y="18"/>
              </a:cxn>
              <a:cxn ang="0">
                <a:pos x="40" y="14"/>
              </a:cxn>
              <a:cxn ang="0">
                <a:pos x="30" y="9"/>
              </a:cxn>
              <a:cxn ang="0">
                <a:pos x="21" y="5"/>
              </a:cxn>
              <a:cxn ang="0">
                <a:pos x="10" y="2"/>
              </a:cxn>
              <a:cxn ang="0">
                <a:pos x="0" y="0"/>
              </a:cxn>
            </a:cxnLst>
            <a:rect l="0" t="0" r="r" b="b"/>
            <a:pathLst>
              <a:path w="100" h="1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9" y="5"/>
                </a:lnTo>
                <a:lnTo>
                  <a:pt x="19" y="8"/>
                </a:lnTo>
                <a:lnTo>
                  <a:pt x="28" y="11"/>
                </a:lnTo>
                <a:lnTo>
                  <a:pt x="37" y="15"/>
                </a:lnTo>
                <a:lnTo>
                  <a:pt x="55" y="27"/>
                </a:lnTo>
                <a:lnTo>
                  <a:pt x="69" y="41"/>
                </a:lnTo>
                <a:lnTo>
                  <a:pt x="81" y="57"/>
                </a:lnTo>
                <a:lnTo>
                  <a:pt x="85" y="66"/>
                </a:lnTo>
                <a:lnTo>
                  <a:pt x="90" y="77"/>
                </a:lnTo>
                <a:lnTo>
                  <a:pt x="93" y="86"/>
                </a:lnTo>
                <a:lnTo>
                  <a:pt x="96" y="96"/>
                </a:lnTo>
                <a:lnTo>
                  <a:pt x="97" y="107"/>
                </a:lnTo>
                <a:lnTo>
                  <a:pt x="97" y="117"/>
                </a:lnTo>
                <a:lnTo>
                  <a:pt x="97" y="117"/>
                </a:lnTo>
                <a:lnTo>
                  <a:pt x="97" y="120"/>
                </a:lnTo>
                <a:lnTo>
                  <a:pt x="97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17"/>
                </a:lnTo>
                <a:lnTo>
                  <a:pt x="100" y="117"/>
                </a:lnTo>
                <a:lnTo>
                  <a:pt x="100" y="107"/>
                </a:lnTo>
                <a:lnTo>
                  <a:pt x="99" y="95"/>
                </a:lnTo>
                <a:lnTo>
                  <a:pt x="96" y="86"/>
                </a:lnTo>
                <a:lnTo>
                  <a:pt x="93" y="75"/>
                </a:lnTo>
                <a:lnTo>
                  <a:pt x="88" y="65"/>
                </a:lnTo>
                <a:lnTo>
                  <a:pt x="84" y="56"/>
                </a:lnTo>
                <a:lnTo>
                  <a:pt x="78" y="48"/>
                </a:lnTo>
                <a:lnTo>
                  <a:pt x="72" y="39"/>
                </a:lnTo>
                <a:lnTo>
                  <a:pt x="57" y="26"/>
                </a:lnTo>
                <a:lnTo>
                  <a:pt x="48" y="18"/>
                </a:lnTo>
                <a:lnTo>
                  <a:pt x="40" y="14"/>
                </a:lnTo>
                <a:lnTo>
                  <a:pt x="30" y="9"/>
                </a:lnTo>
                <a:lnTo>
                  <a:pt x="21" y="5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7" name="Freeform 246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  <a:close/>
              </a:path>
            </a:pathLst>
          </a:custGeom>
          <a:solidFill>
            <a:srgbClr val="F4C7B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8" name="Freeform 247"/>
          <p:cNvSpPr/>
          <p:nvPr/>
        </p:nvSpPr>
        <p:spPr bwMode="auto">
          <a:xfrm>
            <a:off x="1280531" y="292425"/>
            <a:ext cx="217542" cy="218132"/>
          </a:xfrm>
          <a:custGeom>
            <a:avLst/>
            <a:gdLst/>
            <a:ahLst/>
            <a:cxnLst>
              <a:cxn ang="0">
                <a:pos x="72" y="0"/>
              </a:cxn>
              <a:cxn ang="0">
                <a:pos x="72" y="0"/>
              </a:cxn>
              <a:cxn ang="0">
                <a:pos x="72" y="12"/>
              </a:cxn>
              <a:cxn ang="0">
                <a:pos x="72" y="12"/>
              </a:cxn>
              <a:cxn ang="0">
                <a:pos x="71" y="28"/>
              </a:cxn>
              <a:cxn ang="0">
                <a:pos x="68" y="43"/>
              </a:cxn>
              <a:cxn ang="0">
                <a:pos x="60" y="58"/>
              </a:cxn>
              <a:cxn ang="0">
                <a:pos x="53" y="72"/>
              </a:cxn>
              <a:cxn ang="0">
                <a:pos x="42" y="84"/>
              </a:cxn>
              <a:cxn ang="0">
                <a:pos x="30" y="93"/>
              </a:cxn>
              <a:cxn ang="0">
                <a:pos x="15" y="100"/>
              </a:cxn>
              <a:cxn ang="0">
                <a:pos x="0" y="106"/>
              </a:cxn>
              <a:cxn ang="0">
                <a:pos x="0" y="106"/>
              </a:cxn>
              <a:cxn ang="0">
                <a:pos x="6" y="114"/>
              </a:cxn>
              <a:cxn ang="0">
                <a:pos x="12" y="120"/>
              </a:cxn>
              <a:cxn ang="0">
                <a:pos x="18" y="124"/>
              </a:cxn>
              <a:cxn ang="0">
                <a:pos x="26" y="129"/>
              </a:cxn>
              <a:cxn ang="0">
                <a:pos x="33" y="133"/>
              </a:cxn>
              <a:cxn ang="0">
                <a:pos x="42" y="136"/>
              </a:cxn>
              <a:cxn ang="0">
                <a:pos x="50" y="138"/>
              </a:cxn>
              <a:cxn ang="0">
                <a:pos x="60" y="138"/>
              </a:cxn>
              <a:cxn ang="0">
                <a:pos x="60" y="138"/>
              </a:cxn>
              <a:cxn ang="0">
                <a:pos x="74" y="136"/>
              </a:cxn>
              <a:cxn ang="0">
                <a:pos x="87" y="133"/>
              </a:cxn>
              <a:cxn ang="0">
                <a:pos x="99" y="126"/>
              </a:cxn>
              <a:cxn ang="0">
                <a:pos x="108" y="118"/>
              </a:cxn>
              <a:cxn ang="0">
                <a:pos x="117" y="108"/>
              </a:cxn>
              <a:cxn ang="0">
                <a:pos x="123" y="96"/>
              </a:cxn>
              <a:cxn ang="0">
                <a:pos x="128" y="82"/>
              </a:cxn>
              <a:cxn ang="0">
                <a:pos x="129" y="69"/>
              </a:cxn>
              <a:cxn ang="0">
                <a:pos x="129" y="69"/>
              </a:cxn>
              <a:cxn ang="0">
                <a:pos x="128" y="55"/>
              </a:cxn>
              <a:cxn ang="0">
                <a:pos x="125" y="43"/>
              </a:cxn>
              <a:cxn ang="0">
                <a:pos x="120" y="33"/>
              </a:cxn>
              <a:cxn ang="0">
                <a:pos x="113" y="24"/>
              </a:cxn>
              <a:cxn ang="0">
                <a:pos x="105" y="15"/>
              </a:cxn>
              <a:cxn ang="0">
                <a:pos x="95" y="7"/>
              </a:cxn>
              <a:cxn ang="0">
                <a:pos x="84" y="3"/>
              </a:cxn>
              <a:cxn ang="0">
                <a:pos x="72" y="0"/>
              </a:cxn>
            </a:cxnLst>
            <a:rect l="0" t="0" r="r" b="b"/>
            <a:pathLst>
              <a:path w="129" h="138">
                <a:moveTo>
                  <a:pt x="72" y="0"/>
                </a:moveTo>
                <a:lnTo>
                  <a:pt x="72" y="0"/>
                </a:lnTo>
                <a:lnTo>
                  <a:pt x="72" y="12"/>
                </a:lnTo>
                <a:lnTo>
                  <a:pt x="72" y="12"/>
                </a:lnTo>
                <a:lnTo>
                  <a:pt x="71" y="28"/>
                </a:lnTo>
                <a:lnTo>
                  <a:pt x="68" y="43"/>
                </a:lnTo>
                <a:lnTo>
                  <a:pt x="60" y="58"/>
                </a:lnTo>
                <a:lnTo>
                  <a:pt x="53" y="72"/>
                </a:lnTo>
                <a:lnTo>
                  <a:pt x="42" y="84"/>
                </a:lnTo>
                <a:lnTo>
                  <a:pt x="30" y="93"/>
                </a:lnTo>
                <a:lnTo>
                  <a:pt x="15" y="100"/>
                </a:lnTo>
                <a:lnTo>
                  <a:pt x="0" y="106"/>
                </a:lnTo>
                <a:lnTo>
                  <a:pt x="0" y="106"/>
                </a:lnTo>
                <a:lnTo>
                  <a:pt x="6" y="114"/>
                </a:lnTo>
                <a:lnTo>
                  <a:pt x="12" y="120"/>
                </a:lnTo>
                <a:lnTo>
                  <a:pt x="18" y="124"/>
                </a:lnTo>
                <a:lnTo>
                  <a:pt x="26" y="129"/>
                </a:lnTo>
                <a:lnTo>
                  <a:pt x="33" y="133"/>
                </a:lnTo>
                <a:lnTo>
                  <a:pt x="42" y="136"/>
                </a:lnTo>
                <a:lnTo>
                  <a:pt x="50" y="138"/>
                </a:lnTo>
                <a:lnTo>
                  <a:pt x="60" y="138"/>
                </a:lnTo>
                <a:lnTo>
                  <a:pt x="60" y="138"/>
                </a:lnTo>
                <a:lnTo>
                  <a:pt x="74" y="136"/>
                </a:lnTo>
                <a:lnTo>
                  <a:pt x="87" y="133"/>
                </a:lnTo>
                <a:lnTo>
                  <a:pt x="99" y="126"/>
                </a:lnTo>
                <a:lnTo>
                  <a:pt x="108" y="118"/>
                </a:lnTo>
                <a:lnTo>
                  <a:pt x="117" y="108"/>
                </a:lnTo>
                <a:lnTo>
                  <a:pt x="123" y="96"/>
                </a:lnTo>
                <a:lnTo>
                  <a:pt x="128" y="82"/>
                </a:lnTo>
                <a:lnTo>
                  <a:pt x="129" y="69"/>
                </a:lnTo>
                <a:lnTo>
                  <a:pt x="129" y="69"/>
                </a:lnTo>
                <a:lnTo>
                  <a:pt x="128" y="55"/>
                </a:lnTo>
                <a:lnTo>
                  <a:pt x="125" y="43"/>
                </a:lnTo>
                <a:lnTo>
                  <a:pt x="120" y="33"/>
                </a:lnTo>
                <a:lnTo>
                  <a:pt x="113" y="24"/>
                </a:lnTo>
                <a:lnTo>
                  <a:pt x="105" y="15"/>
                </a:lnTo>
                <a:lnTo>
                  <a:pt x="95" y="7"/>
                </a:lnTo>
                <a:lnTo>
                  <a:pt x="84" y="3"/>
                </a:lnTo>
                <a:lnTo>
                  <a:pt x="72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79" name="Freeform 248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  <a:close/>
              </a:path>
            </a:pathLst>
          </a:custGeom>
          <a:solidFill>
            <a:srgbClr val="CFBAB7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0" name="Freeform 249"/>
          <p:cNvSpPr/>
          <p:nvPr/>
        </p:nvSpPr>
        <p:spPr bwMode="auto">
          <a:xfrm>
            <a:off x="1263667" y="289263"/>
            <a:ext cx="138282" cy="170712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70" y="0"/>
              </a:cxn>
              <a:cxn ang="0">
                <a:pos x="55" y="2"/>
              </a:cxn>
              <a:cxn ang="0">
                <a:pos x="42" y="6"/>
              </a:cxn>
              <a:cxn ang="0">
                <a:pos x="30" y="12"/>
              </a:cxn>
              <a:cxn ang="0">
                <a:pos x="21" y="21"/>
              </a:cxn>
              <a:cxn ang="0">
                <a:pos x="12" y="32"/>
              </a:cxn>
              <a:cxn ang="0">
                <a:pos x="6" y="44"/>
              </a:cxn>
              <a:cxn ang="0">
                <a:pos x="1" y="56"/>
              </a:cxn>
              <a:cxn ang="0">
                <a:pos x="0" y="71"/>
              </a:cxn>
              <a:cxn ang="0">
                <a:pos x="0" y="71"/>
              </a:cxn>
              <a:cxn ang="0">
                <a:pos x="0" y="81"/>
              </a:cxn>
              <a:cxn ang="0">
                <a:pos x="3" y="90"/>
              </a:cxn>
              <a:cxn ang="0">
                <a:pos x="6" y="99"/>
              </a:cxn>
              <a:cxn ang="0">
                <a:pos x="10" y="108"/>
              </a:cxn>
              <a:cxn ang="0">
                <a:pos x="10" y="108"/>
              </a:cxn>
              <a:cxn ang="0">
                <a:pos x="25" y="102"/>
              </a:cxn>
              <a:cxn ang="0">
                <a:pos x="40" y="95"/>
              </a:cxn>
              <a:cxn ang="0">
                <a:pos x="52" y="86"/>
              </a:cxn>
              <a:cxn ang="0">
                <a:pos x="63" y="74"/>
              </a:cxn>
              <a:cxn ang="0">
                <a:pos x="70" y="60"/>
              </a:cxn>
              <a:cxn ang="0">
                <a:pos x="78" y="45"/>
              </a:cxn>
              <a:cxn ang="0">
                <a:pos x="81" y="30"/>
              </a:cxn>
              <a:cxn ang="0">
                <a:pos x="82" y="14"/>
              </a:cxn>
              <a:cxn ang="0">
                <a:pos x="82" y="14"/>
              </a:cxn>
              <a:cxn ang="0">
                <a:pos x="82" y="2"/>
              </a:cxn>
              <a:cxn ang="0">
                <a:pos x="82" y="2"/>
              </a:cxn>
              <a:cxn ang="0">
                <a:pos x="70" y="0"/>
              </a:cxn>
            </a:cxnLst>
            <a:rect l="0" t="0" r="r" b="b"/>
            <a:pathLst>
              <a:path w="82" h="108">
                <a:moveTo>
                  <a:pt x="70" y="0"/>
                </a:moveTo>
                <a:lnTo>
                  <a:pt x="70" y="0"/>
                </a:lnTo>
                <a:lnTo>
                  <a:pt x="55" y="2"/>
                </a:lnTo>
                <a:lnTo>
                  <a:pt x="42" y="6"/>
                </a:lnTo>
                <a:lnTo>
                  <a:pt x="30" y="12"/>
                </a:lnTo>
                <a:lnTo>
                  <a:pt x="21" y="21"/>
                </a:lnTo>
                <a:lnTo>
                  <a:pt x="12" y="32"/>
                </a:lnTo>
                <a:lnTo>
                  <a:pt x="6" y="44"/>
                </a:lnTo>
                <a:lnTo>
                  <a:pt x="1" y="56"/>
                </a:lnTo>
                <a:lnTo>
                  <a:pt x="0" y="71"/>
                </a:lnTo>
                <a:lnTo>
                  <a:pt x="0" y="71"/>
                </a:lnTo>
                <a:lnTo>
                  <a:pt x="0" y="81"/>
                </a:lnTo>
                <a:lnTo>
                  <a:pt x="3" y="90"/>
                </a:lnTo>
                <a:lnTo>
                  <a:pt x="6" y="99"/>
                </a:lnTo>
                <a:lnTo>
                  <a:pt x="10" y="108"/>
                </a:lnTo>
                <a:lnTo>
                  <a:pt x="10" y="108"/>
                </a:lnTo>
                <a:lnTo>
                  <a:pt x="25" y="102"/>
                </a:lnTo>
                <a:lnTo>
                  <a:pt x="40" y="95"/>
                </a:lnTo>
                <a:lnTo>
                  <a:pt x="52" y="86"/>
                </a:lnTo>
                <a:lnTo>
                  <a:pt x="63" y="74"/>
                </a:lnTo>
                <a:lnTo>
                  <a:pt x="70" y="60"/>
                </a:lnTo>
                <a:lnTo>
                  <a:pt x="78" y="45"/>
                </a:lnTo>
                <a:lnTo>
                  <a:pt x="81" y="30"/>
                </a:lnTo>
                <a:lnTo>
                  <a:pt x="82" y="14"/>
                </a:lnTo>
                <a:lnTo>
                  <a:pt x="82" y="14"/>
                </a:lnTo>
                <a:lnTo>
                  <a:pt x="82" y="2"/>
                </a:lnTo>
                <a:lnTo>
                  <a:pt x="82" y="2"/>
                </a:lnTo>
                <a:lnTo>
                  <a:pt x="70" y="0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88" name="Freeform 257"/>
          <p:cNvSpPr/>
          <p:nvPr/>
        </p:nvSpPr>
        <p:spPr bwMode="auto">
          <a:xfrm>
            <a:off x="1133817" y="3162"/>
            <a:ext cx="207424" cy="1177600"/>
          </a:xfrm>
          <a:custGeom>
            <a:avLst/>
            <a:gdLst/>
            <a:ahLst/>
            <a:cxnLst>
              <a:cxn ang="0">
                <a:pos x="63" y="745"/>
              </a:cxn>
              <a:cxn ang="0">
                <a:pos x="63" y="745"/>
              </a:cxn>
              <a:cxn ang="0">
                <a:pos x="56" y="636"/>
              </a:cxn>
              <a:cxn ang="0">
                <a:pos x="39" y="391"/>
              </a:cxn>
              <a:cxn ang="0">
                <a:pos x="29" y="256"/>
              </a:cxn>
              <a:cxn ang="0">
                <a:pos x="18" y="136"/>
              </a:cxn>
              <a:cxn ang="0">
                <a:pos x="8" y="46"/>
              </a:cxn>
              <a:cxn ang="0">
                <a:pos x="3" y="16"/>
              </a:cxn>
              <a:cxn ang="0">
                <a:pos x="0" y="0"/>
              </a:cxn>
              <a:cxn ang="0">
                <a:pos x="36" y="4"/>
              </a:cxn>
              <a:cxn ang="0">
                <a:pos x="36" y="4"/>
              </a:cxn>
              <a:cxn ang="0">
                <a:pos x="51" y="96"/>
              </a:cxn>
              <a:cxn ang="0">
                <a:pos x="66" y="192"/>
              </a:cxn>
              <a:cxn ang="0">
                <a:pos x="83" y="309"/>
              </a:cxn>
              <a:cxn ang="0">
                <a:pos x="99" y="433"/>
              </a:cxn>
              <a:cxn ang="0">
                <a:pos x="114" y="553"/>
              </a:cxn>
              <a:cxn ang="0">
                <a:pos x="119" y="607"/>
              </a:cxn>
              <a:cxn ang="0">
                <a:pos x="122" y="657"/>
              </a:cxn>
              <a:cxn ang="0">
                <a:pos x="123" y="700"/>
              </a:cxn>
              <a:cxn ang="0">
                <a:pos x="123" y="735"/>
              </a:cxn>
              <a:cxn ang="0">
                <a:pos x="63" y="745"/>
              </a:cxn>
            </a:cxnLst>
            <a:rect l="0" t="0" r="r" b="b"/>
            <a:pathLst>
              <a:path w="123" h="745">
                <a:moveTo>
                  <a:pt x="63" y="745"/>
                </a:moveTo>
                <a:lnTo>
                  <a:pt x="63" y="745"/>
                </a:lnTo>
                <a:lnTo>
                  <a:pt x="56" y="636"/>
                </a:lnTo>
                <a:lnTo>
                  <a:pt x="39" y="391"/>
                </a:lnTo>
                <a:lnTo>
                  <a:pt x="29" y="256"/>
                </a:lnTo>
                <a:lnTo>
                  <a:pt x="18" y="136"/>
                </a:lnTo>
                <a:lnTo>
                  <a:pt x="8" y="46"/>
                </a:lnTo>
                <a:lnTo>
                  <a:pt x="3" y="16"/>
                </a:lnTo>
                <a:lnTo>
                  <a:pt x="0" y="0"/>
                </a:lnTo>
                <a:lnTo>
                  <a:pt x="36" y="4"/>
                </a:lnTo>
                <a:lnTo>
                  <a:pt x="36" y="4"/>
                </a:lnTo>
                <a:lnTo>
                  <a:pt x="51" y="96"/>
                </a:lnTo>
                <a:lnTo>
                  <a:pt x="66" y="192"/>
                </a:lnTo>
                <a:lnTo>
                  <a:pt x="83" y="309"/>
                </a:lnTo>
                <a:lnTo>
                  <a:pt x="99" y="433"/>
                </a:lnTo>
                <a:lnTo>
                  <a:pt x="114" y="553"/>
                </a:lnTo>
                <a:lnTo>
                  <a:pt x="119" y="607"/>
                </a:lnTo>
                <a:lnTo>
                  <a:pt x="122" y="657"/>
                </a:lnTo>
                <a:lnTo>
                  <a:pt x="123" y="700"/>
                </a:lnTo>
                <a:lnTo>
                  <a:pt x="123" y="735"/>
                </a:lnTo>
                <a:lnTo>
                  <a:pt x="63" y="745"/>
                </a:lnTo>
                <a:close/>
              </a:path>
            </a:pathLst>
          </a:custGeom>
          <a:solidFill>
            <a:srgbClr val="5B6F7C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96560" y="88519"/>
            <a:ext cx="2418251" cy="1213955"/>
            <a:chOff x="2395413" y="118025"/>
            <a:chExt cx="3224335" cy="1618606"/>
          </a:xfrm>
        </p:grpSpPr>
        <p:sp>
          <p:nvSpPr>
            <p:cNvPr id="150" name="Freeform 219"/>
            <p:cNvSpPr>
              <a:spLocks noEditPoints="1"/>
            </p:cNvSpPr>
            <p:nvPr/>
          </p:nvSpPr>
          <p:spPr bwMode="auto">
            <a:xfrm>
              <a:off x="4911472" y="1182342"/>
              <a:ext cx="586856" cy="554289"/>
            </a:xfrm>
            <a:custGeom>
              <a:avLst/>
              <a:gdLst/>
              <a:ahLst/>
              <a:cxnLst>
                <a:cxn ang="0">
                  <a:pos x="186" y="182"/>
                </a:cxn>
                <a:cxn ang="0">
                  <a:pos x="164" y="206"/>
                </a:cxn>
                <a:cxn ang="0">
                  <a:pos x="137" y="225"/>
                </a:cxn>
                <a:cxn ang="0">
                  <a:pos x="105" y="237"/>
                </a:cxn>
                <a:cxn ang="0">
                  <a:pos x="71" y="240"/>
                </a:cxn>
                <a:cxn ang="0">
                  <a:pos x="59" y="240"/>
                </a:cxn>
                <a:cxn ang="0">
                  <a:pos x="75" y="249"/>
                </a:cxn>
                <a:cxn ang="0">
                  <a:pos x="113" y="261"/>
                </a:cxn>
                <a:cxn ang="0">
                  <a:pos x="132" y="263"/>
                </a:cxn>
                <a:cxn ang="0">
                  <a:pos x="158" y="261"/>
                </a:cxn>
                <a:cxn ang="0">
                  <a:pos x="182" y="254"/>
                </a:cxn>
                <a:cxn ang="0">
                  <a:pos x="203" y="243"/>
                </a:cxn>
                <a:cxn ang="0">
                  <a:pos x="222" y="228"/>
                </a:cxn>
                <a:cxn ang="0">
                  <a:pos x="209" y="219"/>
                </a:cxn>
                <a:cxn ang="0">
                  <a:pos x="191" y="197"/>
                </a:cxn>
                <a:cxn ang="0">
                  <a:pos x="186" y="182"/>
                </a:cxn>
                <a:cxn ang="0">
                  <a:pos x="182" y="11"/>
                </a:cxn>
                <a:cxn ang="0">
                  <a:pos x="195" y="29"/>
                </a:cxn>
                <a:cxn ang="0">
                  <a:pos x="206" y="51"/>
                </a:cxn>
                <a:cxn ang="0">
                  <a:pos x="212" y="74"/>
                </a:cxn>
                <a:cxn ang="0">
                  <a:pos x="213" y="99"/>
                </a:cxn>
                <a:cxn ang="0">
                  <a:pos x="212" y="117"/>
                </a:cxn>
                <a:cxn ang="0">
                  <a:pos x="221" y="111"/>
                </a:cxn>
                <a:cxn ang="0">
                  <a:pos x="240" y="105"/>
                </a:cxn>
                <a:cxn ang="0">
                  <a:pos x="251" y="104"/>
                </a:cxn>
                <a:cxn ang="0">
                  <a:pos x="261" y="105"/>
                </a:cxn>
                <a:cxn ang="0">
                  <a:pos x="251" y="74"/>
                </a:cxn>
                <a:cxn ang="0">
                  <a:pos x="233" y="48"/>
                </a:cxn>
                <a:cxn ang="0">
                  <a:pos x="210" y="26"/>
                </a:cxn>
                <a:cxn ang="0">
                  <a:pos x="182" y="11"/>
                </a:cxn>
                <a:cxn ang="0">
                  <a:pos x="132" y="0"/>
                </a:cxn>
                <a:cxn ang="0">
                  <a:pos x="105" y="3"/>
                </a:cxn>
                <a:cxn ang="0">
                  <a:pos x="81" y="11"/>
                </a:cxn>
                <a:cxn ang="0">
                  <a:pos x="59" y="23"/>
                </a:cxn>
                <a:cxn ang="0">
                  <a:pos x="39" y="39"/>
                </a:cxn>
                <a:cxn ang="0">
                  <a:pos x="23" y="59"/>
                </a:cxn>
                <a:cxn ang="0">
                  <a:pos x="11" y="80"/>
                </a:cxn>
                <a:cxn ang="0">
                  <a:pos x="3" y="105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9" y="177"/>
                </a:cxn>
                <a:cxn ang="0">
                  <a:pos x="23" y="204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105" y="234"/>
                </a:cxn>
                <a:cxn ang="0">
                  <a:pos x="137" y="221"/>
                </a:cxn>
                <a:cxn ang="0">
                  <a:pos x="164" y="203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07" y="74"/>
                </a:cxn>
                <a:cxn ang="0">
                  <a:pos x="201" y="50"/>
                </a:cxn>
                <a:cxn ang="0">
                  <a:pos x="191" y="27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44" y="0"/>
                </a:cxn>
              </a:cxnLst>
              <a:rect l="0" t="0" r="r" b="b"/>
              <a:pathLst>
                <a:path w="261" h="263">
                  <a:moveTo>
                    <a:pt x="186" y="182"/>
                  </a:moveTo>
                  <a:lnTo>
                    <a:pt x="186" y="182"/>
                  </a:lnTo>
                  <a:lnTo>
                    <a:pt x="176" y="194"/>
                  </a:lnTo>
                  <a:lnTo>
                    <a:pt x="164" y="206"/>
                  </a:lnTo>
                  <a:lnTo>
                    <a:pt x="152" y="216"/>
                  </a:lnTo>
                  <a:lnTo>
                    <a:pt x="137" y="225"/>
                  </a:lnTo>
                  <a:lnTo>
                    <a:pt x="122" y="231"/>
                  </a:lnTo>
                  <a:lnTo>
                    <a:pt x="105" y="237"/>
                  </a:lnTo>
                  <a:lnTo>
                    <a:pt x="89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59" y="240"/>
                  </a:lnTo>
                  <a:lnTo>
                    <a:pt x="59" y="240"/>
                  </a:lnTo>
                  <a:lnTo>
                    <a:pt x="75" y="249"/>
                  </a:lnTo>
                  <a:lnTo>
                    <a:pt x="93" y="257"/>
                  </a:lnTo>
                  <a:lnTo>
                    <a:pt x="113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46" y="263"/>
                  </a:lnTo>
                  <a:lnTo>
                    <a:pt x="158" y="261"/>
                  </a:lnTo>
                  <a:lnTo>
                    <a:pt x="170" y="258"/>
                  </a:lnTo>
                  <a:lnTo>
                    <a:pt x="182" y="254"/>
                  </a:lnTo>
                  <a:lnTo>
                    <a:pt x="192" y="249"/>
                  </a:lnTo>
                  <a:lnTo>
                    <a:pt x="203" y="243"/>
                  </a:lnTo>
                  <a:lnTo>
                    <a:pt x="213" y="236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09" y="219"/>
                  </a:lnTo>
                  <a:lnTo>
                    <a:pt x="198" y="209"/>
                  </a:lnTo>
                  <a:lnTo>
                    <a:pt x="191" y="197"/>
                  </a:lnTo>
                  <a:lnTo>
                    <a:pt x="188" y="189"/>
                  </a:lnTo>
                  <a:lnTo>
                    <a:pt x="186" y="182"/>
                  </a:lnTo>
                  <a:close/>
                  <a:moveTo>
                    <a:pt x="182" y="11"/>
                  </a:moveTo>
                  <a:lnTo>
                    <a:pt x="182" y="11"/>
                  </a:lnTo>
                  <a:lnTo>
                    <a:pt x="189" y="20"/>
                  </a:lnTo>
                  <a:lnTo>
                    <a:pt x="195" y="29"/>
                  </a:lnTo>
                  <a:lnTo>
                    <a:pt x="201" y="39"/>
                  </a:lnTo>
                  <a:lnTo>
                    <a:pt x="206" y="51"/>
                  </a:lnTo>
                  <a:lnTo>
                    <a:pt x="209" y="62"/>
                  </a:lnTo>
                  <a:lnTo>
                    <a:pt x="212" y="74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2" y="117"/>
                  </a:lnTo>
                  <a:lnTo>
                    <a:pt x="212" y="117"/>
                  </a:lnTo>
                  <a:lnTo>
                    <a:pt x="221" y="111"/>
                  </a:lnTo>
                  <a:lnTo>
                    <a:pt x="230" y="108"/>
                  </a:lnTo>
                  <a:lnTo>
                    <a:pt x="240" y="105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7" y="89"/>
                  </a:lnTo>
                  <a:lnTo>
                    <a:pt x="251" y="74"/>
                  </a:lnTo>
                  <a:lnTo>
                    <a:pt x="243" y="60"/>
                  </a:lnTo>
                  <a:lnTo>
                    <a:pt x="233" y="48"/>
                  </a:lnTo>
                  <a:lnTo>
                    <a:pt x="222" y="36"/>
                  </a:lnTo>
                  <a:lnTo>
                    <a:pt x="210" y="26"/>
                  </a:lnTo>
                  <a:lnTo>
                    <a:pt x="197" y="17"/>
                  </a:lnTo>
                  <a:lnTo>
                    <a:pt x="182" y="11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" name="Freeform 221"/>
            <p:cNvSpPr/>
            <p:nvPr/>
          </p:nvSpPr>
          <p:spPr bwMode="auto">
            <a:xfrm>
              <a:off x="5320697" y="1205525"/>
              <a:ext cx="177632" cy="2234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9"/>
                </a:cxn>
                <a:cxn ang="0">
                  <a:pos x="13" y="18"/>
                </a:cxn>
                <a:cxn ang="0">
                  <a:pos x="19" y="28"/>
                </a:cxn>
                <a:cxn ang="0">
                  <a:pos x="24" y="40"/>
                </a:cxn>
                <a:cxn ang="0">
                  <a:pos x="27" y="51"/>
                </a:cxn>
                <a:cxn ang="0">
                  <a:pos x="30" y="63"/>
                </a:cxn>
                <a:cxn ang="0">
                  <a:pos x="31" y="75"/>
                </a:cxn>
                <a:cxn ang="0">
                  <a:pos x="31" y="88"/>
                </a:cxn>
                <a:cxn ang="0">
                  <a:pos x="31" y="88"/>
                </a:cxn>
                <a:cxn ang="0">
                  <a:pos x="30" y="106"/>
                </a:cxn>
                <a:cxn ang="0">
                  <a:pos x="30" y="106"/>
                </a:cxn>
                <a:cxn ang="0">
                  <a:pos x="39" y="100"/>
                </a:cxn>
                <a:cxn ang="0">
                  <a:pos x="48" y="97"/>
                </a:cxn>
                <a:cxn ang="0">
                  <a:pos x="58" y="94"/>
                </a:cxn>
                <a:cxn ang="0">
                  <a:pos x="69" y="93"/>
                </a:cxn>
                <a:cxn ang="0">
                  <a:pos x="69" y="93"/>
                </a:cxn>
                <a:cxn ang="0">
                  <a:pos x="79" y="94"/>
                </a:cxn>
                <a:cxn ang="0">
                  <a:pos x="79" y="94"/>
                </a:cxn>
                <a:cxn ang="0">
                  <a:pos x="75" y="78"/>
                </a:cxn>
                <a:cxn ang="0">
                  <a:pos x="69" y="63"/>
                </a:cxn>
                <a:cxn ang="0">
                  <a:pos x="61" y="49"/>
                </a:cxn>
                <a:cxn ang="0">
                  <a:pos x="51" y="37"/>
                </a:cxn>
                <a:cxn ang="0">
                  <a:pos x="40" y="25"/>
                </a:cxn>
                <a:cxn ang="0">
                  <a:pos x="28" y="15"/>
                </a:cxn>
                <a:cxn ang="0">
                  <a:pos x="15" y="6"/>
                </a:cxn>
                <a:cxn ang="0">
                  <a:pos x="0" y="0"/>
                </a:cxn>
              </a:cxnLst>
              <a:rect l="0" t="0" r="r" b="b"/>
              <a:pathLst>
                <a:path w="79" h="106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3" y="18"/>
                  </a:lnTo>
                  <a:lnTo>
                    <a:pt x="19" y="28"/>
                  </a:lnTo>
                  <a:lnTo>
                    <a:pt x="24" y="40"/>
                  </a:lnTo>
                  <a:lnTo>
                    <a:pt x="27" y="51"/>
                  </a:lnTo>
                  <a:lnTo>
                    <a:pt x="30" y="63"/>
                  </a:lnTo>
                  <a:lnTo>
                    <a:pt x="31" y="75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9" y="100"/>
                  </a:lnTo>
                  <a:lnTo>
                    <a:pt x="48" y="97"/>
                  </a:lnTo>
                  <a:lnTo>
                    <a:pt x="58" y="94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5" y="78"/>
                  </a:lnTo>
                  <a:lnTo>
                    <a:pt x="69" y="63"/>
                  </a:lnTo>
                  <a:lnTo>
                    <a:pt x="61" y="49"/>
                  </a:lnTo>
                  <a:lnTo>
                    <a:pt x="51" y="37"/>
                  </a:lnTo>
                  <a:lnTo>
                    <a:pt x="40" y="25"/>
                  </a:lnTo>
                  <a:lnTo>
                    <a:pt x="28" y="15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" name="Freeform 222"/>
            <p:cNvSpPr/>
            <p:nvPr/>
          </p:nvSpPr>
          <p:spPr bwMode="auto">
            <a:xfrm>
              <a:off x="4911473" y="1182342"/>
              <a:ext cx="472183" cy="499492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19" y="0"/>
                </a:cxn>
                <a:cxn ang="0">
                  <a:pos x="105" y="3"/>
                </a:cxn>
                <a:cxn ang="0">
                  <a:pos x="93" y="6"/>
                </a:cxn>
                <a:cxn ang="0">
                  <a:pos x="81" y="11"/>
                </a:cxn>
                <a:cxn ang="0">
                  <a:pos x="69" y="17"/>
                </a:cxn>
                <a:cxn ang="0">
                  <a:pos x="59" y="23"/>
                </a:cxn>
                <a:cxn ang="0">
                  <a:pos x="48" y="30"/>
                </a:cxn>
                <a:cxn ang="0">
                  <a:pos x="39" y="39"/>
                </a:cxn>
                <a:cxn ang="0">
                  <a:pos x="30" y="48"/>
                </a:cxn>
                <a:cxn ang="0">
                  <a:pos x="23" y="59"/>
                </a:cxn>
                <a:cxn ang="0">
                  <a:pos x="17" y="69"/>
                </a:cxn>
                <a:cxn ang="0">
                  <a:pos x="11" y="80"/>
                </a:cxn>
                <a:cxn ang="0">
                  <a:pos x="6" y="93"/>
                </a:cxn>
                <a:cxn ang="0">
                  <a:pos x="3" y="105"/>
                </a:cxn>
                <a:cxn ang="0">
                  <a:pos x="2" y="11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2" y="147"/>
                </a:cxn>
                <a:cxn ang="0">
                  <a:pos x="5" y="162"/>
                </a:cxn>
                <a:cxn ang="0">
                  <a:pos x="9" y="177"/>
                </a:cxn>
                <a:cxn ang="0">
                  <a:pos x="15" y="191"/>
                </a:cxn>
                <a:cxn ang="0">
                  <a:pos x="23" y="204"/>
                </a:cxn>
                <a:cxn ang="0">
                  <a:pos x="32" y="216"/>
                </a:cxn>
                <a:cxn ang="0">
                  <a:pos x="42" y="227"/>
                </a:cxn>
                <a:cxn ang="0">
                  <a:pos x="54" y="237"/>
                </a:cxn>
                <a:cxn ang="0">
                  <a:pos x="54" y="237"/>
                </a:cxn>
                <a:cxn ang="0">
                  <a:pos x="71" y="237"/>
                </a:cxn>
                <a:cxn ang="0">
                  <a:pos x="71" y="237"/>
                </a:cxn>
                <a:cxn ang="0">
                  <a:pos x="89" y="237"/>
                </a:cxn>
                <a:cxn ang="0">
                  <a:pos x="105" y="234"/>
                </a:cxn>
                <a:cxn ang="0">
                  <a:pos x="122" y="228"/>
                </a:cxn>
                <a:cxn ang="0">
                  <a:pos x="137" y="221"/>
                </a:cxn>
                <a:cxn ang="0">
                  <a:pos x="152" y="212"/>
                </a:cxn>
                <a:cxn ang="0">
                  <a:pos x="164" y="203"/>
                </a:cxn>
                <a:cxn ang="0">
                  <a:pos x="176" y="191"/>
                </a:cxn>
                <a:cxn ang="0">
                  <a:pos x="186" y="177"/>
                </a:cxn>
                <a:cxn ang="0">
                  <a:pos x="186" y="177"/>
                </a:cxn>
                <a:cxn ang="0">
                  <a:pos x="185" y="170"/>
                </a:cxn>
                <a:cxn ang="0">
                  <a:pos x="185" y="170"/>
                </a:cxn>
                <a:cxn ang="0">
                  <a:pos x="188" y="155"/>
                </a:cxn>
                <a:cxn ang="0">
                  <a:pos x="192" y="141"/>
                </a:cxn>
                <a:cxn ang="0">
                  <a:pos x="200" y="129"/>
                </a:cxn>
                <a:cxn ang="0">
                  <a:pos x="209" y="120"/>
                </a:cxn>
                <a:cxn ang="0">
                  <a:pos x="209" y="120"/>
                </a:cxn>
                <a:cxn ang="0">
                  <a:pos x="210" y="99"/>
                </a:cxn>
                <a:cxn ang="0">
                  <a:pos x="210" y="99"/>
                </a:cxn>
                <a:cxn ang="0">
                  <a:pos x="210" y="86"/>
                </a:cxn>
                <a:cxn ang="0">
                  <a:pos x="207" y="74"/>
                </a:cxn>
                <a:cxn ang="0">
                  <a:pos x="206" y="62"/>
                </a:cxn>
                <a:cxn ang="0">
                  <a:pos x="201" y="50"/>
                </a:cxn>
                <a:cxn ang="0">
                  <a:pos x="197" y="38"/>
                </a:cxn>
                <a:cxn ang="0">
                  <a:pos x="191" y="27"/>
                </a:cxn>
                <a:cxn ang="0">
                  <a:pos x="185" y="17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67" y="5"/>
                </a:cxn>
                <a:cxn ang="0">
                  <a:pos x="155" y="2"/>
                </a:cxn>
                <a:cxn ang="0">
                  <a:pos x="144" y="0"/>
                </a:cxn>
                <a:cxn ang="0">
                  <a:pos x="132" y="0"/>
                </a:cxn>
              </a:cxnLst>
              <a:rect l="0" t="0" r="r" b="b"/>
              <a:pathLst>
                <a:path w="210" h="237">
                  <a:moveTo>
                    <a:pt x="132" y="0"/>
                  </a:moveTo>
                  <a:lnTo>
                    <a:pt x="132" y="0"/>
                  </a:lnTo>
                  <a:lnTo>
                    <a:pt x="119" y="0"/>
                  </a:lnTo>
                  <a:lnTo>
                    <a:pt x="105" y="3"/>
                  </a:lnTo>
                  <a:lnTo>
                    <a:pt x="93" y="6"/>
                  </a:lnTo>
                  <a:lnTo>
                    <a:pt x="81" y="11"/>
                  </a:lnTo>
                  <a:lnTo>
                    <a:pt x="69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7" y="69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5"/>
                  </a:lnTo>
                  <a:lnTo>
                    <a:pt x="2" y="11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47"/>
                  </a:lnTo>
                  <a:lnTo>
                    <a:pt x="5" y="162"/>
                  </a:lnTo>
                  <a:lnTo>
                    <a:pt x="9" y="177"/>
                  </a:lnTo>
                  <a:lnTo>
                    <a:pt x="15" y="191"/>
                  </a:lnTo>
                  <a:lnTo>
                    <a:pt x="23" y="204"/>
                  </a:lnTo>
                  <a:lnTo>
                    <a:pt x="32" y="216"/>
                  </a:lnTo>
                  <a:lnTo>
                    <a:pt x="42" y="227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89" y="237"/>
                  </a:lnTo>
                  <a:lnTo>
                    <a:pt x="105" y="234"/>
                  </a:lnTo>
                  <a:lnTo>
                    <a:pt x="122" y="228"/>
                  </a:lnTo>
                  <a:lnTo>
                    <a:pt x="137" y="221"/>
                  </a:lnTo>
                  <a:lnTo>
                    <a:pt x="152" y="212"/>
                  </a:lnTo>
                  <a:lnTo>
                    <a:pt x="164" y="203"/>
                  </a:lnTo>
                  <a:lnTo>
                    <a:pt x="176" y="191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0"/>
                  </a:lnTo>
                  <a:lnTo>
                    <a:pt x="185" y="170"/>
                  </a:lnTo>
                  <a:lnTo>
                    <a:pt x="188" y="155"/>
                  </a:lnTo>
                  <a:lnTo>
                    <a:pt x="192" y="141"/>
                  </a:lnTo>
                  <a:lnTo>
                    <a:pt x="200" y="129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86"/>
                  </a:lnTo>
                  <a:lnTo>
                    <a:pt x="207" y="74"/>
                  </a:lnTo>
                  <a:lnTo>
                    <a:pt x="206" y="62"/>
                  </a:lnTo>
                  <a:lnTo>
                    <a:pt x="201" y="50"/>
                  </a:lnTo>
                  <a:lnTo>
                    <a:pt x="197" y="38"/>
                  </a:lnTo>
                  <a:lnTo>
                    <a:pt x="191" y="27"/>
                  </a:lnTo>
                  <a:lnTo>
                    <a:pt x="185" y="17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7" y="5"/>
                  </a:lnTo>
                  <a:lnTo>
                    <a:pt x="155" y="2"/>
                  </a:lnTo>
                  <a:lnTo>
                    <a:pt x="144" y="0"/>
                  </a:lnTo>
                  <a:lnTo>
                    <a:pt x="13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" name="Freeform 223"/>
            <p:cNvSpPr>
              <a:spLocks noEditPoints="1"/>
            </p:cNvSpPr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2" y="156"/>
                </a:cxn>
                <a:cxn ang="0">
                  <a:pos x="12" y="196"/>
                </a:cxn>
                <a:cxn ang="0">
                  <a:pos x="33" y="232"/>
                </a:cxn>
                <a:cxn ang="0">
                  <a:pos x="63" y="259"/>
                </a:cxn>
                <a:cxn ang="0">
                  <a:pos x="101" y="277"/>
                </a:cxn>
                <a:cxn ang="0">
                  <a:pos x="143" y="283"/>
                </a:cxn>
                <a:cxn ang="0">
                  <a:pos x="171" y="280"/>
                </a:cxn>
                <a:cxn ang="0">
                  <a:pos x="210" y="267"/>
                </a:cxn>
                <a:cxn ang="0">
                  <a:pos x="243" y="243"/>
                </a:cxn>
                <a:cxn ang="0">
                  <a:pos x="269" y="210"/>
                </a:cxn>
                <a:cxn ang="0">
                  <a:pos x="282" y="171"/>
                </a:cxn>
                <a:cxn ang="0">
                  <a:pos x="285" y="142"/>
                </a:cxn>
                <a:cxn ang="0">
                  <a:pos x="279" y="99"/>
                </a:cxn>
                <a:cxn ang="0">
                  <a:pos x="261" y="61"/>
                </a:cxn>
                <a:cxn ang="0">
                  <a:pos x="233" y="31"/>
                </a:cxn>
                <a:cxn ang="0">
                  <a:pos x="198" y="10"/>
                </a:cxn>
                <a:cxn ang="0">
                  <a:pos x="158" y="0"/>
                </a:cxn>
                <a:cxn ang="0">
                  <a:pos x="128" y="0"/>
                </a:cxn>
                <a:cxn ang="0">
                  <a:pos x="87" y="10"/>
                </a:cxn>
                <a:cxn ang="0">
                  <a:pos x="53" y="31"/>
                </a:cxn>
                <a:cxn ang="0">
                  <a:pos x="24" y="61"/>
                </a:cxn>
                <a:cxn ang="0">
                  <a:pos x="6" y="99"/>
                </a:cxn>
                <a:cxn ang="0">
                  <a:pos x="0" y="142"/>
                </a:cxn>
                <a:cxn ang="0">
                  <a:pos x="5" y="127"/>
                </a:cxn>
                <a:cxn ang="0">
                  <a:pos x="14" y="87"/>
                </a:cxn>
                <a:cxn ang="0">
                  <a:pos x="35" y="52"/>
                </a:cxn>
                <a:cxn ang="0">
                  <a:pos x="65" y="27"/>
                </a:cxn>
                <a:cxn ang="0">
                  <a:pos x="101" y="9"/>
                </a:cxn>
                <a:cxn ang="0">
                  <a:pos x="143" y="3"/>
                </a:cxn>
                <a:cxn ang="0">
                  <a:pos x="171" y="6"/>
                </a:cxn>
                <a:cxn ang="0">
                  <a:pos x="209" y="19"/>
                </a:cxn>
                <a:cxn ang="0">
                  <a:pos x="242" y="43"/>
                </a:cxn>
                <a:cxn ang="0">
                  <a:pos x="266" y="75"/>
                </a:cxn>
                <a:cxn ang="0">
                  <a:pos x="279" y="114"/>
                </a:cxn>
                <a:cxn ang="0">
                  <a:pos x="282" y="142"/>
                </a:cxn>
                <a:cxn ang="0">
                  <a:pos x="276" y="183"/>
                </a:cxn>
                <a:cxn ang="0">
                  <a:pos x="258" y="219"/>
                </a:cxn>
                <a:cxn ang="0">
                  <a:pos x="231" y="249"/>
                </a:cxn>
                <a:cxn ang="0">
                  <a:pos x="197" y="270"/>
                </a:cxn>
                <a:cxn ang="0">
                  <a:pos x="158" y="280"/>
                </a:cxn>
                <a:cxn ang="0">
                  <a:pos x="129" y="280"/>
                </a:cxn>
                <a:cxn ang="0">
                  <a:pos x="89" y="270"/>
                </a:cxn>
                <a:cxn ang="0">
                  <a:pos x="54" y="249"/>
                </a:cxn>
                <a:cxn ang="0">
                  <a:pos x="27" y="219"/>
                </a:cxn>
                <a:cxn ang="0">
                  <a:pos x="9" y="183"/>
                </a:cxn>
                <a:cxn ang="0">
                  <a:pos x="3" y="142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  <a:close/>
                  <a:moveTo>
                    <a:pt x="3" y="142"/>
                  </a:moveTo>
                  <a:lnTo>
                    <a:pt x="3" y="142"/>
                  </a:lnTo>
                  <a:lnTo>
                    <a:pt x="5" y="127"/>
                  </a:lnTo>
                  <a:lnTo>
                    <a:pt x="6" y="114"/>
                  </a:lnTo>
                  <a:lnTo>
                    <a:pt x="9" y="100"/>
                  </a:lnTo>
                  <a:lnTo>
                    <a:pt x="14" y="87"/>
                  </a:lnTo>
                  <a:lnTo>
                    <a:pt x="20" y="75"/>
                  </a:lnTo>
                  <a:lnTo>
                    <a:pt x="27" y="64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4" y="34"/>
                  </a:lnTo>
                  <a:lnTo>
                    <a:pt x="65" y="27"/>
                  </a:lnTo>
                  <a:lnTo>
                    <a:pt x="77" y="19"/>
                  </a:lnTo>
                  <a:lnTo>
                    <a:pt x="89" y="13"/>
                  </a:lnTo>
                  <a:lnTo>
                    <a:pt x="101" y="9"/>
                  </a:lnTo>
                  <a:lnTo>
                    <a:pt x="114" y="6"/>
                  </a:lnTo>
                  <a:lnTo>
                    <a:pt x="129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58" y="3"/>
                  </a:lnTo>
                  <a:lnTo>
                    <a:pt x="171" y="6"/>
                  </a:lnTo>
                  <a:lnTo>
                    <a:pt x="185" y="9"/>
                  </a:lnTo>
                  <a:lnTo>
                    <a:pt x="197" y="13"/>
                  </a:lnTo>
                  <a:lnTo>
                    <a:pt x="209" y="19"/>
                  </a:lnTo>
                  <a:lnTo>
                    <a:pt x="221" y="27"/>
                  </a:lnTo>
                  <a:lnTo>
                    <a:pt x="231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8" y="64"/>
                  </a:lnTo>
                  <a:lnTo>
                    <a:pt x="266" y="75"/>
                  </a:lnTo>
                  <a:lnTo>
                    <a:pt x="272" y="87"/>
                  </a:lnTo>
                  <a:lnTo>
                    <a:pt x="276" y="100"/>
                  </a:lnTo>
                  <a:lnTo>
                    <a:pt x="279" y="114"/>
                  </a:lnTo>
                  <a:lnTo>
                    <a:pt x="281" y="127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1" y="156"/>
                  </a:lnTo>
                  <a:lnTo>
                    <a:pt x="279" y="169"/>
                  </a:lnTo>
                  <a:lnTo>
                    <a:pt x="276" y="183"/>
                  </a:lnTo>
                  <a:lnTo>
                    <a:pt x="272" y="196"/>
                  </a:lnTo>
                  <a:lnTo>
                    <a:pt x="266" y="208"/>
                  </a:lnTo>
                  <a:lnTo>
                    <a:pt x="258" y="219"/>
                  </a:lnTo>
                  <a:lnTo>
                    <a:pt x="251" y="231"/>
                  </a:lnTo>
                  <a:lnTo>
                    <a:pt x="242" y="240"/>
                  </a:lnTo>
                  <a:lnTo>
                    <a:pt x="231" y="249"/>
                  </a:lnTo>
                  <a:lnTo>
                    <a:pt x="221" y="258"/>
                  </a:lnTo>
                  <a:lnTo>
                    <a:pt x="209" y="264"/>
                  </a:lnTo>
                  <a:lnTo>
                    <a:pt x="197" y="270"/>
                  </a:lnTo>
                  <a:lnTo>
                    <a:pt x="185" y="274"/>
                  </a:lnTo>
                  <a:lnTo>
                    <a:pt x="171" y="279"/>
                  </a:lnTo>
                  <a:lnTo>
                    <a:pt x="158" y="280"/>
                  </a:lnTo>
                  <a:lnTo>
                    <a:pt x="143" y="280"/>
                  </a:lnTo>
                  <a:lnTo>
                    <a:pt x="143" y="280"/>
                  </a:lnTo>
                  <a:lnTo>
                    <a:pt x="129" y="280"/>
                  </a:lnTo>
                  <a:lnTo>
                    <a:pt x="114" y="279"/>
                  </a:lnTo>
                  <a:lnTo>
                    <a:pt x="101" y="274"/>
                  </a:lnTo>
                  <a:lnTo>
                    <a:pt x="89" y="270"/>
                  </a:lnTo>
                  <a:lnTo>
                    <a:pt x="77" y="264"/>
                  </a:lnTo>
                  <a:lnTo>
                    <a:pt x="65" y="258"/>
                  </a:lnTo>
                  <a:lnTo>
                    <a:pt x="54" y="249"/>
                  </a:lnTo>
                  <a:lnTo>
                    <a:pt x="44" y="240"/>
                  </a:lnTo>
                  <a:lnTo>
                    <a:pt x="35" y="231"/>
                  </a:lnTo>
                  <a:lnTo>
                    <a:pt x="27" y="219"/>
                  </a:lnTo>
                  <a:lnTo>
                    <a:pt x="20" y="208"/>
                  </a:lnTo>
                  <a:lnTo>
                    <a:pt x="14" y="196"/>
                  </a:lnTo>
                  <a:lnTo>
                    <a:pt x="9" y="183"/>
                  </a:lnTo>
                  <a:lnTo>
                    <a:pt x="6" y="169"/>
                  </a:lnTo>
                  <a:lnTo>
                    <a:pt x="5" y="156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" name="Freeform 224"/>
            <p:cNvSpPr/>
            <p:nvPr/>
          </p:nvSpPr>
          <p:spPr bwMode="auto">
            <a:xfrm>
              <a:off x="4749581" y="1091716"/>
              <a:ext cx="640820" cy="59644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3" y="171"/>
                </a:cxn>
                <a:cxn ang="0">
                  <a:pos x="12" y="196"/>
                </a:cxn>
                <a:cxn ang="0">
                  <a:pos x="24" y="222"/>
                </a:cxn>
                <a:cxn ang="0">
                  <a:pos x="42" y="243"/>
                </a:cxn>
                <a:cxn ang="0">
                  <a:pos x="63" y="259"/>
                </a:cxn>
                <a:cxn ang="0">
                  <a:pos x="87" y="273"/>
                </a:cxn>
                <a:cxn ang="0">
                  <a:pos x="114" y="280"/>
                </a:cxn>
                <a:cxn ang="0">
                  <a:pos x="143" y="283"/>
                </a:cxn>
                <a:cxn ang="0">
                  <a:pos x="158" y="283"/>
                </a:cxn>
                <a:cxn ang="0">
                  <a:pos x="185" y="277"/>
                </a:cxn>
                <a:cxn ang="0">
                  <a:pos x="210" y="267"/>
                </a:cxn>
                <a:cxn ang="0">
                  <a:pos x="233" y="252"/>
                </a:cxn>
                <a:cxn ang="0">
                  <a:pos x="252" y="232"/>
                </a:cxn>
                <a:cxn ang="0">
                  <a:pos x="269" y="210"/>
                </a:cxn>
                <a:cxn ang="0">
                  <a:pos x="279" y="184"/>
                </a:cxn>
                <a:cxn ang="0">
                  <a:pos x="284" y="156"/>
                </a:cxn>
                <a:cxn ang="0">
                  <a:pos x="285" y="142"/>
                </a:cxn>
                <a:cxn ang="0">
                  <a:pos x="282" y="112"/>
                </a:cxn>
                <a:cxn ang="0">
                  <a:pos x="275" y="87"/>
                </a:cxn>
                <a:cxn ang="0">
                  <a:pos x="261" y="61"/>
                </a:cxn>
                <a:cxn ang="0">
                  <a:pos x="243" y="40"/>
                </a:cxn>
                <a:cxn ang="0">
                  <a:pos x="222" y="24"/>
                </a:cxn>
                <a:cxn ang="0">
                  <a:pos x="198" y="10"/>
                </a:cxn>
                <a:cxn ang="0">
                  <a:pos x="171" y="3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01" y="6"/>
                </a:cxn>
                <a:cxn ang="0">
                  <a:pos x="75" y="16"/>
                </a:cxn>
                <a:cxn ang="0">
                  <a:pos x="53" y="31"/>
                </a:cxn>
                <a:cxn ang="0">
                  <a:pos x="33" y="51"/>
                </a:cxn>
                <a:cxn ang="0">
                  <a:pos x="18" y="73"/>
                </a:cxn>
                <a:cxn ang="0">
                  <a:pos x="6" y="99"/>
                </a:cxn>
                <a:cxn ang="0">
                  <a:pos x="2" y="127"/>
                </a:cxn>
              </a:cxnLst>
              <a:rect l="0" t="0" r="r" b="b"/>
              <a:pathLst>
                <a:path w="285" h="283">
                  <a:moveTo>
                    <a:pt x="0" y="142"/>
                  </a:moveTo>
                  <a:lnTo>
                    <a:pt x="0" y="142"/>
                  </a:lnTo>
                  <a:lnTo>
                    <a:pt x="2" y="156"/>
                  </a:lnTo>
                  <a:lnTo>
                    <a:pt x="3" y="171"/>
                  </a:lnTo>
                  <a:lnTo>
                    <a:pt x="6" y="184"/>
                  </a:lnTo>
                  <a:lnTo>
                    <a:pt x="12" y="196"/>
                  </a:lnTo>
                  <a:lnTo>
                    <a:pt x="18" y="210"/>
                  </a:lnTo>
                  <a:lnTo>
                    <a:pt x="24" y="222"/>
                  </a:lnTo>
                  <a:lnTo>
                    <a:pt x="33" y="232"/>
                  </a:lnTo>
                  <a:lnTo>
                    <a:pt x="42" y="243"/>
                  </a:lnTo>
                  <a:lnTo>
                    <a:pt x="53" y="252"/>
                  </a:lnTo>
                  <a:lnTo>
                    <a:pt x="63" y="259"/>
                  </a:lnTo>
                  <a:lnTo>
                    <a:pt x="75" y="267"/>
                  </a:lnTo>
                  <a:lnTo>
                    <a:pt x="87" y="273"/>
                  </a:lnTo>
                  <a:lnTo>
                    <a:pt x="101" y="277"/>
                  </a:lnTo>
                  <a:lnTo>
                    <a:pt x="114" y="280"/>
                  </a:lnTo>
                  <a:lnTo>
                    <a:pt x="128" y="283"/>
                  </a:lnTo>
                  <a:lnTo>
                    <a:pt x="143" y="283"/>
                  </a:lnTo>
                  <a:lnTo>
                    <a:pt x="143" y="283"/>
                  </a:lnTo>
                  <a:lnTo>
                    <a:pt x="158" y="283"/>
                  </a:lnTo>
                  <a:lnTo>
                    <a:pt x="171" y="280"/>
                  </a:lnTo>
                  <a:lnTo>
                    <a:pt x="185" y="277"/>
                  </a:lnTo>
                  <a:lnTo>
                    <a:pt x="198" y="273"/>
                  </a:lnTo>
                  <a:lnTo>
                    <a:pt x="210" y="267"/>
                  </a:lnTo>
                  <a:lnTo>
                    <a:pt x="222" y="259"/>
                  </a:lnTo>
                  <a:lnTo>
                    <a:pt x="233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1" y="222"/>
                  </a:lnTo>
                  <a:lnTo>
                    <a:pt x="269" y="210"/>
                  </a:lnTo>
                  <a:lnTo>
                    <a:pt x="275" y="196"/>
                  </a:lnTo>
                  <a:lnTo>
                    <a:pt x="279" y="184"/>
                  </a:lnTo>
                  <a:lnTo>
                    <a:pt x="282" y="171"/>
                  </a:lnTo>
                  <a:lnTo>
                    <a:pt x="284" y="156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4" y="127"/>
                  </a:lnTo>
                  <a:lnTo>
                    <a:pt x="282" y="112"/>
                  </a:lnTo>
                  <a:lnTo>
                    <a:pt x="279" y="99"/>
                  </a:lnTo>
                  <a:lnTo>
                    <a:pt x="275" y="87"/>
                  </a:lnTo>
                  <a:lnTo>
                    <a:pt x="269" y="73"/>
                  </a:lnTo>
                  <a:lnTo>
                    <a:pt x="261" y="61"/>
                  </a:lnTo>
                  <a:lnTo>
                    <a:pt x="252" y="51"/>
                  </a:lnTo>
                  <a:lnTo>
                    <a:pt x="243" y="40"/>
                  </a:lnTo>
                  <a:lnTo>
                    <a:pt x="233" y="31"/>
                  </a:lnTo>
                  <a:lnTo>
                    <a:pt x="222" y="24"/>
                  </a:lnTo>
                  <a:lnTo>
                    <a:pt x="210" y="16"/>
                  </a:lnTo>
                  <a:lnTo>
                    <a:pt x="198" y="10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1" y="6"/>
                  </a:lnTo>
                  <a:lnTo>
                    <a:pt x="87" y="10"/>
                  </a:lnTo>
                  <a:lnTo>
                    <a:pt x="75" y="16"/>
                  </a:lnTo>
                  <a:lnTo>
                    <a:pt x="63" y="24"/>
                  </a:lnTo>
                  <a:lnTo>
                    <a:pt x="53" y="31"/>
                  </a:lnTo>
                  <a:lnTo>
                    <a:pt x="42" y="40"/>
                  </a:lnTo>
                  <a:lnTo>
                    <a:pt x="33" y="51"/>
                  </a:lnTo>
                  <a:lnTo>
                    <a:pt x="24" y="61"/>
                  </a:lnTo>
                  <a:lnTo>
                    <a:pt x="18" y="73"/>
                  </a:lnTo>
                  <a:lnTo>
                    <a:pt x="12" y="87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2" y="127"/>
                  </a:lnTo>
                  <a:lnTo>
                    <a:pt x="0" y="14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6" name="Freeform 225"/>
            <p:cNvSpPr/>
            <p:nvPr/>
          </p:nvSpPr>
          <p:spPr bwMode="auto">
            <a:xfrm>
              <a:off x="4756326" y="1098040"/>
              <a:ext cx="627329" cy="58379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3" y="111"/>
                </a:cxn>
                <a:cxn ang="0">
                  <a:pos x="11" y="84"/>
                </a:cxn>
                <a:cxn ang="0">
                  <a:pos x="24" y="61"/>
                </a:cxn>
                <a:cxn ang="0">
                  <a:pos x="41" y="40"/>
                </a:cxn>
                <a:cxn ang="0">
                  <a:pos x="62" y="24"/>
                </a:cxn>
                <a:cxn ang="0">
                  <a:pos x="86" y="10"/>
                </a:cxn>
                <a:cxn ang="0">
                  <a:pos x="111" y="3"/>
                </a:cxn>
                <a:cxn ang="0">
                  <a:pos x="140" y="0"/>
                </a:cxn>
                <a:cxn ang="0">
                  <a:pos x="155" y="0"/>
                </a:cxn>
                <a:cxn ang="0">
                  <a:pos x="182" y="6"/>
                </a:cxn>
                <a:cxn ang="0">
                  <a:pos x="206" y="16"/>
                </a:cxn>
                <a:cxn ang="0">
                  <a:pos x="228" y="31"/>
                </a:cxn>
                <a:cxn ang="0">
                  <a:pos x="248" y="49"/>
                </a:cxn>
                <a:cxn ang="0">
                  <a:pos x="263" y="72"/>
                </a:cxn>
                <a:cxn ang="0">
                  <a:pos x="273" y="97"/>
                </a:cxn>
                <a:cxn ang="0">
                  <a:pos x="278" y="124"/>
                </a:cxn>
                <a:cxn ang="0">
                  <a:pos x="279" y="139"/>
                </a:cxn>
                <a:cxn ang="0">
                  <a:pos x="276" y="166"/>
                </a:cxn>
                <a:cxn ang="0">
                  <a:pos x="269" y="193"/>
                </a:cxn>
                <a:cxn ang="0">
                  <a:pos x="255" y="216"/>
                </a:cxn>
                <a:cxn ang="0">
                  <a:pos x="239" y="237"/>
                </a:cxn>
                <a:cxn ang="0">
                  <a:pos x="218" y="255"/>
                </a:cxn>
                <a:cxn ang="0">
                  <a:pos x="194" y="267"/>
                </a:cxn>
                <a:cxn ang="0">
                  <a:pos x="168" y="276"/>
                </a:cxn>
                <a:cxn ang="0">
                  <a:pos x="140" y="277"/>
                </a:cxn>
                <a:cxn ang="0">
                  <a:pos x="126" y="277"/>
                </a:cxn>
                <a:cxn ang="0">
                  <a:pos x="98" y="271"/>
                </a:cxn>
                <a:cxn ang="0">
                  <a:pos x="74" y="261"/>
                </a:cxn>
                <a:cxn ang="0">
                  <a:pos x="51" y="246"/>
                </a:cxn>
                <a:cxn ang="0">
                  <a:pos x="32" y="228"/>
                </a:cxn>
                <a:cxn ang="0">
                  <a:pos x="17" y="205"/>
                </a:cxn>
                <a:cxn ang="0">
                  <a:pos x="6" y="180"/>
                </a:cxn>
                <a:cxn ang="0">
                  <a:pos x="2" y="153"/>
                </a:cxn>
              </a:cxnLst>
              <a:rect l="0" t="0" r="r" b="b"/>
              <a:pathLst>
                <a:path w="279" h="277">
                  <a:moveTo>
                    <a:pt x="0" y="139"/>
                  </a:moveTo>
                  <a:lnTo>
                    <a:pt x="0" y="139"/>
                  </a:lnTo>
                  <a:lnTo>
                    <a:pt x="2" y="124"/>
                  </a:lnTo>
                  <a:lnTo>
                    <a:pt x="3" y="111"/>
                  </a:lnTo>
                  <a:lnTo>
                    <a:pt x="6" y="97"/>
                  </a:lnTo>
                  <a:lnTo>
                    <a:pt x="11" y="84"/>
                  </a:lnTo>
                  <a:lnTo>
                    <a:pt x="17" y="72"/>
                  </a:lnTo>
                  <a:lnTo>
                    <a:pt x="24" y="61"/>
                  </a:lnTo>
                  <a:lnTo>
                    <a:pt x="32" y="49"/>
                  </a:lnTo>
                  <a:lnTo>
                    <a:pt x="41" y="40"/>
                  </a:lnTo>
                  <a:lnTo>
                    <a:pt x="51" y="31"/>
                  </a:lnTo>
                  <a:lnTo>
                    <a:pt x="62" y="24"/>
                  </a:lnTo>
                  <a:lnTo>
                    <a:pt x="74" y="16"/>
                  </a:lnTo>
                  <a:lnTo>
                    <a:pt x="86" y="10"/>
                  </a:lnTo>
                  <a:lnTo>
                    <a:pt x="98" y="6"/>
                  </a:lnTo>
                  <a:lnTo>
                    <a:pt x="111" y="3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55" y="0"/>
                  </a:lnTo>
                  <a:lnTo>
                    <a:pt x="168" y="3"/>
                  </a:lnTo>
                  <a:lnTo>
                    <a:pt x="182" y="6"/>
                  </a:lnTo>
                  <a:lnTo>
                    <a:pt x="194" y="10"/>
                  </a:lnTo>
                  <a:lnTo>
                    <a:pt x="206" y="16"/>
                  </a:lnTo>
                  <a:lnTo>
                    <a:pt x="218" y="24"/>
                  </a:lnTo>
                  <a:lnTo>
                    <a:pt x="228" y="31"/>
                  </a:lnTo>
                  <a:lnTo>
                    <a:pt x="239" y="40"/>
                  </a:lnTo>
                  <a:lnTo>
                    <a:pt x="248" y="49"/>
                  </a:lnTo>
                  <a:lnTo>
                    <a:pt x="255" y="61"/>
                  </a:lnTo>
                  <a:lnTo>
                    <a:pt x="263" y="72"/>
                  </a:lnTo>
                  <a:lnTo>
                    <a:pt x="269" y="84"/>
                  </a:lnTo>
                  <a:lnTo>
                    <a:pt x="273" y="97"/>
                  </a:lnTo>
                  <a:lnTo>
                    <a:pt x="276" y="111"/>
                  </a:lnTo>
                  <a:lnTo>
                    <a:pt x="278" y="124"/>
                  </a:lnTo>
                  <a:lnTo>
                    <a:pt x="279" y="139"/>
                  </a:lnTo>
                  <a:lnTo>
                    <a:pt x="279" y="139"/>
                  </a:lnTo>
                  <a:lnTo>
                    <a:pt x="278" y="153"/>
                  </a:lnTo>
                  <a:lnTo>
                    <a:pt x="276" y="166"/>
                  </a:lnTo>
                  <a:lnTo>
                    <a:pt x="273" y="180"/>
                  </a:lnTo>
                  <a:lnTo>
                    <a:pt x="269" y="193"/>
                  </a:lnTo>
                  <a:lnTo>
                    <a:pt x="263" y="205"/>
                  </a:lnTo>
                  <a:lnTo>
                    <a:pt x="255" y="216"/>
                  </a:lnTo>
                  <a:lnTo>
                    <a:pt x="248" y="228"/>
                  </a:lnTo>
                  <a:lnTo>
                    <a:pt x="239" y="237"/>
                  </a:lnTo>
                  <a:lnTo>
                    <a:pt x="228" y="246"/>
                  </a:lnTo>
                  <a:lnTo>
                    <a:pt x="218" y="255"/>
                  </a:lnTo>
                  <a:lnTo>
                    <a:pt x="206" y="261"/>
                  </a:lnTo>
                  <a:lnTo>
                    <a:pt x="194" y="267"/>
                  </a:lnTo>
                  <a:lnTo>
                    <a:pt x="182" y="271"/>
                  </a:lnTo>
                  <a:lnTo>
                    <a:pt x="168" y="276"/>
                  </a:lnTo>
                  <a:lnTo>
                    <a:pt x="155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26" y="277"/>
                  </a:lnTo>
                  <a:lnTo>
                    <a:pt x="111" y="276"/>
                  </a:lnTo>
                  <a:lnTo>
                    <a:pt x="98" y="271"/>
                  </a:lnTo>
                  <a:lnTo>
                    <a:pt x="86" y="267"/>
                  </a:lnTo>
                  <a:lnTo>
                    <a:pt x="74" y="261"/>
                  </a:lnTo>
                  <a:lnTo>
                    <a:pt x="62" y="255"/>
                  </a:lnTo>
                  <a:lnTo>
                    <a:pt x="51" y="246"/>
                  </a:lnTo>
                  <a:lnTo>
                    <a:pt x="41" y="237"/>
                  </a:lnTo>
                  <a:lnTo>
                    <a:pt x="32" y="228"/>
                  </a:lnTo>
                  <a:lnTo>
                    <a:pt x="24" y="216"/>
                  </a:lnTo>
                  <a:lnTo>
                    <a:pt x="17" y="205"/>
                  </a:lnTo>
                  <a:lnTo>
                    <a:pt x="11" y="193"/>
                  </a:lnTo>
                  <a:lnTo>
                    <a:pt x="6" y="180"/>
                  </a:lnTo>
                  <a:lnTo>
                    <a:pt x="3" y="166"/>
                  </a:lnTo>
                  <a:lnTo>
                    <a:pt x="2" y="153"/>
                  </a:lnTo>
                  <a:lnTo>
                    <a:pt x="0" y="139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7" name="Freeform 226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BB7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8" name="Freeform 227"/>
            <p:cNvSpPr/>
            <p:nvPr/>
          </p:nvSpPr>
          <p:spPr bwMode="auto">
            <a:xfrm>
              <a:off x="5410637" y="1403635"/>
              <a:ext cx="209111" cy="271876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1" y="14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41" y="41"/>
                </a:cxn>
                <a:cxn ang="0">
                  <a:pos x="39" y="54"/>
                </a:cxn>
                <a:cxn ang="0">
                  <a:pos x="35" y="68"/>
                </a:cxn>
                <a:cxn ang="0">
                  <a:pos x="30" y="80"/>
                </a:cxn>
                <a:cxn ang="0">
                  <a:pos x="24" y="92"/>
                </a:cxn>
                <a:cxn ang="0">
                  <a:pos x="17" y="104"/>
                </a:cxn>
                <a:cxn ang="0">
                  <a:pos x="9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14" y="128"/>
                </a:cxn>
                <a:cxn ang="0">
                  <a:pos x="29" y="129"/>
                </a:cxn>
                <a:cxn ang="0">
                  <a:pos x="29" y="129"/>
                </a:cxn>
                <a:cxn ang="0">
                  <a:pos x="42" y="128"/>
                </a:cxn>
                <a:cxn ang="0">
                  <a:pos x="54" y="125"/>
                </a:cxn>
                <a:cxn ang="0">
                  <a:pos x="65" y="119"/>
                </a:cxn>
                <a:cxn ang="0">
                  <a:pos x="75" y="111"/>
                </a:cxn>
                <a:cxn ang="0">
                  <a:pos x="83" y="101"/>
                </a:cxn>
                <a:cxn ang="0">
                  <a:pos x="89" y="90"/>
                </a:cxn>
                <a:cxn ang="0">
                  <a:pos x="92" y="78"/>
                </a:cxn>
                <a:cxn ang="0">
                  <a:pos x="93" y="65"/>
                </a:cxn>
                <a:cxn ang="0">
                  <a:pos x="93" y="65"/>
                </a:cxn>
                <a:cxn ang="0">
                  <a:pos x="93" y="53"/>
                </a:cxn>
                <a:cxn ang="0">
                  <a:pos x="90" y="41"/>
                </a:cxn>
                <a:cxn ang="0">
                  <a:pos x="84" y="32"/>
                </a:cxn>
                <a:cxn ang="0">
                  <a:pos x="78" y="23"/>
                </a:cxn>
                <a:cxn ang="0">
                  <a:pos x="71" y="14"/>
                </a:cxn>
                <a:cxn ang="0">
                  <a:pos x="60" y="8"/>
                </a:cxn>
                <a:cxn ang="0">
                  <a:pos x="50" y="3"/>
                </a:cxn>
                <a:cxn ang="0">
                  <a:pos x="39" y="0"/>
                </a:cxn>
              </a:cxnLst>
              <a:rect l="0" t="0" r="r" b="b"/>
              <a:pathLst>
                <a:path w="93" h="129">
                  <a:moveTo>
                    <a:pt x="39" y="0"/>
                  </a:moveTo>
                  <a:lnTo>
                    <a:pt x="39" y="0"/>
                  </a:lnTo>
                  <a:lnTo>
                    <a:pt x="41" y="1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1" y="41"/>
                  </a:lnTo>
                  <a:lnTo>
                    <a:pt x="39" y="54"/>
                  </a:lnTo>
                  <a:lnTo>
                    <a:pt x="35" y="68"/>
                  </a:lnTo>
                  <a:lnTo>
                    <a:pt x="30" y="80"/>
                  </a:lnTo>
                  <a:lnTo>
                    <a:pt x="24" y="92"/>
                  </a:lnTo>
                  <a:lnTo>
                    <a:pt x="17" y="104"/>
                  </a:lnTo>
                  <a:lnTo>
                    <a:pt x="9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14" y="128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42" y="128"/>
                  </a:lnTo>
                  <a:lnTo>
                    <a:pt x="54" y="125"/>
                  </a:lnTo>
                  <a:lnTo>
                    <a:pt x="65" y="119"/>
                  </a:lnTo>
                  <a:lnTo>
                    <a:pt x="75" y="111"/>
                  </a:lnTo>
                  <a:lnTo>
                    <a:pt x="83" y="101"/>
                  </a:lnTo>
                  <a:lnTo>
                    <a:pt x="89" y="90"/>
                  </a:lnTo>
                  <a:lnTo>
                    <a:pt x="92" y="78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3" y="53"/>
                  </a:lnTo>
                  <a:lnTo>
                    <a:pt x="90" y="41"/>
                  </a:lnTo>
                  <a:lnTo>
                    <a:pt x="84" y="32"/>
                  </a:lnTo>
                  <a:lnTo>
                    <a:pt x="78" y="23"/>
                  </a:lnTo>
                  <a:lnTo>
                    <a:pt x="71" y="14"/>
                  </a:lnTo>
                  <a:lnTo>
                    <a:pt x="60" y="8"/>
                  </a:lnTo>
                  <a:lnTo>
                    <a:pt x="50" y="3"/>
                  </a:lnTo>
                  <a:lnTo>
                    <a:pt x="3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9" name="Freeform 228"/>
            <p:cNvSpPr>
              <a:spLocks noEditPoints="1"/>
            </p:cNvSpPr>
            <p:nvPr/>
          </p:nvSpPr>
          <p:spPr bwMode="auto">
            <a:xfrm>
              <a:off x="5327441" y="1401529"/>
              <a:ext cx="177632" cy="261337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15" y="25"/>
                </a:cxn>
                <a:cxn ang="0">
                  <a:pos x="7" y="37"/>
                </a:cxn>
                <a:cxn ang="0">
                  <a:pos x="3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9" y="60"/>
                </a:cxn>
                <a:cxn ang="0">
                  <a:pos x="15" y="46"/>
                </a:cxn>
                <a:cxn ang="0">
                  <a:pos x="21" y="31"/>
                </a:cxn>
                <a:cxn ang="0">
                  <a:pos x="24" y="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5" y="1"/>
                </a:cxn>
                <a:cxn ang="0">
                  <a:pos x="45" y="4"/>
                </a:cxn>
                <a:cxn ang="0">
                  <a:pos x="36" y="7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4" y="30"/>
                </a:cxn>
                <a:cxn ang="0">
                  <a:pos x="18" y="48"/>
                </a:cxn>
                <a:cxn ang="0">
                  <a:pos x="10" y="6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" y="85"/>
                </a:cxn>
                <a:cxn ang="0">
                  <a:pos x="6" y="93"/>
                </a:cxn>
                <a:cxn ang="0">
                  <a:pos x="13" y="105"/>
                </a:cxn>
                <a:cxn ang="0">
                  <a:pos x="24" y="115"/>
                </a:cxn>
                <a:cxn ang="0">
                  <a:pos x="37" y="124"/>
                </a:cxn>
                <a:cxn ang="0">
                  <a:pos x="37" y="124"/>
                </a:cxn>
                <a:cxn ang="0">
                  <a:pos x="46" y="114"/>
                </a:cxn>
                <a:cxn ang="0">
                  <a:pos x="54" y="105"/>
                </a:cxn>
                <a:cxn ang="0">
                  <a:pos x="61" y="93"/>
                </a:cxn>
                <a:cxn ang="0">
                  <a:pos x="67" y="81"/>
                </a:cxn>
                <a:cxn ang="0">
                  <a:pos x="72" y="69"/>
                </a:cxn>
                <a:cxn ang="0">
                  <a:pos x="76" y="55"/>
                </a:cxn>
                <a:cxn ang="0">
                  <a:pos x="78" y="42"/>
                </a:cxn>
                <a:cxn ang="0">
                  <a:pos x="79" y="28"/>
                </a:cxn>
                <a:cxn ang="0">
                  <a:pos x="79" y="28"/>
                </a:cxn>
                <a:cxn ang="0">
                  <a:pos x="78" y="15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66" y="0"/>
                </a:cxn>
              </a:cxnLst>
              <a:rect l="0" t="0" r="r" b="b"/>
              <a:pathLst>
                <a:path w="79" h="124">
                  <a:moveTo>
                    <a:pt x="24" y="16"/>
                  </a:moveTo>
                  <a:lnTo>
                    <a:pt x="24" y="16"/>
                  </a:lnTo>
                  <a:lnTo>
                    <a:pt x="15" y="25"/>
                  </a:lnTo>
                  <a:lnTo>
                    <a:pt x="7" y="37"/>
                  </a:lnTo>
                  <a:lnTo>
                    <a:pt x="3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9" y="60"/>
                  </a:lnTo>
                  <a:lnTo>
                    <a:pt x="15" y="46"/>
                  </a:lnTo>
                  <a:lnTo>
                    <a:pt x="21" y="31"/>
                  </a:lnTo>
                  <a:lnTo>
                    <a:pt x="24" y="16"/>
                  </a:lnTo>
                  <a:close/>
                  <a:moveTo>
                    <a:pt x="66" y="0"/>
                  </a:moveTo>
                  <a:lnTo>
                    <a:pt x="66" y="0"/>
                  </a:lnTo>
                  <a:lnTo>
                    <a:pt x="55" y="1"/>
                  </a:lnTo>
                  <a:lnTo>
                    <a:pt x="45" y="4"/>
                  </a:lnTo>
                  <a:lnTo>
                    <a:pt x="36" y="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4" y="30"/>
                  </a:lnTo>
                  <a:lnTo>
                    <a:pt x="18" y="48"/>
                  </a:lnTo>
                  <a:lnTo>
                    <a:pt x="10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3"/>
                  </a:lnTo>
                  <a:lnTo>
                    <a:pt x="13" y="105"/>
                  </a:lnTo>
                  <a:lnTo>
                    <a:pt x="24" y="115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46" y="114"/>
                  </a:lnTo>
                  <a:lnTo>
                    <a:pt x="54" y="105"/>
                  </a:lnTo>
                  <a:lnTo>
                    <a:pt x="61" y="93"/>
                  </a:lnTo>
                  <a:lnTo>
                    <a:pt x="67" y="81"/>
                  </a:lnTo>
                  <a:lnTo>
                    <a:pt x="72" y="69"/>
                  </a:lnTo>
                  <a:lnTo>
                    <a:pt x="76" y="55"/>
                  </a:lnTo>
                  <a:lnTo>
                    <a:pt x="78" y="42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8" y="15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984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0" name="Freeform 229"/>
            <p:cNvSpPr/>
            <p:nvPr/>
          </p:nvSpPr>
          <p:spPr bwMode="auto">
            <a:xfrm>
              <a:off x="5327442" y="1435250"/>
              <a:ext cx="53964" cy="12013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5" y="9"/>
                </a:cxn>
                <a:cxn ang="0">
                  <a:pos x="7" y="21"/>
                </a:cxn>
                <a:cxn ang="0">
                  <a:pos x="3" y="3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7"/>
                </a:cxn>
                <a:cxn ang="0">
                  <a:pos x="1" y="57"/>
                </a:cxn>
                <a:cxn ang="0">
                  <a:pos x="9" y="44"/>
                </a:cxn>
                <a:cxn ang="0">
                  <a:pos x="15" y="30"/>
                </a:cxn>
                <a:cxn ang="0">
                  <a:pos x="21" y="15"/>
                </a:cxn>
                <a:cxn ang="0">
                  <a:pos x="24" y="0"/>
                </a:cxn>
              </a:cxnLst>
              <a:rect l="0" t="0" r="r" b="b"/>
              <a:pathLst>
                <a:path w="24" h="57">
                  <a:moveTo>
                    <a:pt x="24" y="0"/>
                  </a:moveTo>
                  <a:lnTo>
                    <a:pt x="24" y="0"/>
                  </a:lnTo>
                  <a:lnTo>
                    <a:pt x="15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9" y="44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1" name="Freeform 230"/>
            <p:cNvSpPr/>
            <p:nvPr/>
          </p:nvSpPr>
          <p:spPr bwMode="auto">
            <a:xfrm>
              <a:off x="5329691" y="1401529"/>
              <a:ext cx="175383" cy="261337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44" y="4"/>
                </a:cxn>
                <a:cxn ang="0">
                  <a:pos x="35" y="7"/>
                </a:cxn>
                <a:cxn ang="0">
                  <a:pos x="26" y="13"/>
                </a:cxn>
                <a:cxn ang="0">
                  <a:pos x="26" y="13"/>
                </a:cxn>
                <a:cxn ang="0">
                  <a:pos x="23" y="30"/>
                </a:cxn>
                <a:cxn ang="0">
                  <a:pos x="17" y="48"/>
                </a:cxn>
                <a:cxn ang="0">
                  <a:pos x="9" y="63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85"/>
                </a:cxn>
                <a:cxn ang="0">
                  <a:pos x="5" y="93"/>
                </a:cxn>
                <a:cxn ang="0">
                  <a:pos x="12" y="105"/>
                </a:cxn>
                <a:cxn ang="0">
                  <a:pos x="23" y="115"/>
                </a:cxn>
                <a:cxn ang="0">
                  <a:pos x="36" y="124"/>
                </a:cxn>
                <a:cxn ang="0">
                  <a:pos x="36" y="124"/>
                </a:cxn>
                <a:cxn ang="0">
                  <a:pos x="45" y="114"/>
                </a:cxn>
                <a:cxn ang="0">
                  <a:pos x="53" y="105"/>
                </a:cxn>
                <a:cxn ang="0">
                  <a:pos x="60" y="93"/>
                </a:cxn>
                <a:cxn ang="0">
                  <a:pos x="66" y="81"/>
                </a:cxn>
                <a:cxn ang="0">
                  <a:pos x="71" y="69"/>
                </a:cxn>
                <a:cxn ang="0">
                  <a:pos x="75" y="55"/>
                </a:cxn>
                <a:cxn ang="0">
                  <a:pos x="77" y="42"/>
                </a:cxn>
                <a:cxn ang="0">
                  <a:pos x="78" y="28"/>
                </a:cxn>
                <a:cxn ang="0">
                  <a:pos x="78" y="28"/>
                </a:cxn>
                <a:cxn ang="0">
                  <a:pos x="77" y="15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65" y="0"/>
                </a:cxn>
              </a:cxnLst>
              <a:rect l="0" t="0" r="r" b="b"/>
              <a:pathLst>
                <a:path w="78" h="124">
                  <a:moveTo>
                    <a:pt x="65" y="0"/>
                  </a:moveTo>
                  <a:lnTo>
                    <a:pt x="65" y="0"/>
                  </a:lnTo>
                  <a:lnTo>
                    <a:pt x="54" y="1"/>
                  </a:lnTo>
                  <a:lnTo>
                    <a:pt x="44" y="4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3" y="30"/>
                  </a:lnTo>
                  <a:lnTo>
                    <a:pt x="17" y="48"/>
                  </a:lnTo>
                  <a:lnTo>
                    <a:pt x="9" y="6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5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3" y="115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45" y="114"/>
                  </a:lnTo>
                  <a:lnTo>
                    <a:pt x="53" y="105"/>
                  </a:lnTo>
                  <a:lnTo>
                    <a:pt x="60" y="93"/>
                  </a:lnTo>
                  <a:lnTo>
                    <a:pt x="66" y="81"/>
                  </a:lnTo>
                  <a:lnTo>
                    <a:pt x="71" y="69"/>
                  </a:lnTo>
                  <a:lnTo>
                    <a:pt x="75" y="55"/>
                  </a:lnTo>
                  <a:lnTo>
                    <a:pt x="77" y="42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7" y="15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65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2" name="Freeform 231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6F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3" name="Freeform 232"/>
            <p:cNvSpPr/>
            <p:nvPr/>
          </p:nvSpPr>
          <p:spPr bwMode="auto">
            <a:xfrm>
              <a:off x="5329691" y="1428925"/>
              <a:ext cx="58461" cy="13699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0" y="18"/>
                </a:cxn>
                <a:cxn ang="0">
                  <a:pos x="14" y="33"/>
                </a:cxn>
                <a:cxn ang="0">
                  <a:pos x="8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9" y="50"/>
                </a:cxn>
                <a:cxn ang="0">
                  <a:pos x="17" y="35"/>
                </a:cxn>
                <a:cxn ang="0">
                  <a:pos x="23" y="17"/>
                </a:cxn>
                <a:cxn ang="0">
                  <a:pos x="26" y="0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lnTo>
                    <a:pt x="26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0" y="18"/>
                  </a:lnTo>
                  <a:lnTo>
                    <a:pt x="14" y="33"/>
                  </a:lnTo>
                  <a:lnTo>
                    <a:pt x="8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9" y="50"/>
                  </a:lnTo>
                  <a:lnTo>
                    <a:pt x="17" y="35"/>
                  </a:lnTo>
                  <a:lnTo>
                    <a:pt x="23" y="17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69" name="Freeform 238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D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0" name="Freeform 239"/>
            <p:cNvSpPr/>
            <p:nvPr/>
          </p:nvSpPr>
          <p:spPr bwMode="auto">
            <a:xfrm>
              <a:off x="2710201" y="505815"/>
              <a:ext cx="386740" cy="415189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99" y="0"/>
                </a:cxn>
                <a:cxn ang="0">
                  <a:pos x="88" y="2"/>
                </a:cxn>
                <a:cxn ang="0">
                  <a:pos x="79" y="3"/>
                </a:cxn>
                <a:cxn ang="0">
                  <a:pos x="69" y="5"/>
                </a:cxn>
                <a:cxn ang="0">
                  <a:pos x="60" y="8"/>
                </a:cxn>
                <a:cxn ang="0">
                  <a:pos x="52" y="12"/>
                </a:cxn>
                <a:cxn ang="0">
                  <a:pos x="43" y="17"/>
                </a:cxn>
                <a:cxn ang="0">
                  <a:pos x="36" y="23"/>
                </a:cxn>
                <a:cxn ang="0">
                  <a:pos x="30" y="29"/>
                </a:cxn>
                <a:cxn ang="0">
                  <a:pos x="22" y="36"/>
                </a:cxn>
                <a:cxn ang="0">
                  <a:pos x="18" y="44"/>
                </a:cxn>
                <a:cxn ang="0">
                  <a:pos x="12" y="53"/>
                </a:cxn>
                <a:cxn ang="0">
                  <a:pos x="9" y="60"/>
                </a:cxn>
                <a:cxn ang="0">
                  <a:pos x="4" y="69"/>
                </a:cxn>
                <a:cxn ang="0">
                  <a:pos x="3" y="80"/>
                </a:cxn>
                <a:cxn ang="0">
                  <a:pos x="1" y="89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3" y="119"/>
                </a:cxn>
                <a:cxn ang="0">
                  <a:pos x="4" y="128"/>
                </a:cxn>
                <a:cxn ang="0">
                  <a:pos x="9" y="137"/>
                </a:cxn>
                <a:cxn ang="0">
                  <a:pos x="12" y="146"/>
                </a:cxn>
                <a:cxn ang="0">
                  <a:pos x="18" y="153"/>
                </a:cxn>
                <a:cxn ang="0">
                  <a:pos x="22" y="161"/>
                </a:cxn>
                <a:cxn ang="0">
                  <a:pos x="30" y="168"/>
                </a:cxn>
                <a:cxn ang="0">
                  <a:pos x="36" y="174"/>
                </a:cxn>
                <a:cxn ang="0">
                  <a:pos x="43" y="180"/>
                </a:cxn>
                <a:cxn ang="0">
                  <a:pos x="52" y="185"/>
                </a:cxn>
                <a:cxn ang="0">
                  <a:pos x="60" y="189"/>
                </a:cxn>
                <a:cxn ang="0">
                  <a:pos x="69" y="192"/>
                </a:cxn>
                <a:cxn ang="0">
                  <a:pos x="79" y="195"/>
                </a:cxn>
                <a:cxn ang="0">
                  <a:pos x="88" y="197"/>
                </a:cxn>
                <a:cxn ang="0">
                  <a:pos x="99" y="197"/>
                </a:cxn>
                <a:cxn ang="0">
                  <a:pos x="99" y="197"/>
                </a:cxn>
                <a:cxn ang="0">
                  <a:pos x="109" y="197"/>
                </a:cxn>
                <a:cxn ang="0">
                  <a:pos x="118" y="195"/>
                </a:cxn>
                <a:cxn ang="0">
                  <a:pos x="118" y="195"/>
                </a:cxn>
                <a:cxn ang="0">
                  <a:pos x="115" y="176"/>
                </a:cxn>
                <a:cxn ang="0">
                  <a:pos x="114" y="156"/>
                </a:cxn>
                <a:cxn ang="0">
                  <a:pos x="114" y="156"/>
                </a:cxn>
                <a:cxn ang="0">
                  <a:pos x="115" y="138"/>
                </a:cxn>
                <a:cxn ang="0">
                  <a:pos x="118" y="120"/>
                </a:cxn>
                <a:cxn ang="0">
                  <a:pos x="123" y="104"/>
                </a:cxn>
                <a:cxn ang="0">
                  <a:pos x="130" y="87"/>
                </a:cxn>
                <a:cxn ang="0">
                  <a:pos x="138" y="72"/>
                </a:cxn>
                <a:cxn ang="0">
                  <a:pos x="148" y="59"/>
                </a:cxn>
                <a:cxn ang="0">
                  <a:pos x="160" y="45"/>
                </a:cxn>
                <a:cxn ang="0">
                  <a:pos x="172" y="35"/>
                </a:cxn>
                <a:cxn ang="0">
                  <a:pos x="172" y="35"/>
                </a:cxn>
                <a:cxn ang="0">
                  <a:pos x="165" y="27"/>
                </a:cxn>
                <a:cxn ang="0">
                  <a:pos x="157" y="20"/>
                </a:cxn>
                <a:cxn ang="0">
                  <a:pos x="150" y="15"/>
                </a:cxn>
                <a:cxn ang="0">
                  <a:pos x="139" y="9"/>
                </a:cxn>
                <a:cxn ang="0">
                  <a:pos x="130" y="6"/>
                </a:cxn>
                <a:cxn ang="0">
                  <a:pos x="120" y="3"/>
                </a:cxn>
                <a:cxn ang="0">
                  <a:pos x="109" y="2"/>
                </a:cxn>
                <a:cxn ang="0">
                  <a:pos x="99" y="0"/>
                </a:cxn>
              </a:cxnLst>
              <a:rect l="0" t="0" r="r" b="b"/>
              <a:pathLst>
                <a:path w="172" h="197">
                  <a:moveTo>
                    <a:pt x="99" y="0"/>
                  </a:moveTo>
                  <a:lnTo>
                    <a:pt x="99" y="0"/>
                  </a:lnTo>
                  <a:lnTo>
                    <a:pt x="88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60" y="8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30" y="29"/>
                  </a:lnTo>
                  <a:lnTo>
                    <a:pt x="22" y="36"/>
                  </a:lnTo>
                  <a:lnTo>
                    <a:pt x="18" y="44"/>
                  </a:lnTo>
                  <a:lnTo>
                    <a:pt x="12" y="53"/>
                  </a:lnTo>
                  <a:lnTo>
                    <a:pt x="9" y="60"/>
                  </a:lnTo>
                  <a:lnTo>
                    <a:pt x="4" y="69"/>
                  </a:lnTo>
                  <a:lnTo>
                    <a:pt x="3" y="80"/>
                  </a:lnTo>
                  <a:lnTo>
                    <a:pt x="1" y="8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3" y="119"/>
                  </a:lnTo>
                  <a:lnTo>
                    <a:pt x="4" y="128"/>
                  </a:lnTo>
                  <a:lnTo>
                    <a:pt x="9" y="137"/>
                  </a:lnTo>
                  <a:lnTo>
                    <a:pt x="12" y="146"/>
                  </a:lnTo>
                  <a:lnTo>
                    <a:pt x="18" y="153"/>
                  </a:lnTo>
                  <a:lnTo>
                    <a:pt x="22" y="161"/>
                  </a:lnTo>
                  <a:lnTo>
                    <a:pt x="30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2" y="185"/>
                  </a:lnTo>
                  <a:lnTo>
                    <a:pt x="60" y="189"/>
                  </a:lnTo>
                  <a:lnTo>
                    <a:pt x="69" y="192"/>
                  </a:lnTo>
                  <a:lnTo>
                    <a:pt x="79" y="195"/>
                  </a:lnTo>
                  <a:lnTo>
                    <a:pt x="88" y="197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9" y="19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115" y="17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5" y="138"/>
                  </a:lnTo>
                  <a:lnTo>
                    <a:pt x="118" y="120"/>
                  </a:lnTo>
                  <a:lnTo>
                    <a:pt x="123" y="104"/>
                  </a:lnTo>
                  <a:lnTo>
                    <a:pt x="130" y="87"/>
                  </a:lnTo>
                  <a:lnTo>
                    <a:pt x="138" y="72"/>
                  </a:lnTo>
                  <a:lnTo>
                    <a:pt x="148" y="59"/>
                  </a:lnTo>
                  <a:lnTo>
                    <a:pt x="160" y="4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5" y="27"/>
                  </a:lnTo>
                  <a:lnTo>
                    <a:pt x="157" y="20"/>
                  </a:lnTo>
                  <a:lnTo>
                    <a:pt x="150" y="15"/>
                  </a:lnTo>
                  <a:lnTo>
                    <a:pt x="139" y="9"/>
                  </a:lnTo>
                  <a:lnTo>
                    <a:pt x="130" y="6"/>
                  </a:lnTo>
                  <a:lnTo>
                    <a:pt x="120" y="3"/>
                  </a:lnTo>
                  <a:lnTo>
                    <a:pt x="109" y="2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1" name="Freeform 240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8E4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2" name="Freeform 241"/>
            <p:cNvSpPr/>
            <p:nvPr/>
          </p:nvSpPr>
          <p:spPr bwMode="auto">
            <a:xfrm>
              <a:off x="2975522" y="505815"/>
              <a:ext cx="688037" cy="655452"/>
            </a:xfrm>
            <a:custGeom>
              <a:avLst/>
              <a:gdLst/>
              <a:ahLst/>
              <a:cxnLst>
                <a:cxn ang="0">
                  <a:pos x="150" y="0"/>
                </a:cxn>
                <a:cxn ang="0">
                  <a:pos x="125" y="3"/>
                </a:cxn>
                <a:cxn ang="0">
                  <a:pos x="99" y="9"/>
                </a:cxn>
                <a:cxn ang="0">
                  <a:pos x="75" y="20"/>
                </a:cxn>
                <a:cxn ang="0">
                  <a:pos x="54" y="35"/>
                </a:cxn>
                <a:cxn ang="0">
                  <a:pos x="65" y="48"/>
                </a:cxn>
                <a:cxn ang="0">
                  <a:pos x="77" y="81"/>
                </a:cxn>
                <a:cxn ang="0">
                  <a:pos x="78" y="99"/>
                </a:cxn>
                <a:cxn ang="0">
                  <a:pos x="74" y="132"/>
                </a:cxn>
                <a:cxn ang="0">
                  <a:pos x="57" y="161"/>
                </a:cxn>
                <a:cxn ang="0">
                  <a:pos x="32" y="183"/>
                </a:cxn>
                <a:cxn ang="0">
                  <a:pos x="0" y="195"/>
                </a:cxn>
                <a:cxn ang="0">
                  <a:pos x="5" y="207"/>
                </a:cxn>
                <a:cxn ang="0">
                  <a:pos x="15" y="230"/>
                </a:cxn>
                <a:cxn ang="0">
                  <a:pos x="29" y="251"/>
                </a:cxn>
                <a:cxn ang="0">
                  <a:pos x="45" y="270"/>
                </a:cxn>
                <a:cxn ang="0">
                  <a:pos x="66" y="285"/>
                </a:cxn>
                <a:cxn ang="0">
                  <a:pos x="87" y="297"/>
                </a:cxn>
                <a:cxn ang="0">
                  <a:pos x="111" y="306"/>
                </a:cxn>
                <a:cxn ang="0">
                  <a:pos x="138" y="311"/>
                </a:cxn>
                <a:cxn ang="0">
                  <a:pos x="150" y="311"/>
                </a:cxn>
                <a:cxn ang="0">
                  <a:pos x="177" y="309"/>
                </a:cxn>
                <a:cxn ang="0">
                  <a:pos x="201" y="302"/>
                </a:cxn>
                <a:cxn ang="0">
                  <a:pos x="224" y="293"/>
                </a:cxn>
                <a:cxn ang="0">
                  <a:pos x="245" y="279"/>
                </a:cxn>
                <a:cxn ang="0">
                  <a:pos x="237" y="273"/>
                </a:cxn>
                <a:cxn ang="0">
                  <a:pos x="225" y="261"/>
                </a:cxn>
                <a:cxn ang="0">
                  <a:pos x="216" y="245"/>
                </a:cxn>
                <a:cxn ang="0">
                  <a:pos x="212" y="227"/>
                </a:cxn>
                <a:cxn ang="0">
                  <a:pos x="210" y="218"/>
                </a:cxn>
                <a:cxn ang="0">
                  <a:pos x="216" y="189"/>
                </a:cxn>
                <a:cxn ang="0">
                  <a:pos x="231" y="167"/>
                </a:cxn>
                <a:cxn ang="0">
                  <a:pos x="255" y="150"/>
                </a:cxn>
                <a:cxn ang="0">
                  <a:pos x="284" y="144"/>
                </a:cxn>
                <a:cxn ang="0">
                  <a:pos x="294" y="146"/>
                </a:cxn>
                <a:cxn ang="0">
                  <a:pos x="306" y="149"/>
                </a:cxn>
                <a:cxn ang="0">
                  <a:pos x="302" y="119"/>
                </a:cxn>
                <a:cxn ang="0">
                  <a:pos x="291" y="90"/>
                </a:cxn>
                <a:cxn ang="0">
                  <a:pos x="278" y="65"/>
                </a:cxn>
                <a:cxn ang="0">
                  <a:pos x="258" y="44"/>
                </a:cxn>
                <a:cxn ang="0">
                  <a:pos x="236" y="26"/>
                </a:cxn>
                <a:cxn ang="0">
                  <a:pos x="210" y="12"/>
                </a:cxn>
                <a:cxn ang="0">
                  <a:pos x="182" y="3"/>
                </a:cxn>
                <a:cxn ang="0">
                  <a:pos x="150" y="0"/>
                </a:cxn>
              </a:cxnLst>
              <a:rect l="0" t="0" r="r" b="b"/>
              <a:pathLst>
                <a:path w="306" h="311">
                  <a:moveTo>
                    <a:pt x="150" y="0"/>
                  </a:moveTo>
                  <a:lnTo>
                    <a:pt x="150" y="0"/>
                  </a:lnTo>
                  <a:lnTo>
                    <a:pt x="137" y="2"/>
                  </a:lnTo>
                  <a:lnTo>
                    <a:pt x="125" y="3"/>
                  </a:lnTo>
                  <a:lnTo>
                    <a:pt x="111" y="6"/>
                  </a:lnTo>
                  <a:lnTo>
                    <a:pt x="99" y="9"/>
                  </a:lnTo>
                  <a:lnTo>
                    <a:pt x="87" y="14"/>
                  </a:lnTo>
                  <a:lnTo>
                    <a:pt x="75" y="20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65" y="48"/>
                  </a:lnTo>
                  <a:lnTo>
                    <a:pt x="72" y="63"/>
                  </a:lnTo>
                  <a:lnTo>
                    <a:pt x="77" y="8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7" y="116"/>
                  </a:lnTo>
                  <a:lnTo>
                    <a:pt x="74" y="132"/>
                  </a:lnTo>
                  <a:lnTo>
                    <a:pt x="66" y="147"/>
                  </a:lnTo>
                  <a:lnTo>
                    <a:pt x="57" y="161"/>
                  </a:lnTo>
                  <a:lnTo>
                    <a:pt x="45" y="173"/>
                  </a:lnTo>
                  <a:lnTo>
                    <a:pt x="32" y="183"/>
                  </a:lnTo>
                  <a:lnTo>
                    <a:pt x="17" y="19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5" y="207"/>
                  </a:lnTo>
                  <a:lnTo>
                    <a:pt x="9" y="219"/>
                  </a:lnTo>
                  <a:lnTo>
                    <a:pt x="15" y="230"/>
                  </a:lnTo>
                  <a:lnTo>
                    <a:pt x="21" y="242"/>
                  </a:lnTo>
                  <a:lnTo>
                    <a:pt x="29" y="251"/>
                  </a:lnTo>
                  <a:lnTo>
                    <a:pt x="38" y="261"/>
                  </a:lnTo>
                  <a:lnTo>
                    <a:pt x="45" y="270"/>
                  </a:lnTo>
                  <a:lnTo>
                    <a:pt x="56" y="278"/>
                  </a:lnTo>
                  <a:lnTo>
                    <a:pt x="66" y="285"/>
                  </a:lnTo>
                  <a:lnTo>
                    <a:pt x="77" y="291"/>
                  </a:lnTo>
                  <a:lnTo>
                    <a:pt x="87" y="297"/>
                  </a:lnTo>
                  <a:lnTo>
                    <a:pt x="99" y="302"/>
                  </a:lnTo>
                  <a:lnTo>
                    <a:pt x="111" y="306"/>
                  </a:lnTo>
                  <a:lnTo>
                    <a:pt x="125" y="309"/>
                  </a:lnTo>
                  <a:lnTo>
                    <a:pt x="138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64" y="311"/>
                  </a:lnTo>
                  <a:lnTo>
                    <a:pt x="177" y="309"/>
                  </a:lnTo>
                  <a:lnTo>
                    <a:pt x="189" y="306"/>
                  </a:lnTo>
                  <a:lnTo>
                    <a:pt x="201" y="302"/>
                  </a:lnTo>
                  <a:lnTo>
                    <a:pt x="213" y="297"/>
                  </a:lnTo>
                  <a:lnTo>
                    <a:pt x="224" y="293"/>
                  </a:lnTo>
                  <a:lnTo>
                    <a:pt x="234" y="287"/>
                  </a:lnTo>
                  <a:lnTo>
                    <a:pt x="245" y="279"/>
                  </a:lnTo>
                  <a:lnTo>
                    <a:pt x="245" y="279"/>
                  </a:lnTo>
                  <a:lnTo>
                    <a:pt x="237" y="273"/>
                  </a:lnTo>
                  <a:lnTo>
                    <a:pt x="231" y="267"/>
                  </a:lnTo>
                  <a:lnTo>
                    <a:pt x="225" y="261"/>
                  </a:lnTo>
                  <a:lnTo>
                    <a:pt x="221" y="254"/>
                  </a:lnTo>
                  <a:lnTo>
                    <a:pt x="216" y="245"/>
                  </a:lnTo>
                  <a:lnTo>
                    <a:pt x="213" y="236"/>
                  </a:lnTo>
                  <a:lnTo>
                    <a:pt x="212" y="227"/>
                  </a:lnTo>
                  <a:lnTo>
                    <a:pt x="210" y="218"/>
                  </a:lnTo>
                  <a:lnTo>
                    <a:pt x="210" y="218"/>
                  </a:lnTo>
                  <a:lnTo>
                    <a:pt x="212" y="203"/>
                  </a:lnTo>
                  <a:lnTo>
                    <a:pt x="216" y="189"/>
                  </a:lnTo>
                  <a:lnTo>
                    <a:pt x="224" y="177"/>
                  </a:lnTo>
                  <a:lnTo>
                    <a:pt x="231" y="167"/>
                  </a:lnTo>
                  <a:lnTo>
                    <a:pt x="243" y="158"/>
                  </a:lnTo>
                  <a:lnTo>
                    <a:pt x="255" y="150"/>
                  </a:lnTo>
                  <a:lnTo>
                    <a:pt x="269" y="146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94" y="146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5" y="134"/>
                  </a:lnTo>
                  <a:lnTo>
                    <a:pt x="302" y="119"/>
                  </a:lnTo>
                  <a:lnTo>
                    <a:pt x="297" y="104"/>
                  </a:lnTo>
                  <a:lnTo>
                    <a:pt x="291" y="90"/>
                  </a:lnTo>
                  <a:lnTo>
                    <a:pt x="285" y="78"/>
                  </a:lnTo>
                  <a:lnTo>
                    <a:pt x="278" y="65"/>
                  </a:lnTo>
                  <a:lnTo>
                    <a:pt x="269" y="54"/>
                  </a:lnTo>
                  <a:lnTo>
                    <a:pt x="258" y="44"/>
                  </a:lnTo>
                  <a:lnTo>
                    <a:pt x="248" y="35"/>
                  </a:lnTo>
                  <a:lnTo>
                    <a:pt x="236" y="26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95" y="8"/>
                  </a:lnTo>
                  <a:lnTo>
                    <a:pt x="182" y="3"/>
                  </a:lnTo>
                  <a:lnTo>
                    <a:pt x="167" y="2"/>
                  </a:lnTo>
                  <a:lnTo>
                    <a:pt x="15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3" name="Freeform 242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DD7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4" name="Freeform 243"/>
            <p:cNvSpPr/>
            <p:nvPr/>
          </p:nvSpPr>
          <p:spPr bwMode="auto">
            <a:xfrm>
              <a:off x="2966528" y="579581"/>
              <a:ext cx="184376" cy="337209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6" y="10"/>
                </a:cxn>
                <a:cxn ang="0">
                  <a:pos x="34" y="24"/>
                </a:cxn>
                <a:cxn ang="0">
                  <a:pos x="24" y="37"/>
                </a:cxn>
                <a:cxn ang="0">
                  <a:pos x="16" y="52"/>
                </a:cxn>
                <a:cxn ang="0">
                  <a:pos x="9" y="69"/>
                </a:cxn>
                <a:cxn ang="0">
                  <a:pos x="4" y="85"/>
                </a:cxn>
                <a:cxn ang="0">
                  <a:pos x="1" y="10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1" y="141"/>
                </a:cxn>
                <a:cxn ang="0">
                  <a:pos x="4" y="160"/>
                </a:cxn>
                <a:cxn ang="0">
                  <a:pos x="4" y="160"/>
                </a:cxn>
                <a:cxn ang="0">
                  <a:pos x="21" y="156"/>
                </a:cxn>
                <a:cxn ang="0">
                  <a:pos x="36" y="148"/>
                </a:cxn>
                <a:cxn ang="0">
                  <a:pos x="49" y="138"/>
                </a:cxn>
                <a:cxn ang="0">
                  <a:pos x="61" y="126"/>
                </a:cxn>
                <a:cxn ang="0">
                  <a:pos x="70" y="112"/>
                </a:cxn>
                <a:cxn ang="0">
                  <a:pos x="78" y="97"/>
                </a:cxn>
                <a:cxn ang="0">
                  <a:pos x="81" y="81"/>
                </a:cxn>
                <a:cxn ang="0">
                  <a:pos x="82" y="64"/>
                </a:cxn>
                <a:cxn ang="0">
                  <a:pos x="82" y="64"/>
                </a:cxn>
                <a:cxn ang="0">
                  <a:pos x="81" y="46"/>
                </a:cxn>
                <a:cxn ang="0">
                  <a:pos x="76" y="28"/>
                </a:cxn>
                <a:cxn ang="0">
                  <a:pos x="69" y="13"/>
                </a:cxn>
                <a:cxn ang="0">
                  <a:pos x="58" y="0"/>
                </a:cxn>
              </a:cxnLst>
              <a:rect l="0" t="0" r="r" b="b"/>
              <a:pathLst>
                <a:path w="82" h="160">
                  <a:moveTo>
                    <a:pt x="58" y="0"/>
                  </a:moveTo>
                  <a:lnTo>
                    <a:pt x="58" y="0"/>
                  </a:lnTo>
                  <a:lnTo>
                    <a:pt x="46" y="10"/>
                  </a:lnTo>
                  <a:lnTo>
                    <a:pt x="34" y="24"/>
                  </a:lnTo>
                  <a:lnTo>
                    <a:pt x="24" y="37"/>
                  </a:lnTo>
                  <a:lnTo>
                    <a:pt x="16" y="52"/>
                  </a:lnTo>
                  <a:lnTo>
                    <a:pt x="9" y="69"/>
                  </a:lnTo>
                  <a:lnTo>
                    <a:pt x="4" y="85"/>
                  </a:lnTo>
                  <a:lnTo>
                    <a:pt x="1" y="10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4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21" y="156"/>
                  </a:lnTo>
                  <a:lnTo>
                    <a:pt x="36" y="148"/>
                  </a:lnTo>
                  <a:lnTo>
                    <a:pt x="49" y="138"/>
                  </a:lnTo>
                  <a:lnTo>
                    <a:pt x="61" y="126"/>
                  </a:lnTo>
                  <a:lnTo>
                    <a:pt x="70" y="112"/>
                  </a:lnTo>
                  <a:lnTo>
                    <a:pt x="78" y="97"/>
                  </a:lnTo>
                  <a:lnTo>
                    <a:pt x="81" y="81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1" y="46"/>
                  </a:lnTo>
                  <a:lnTo>
                    <a:pt x="76" y="28"/>
                  </a:lnTo>
                  <a:lnTo>
                    <a:pt x="69" y="13"/>
                  </a:lnTo>
                  <a:lnTo>
                    <a:pt x="5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5" name="Freeform 244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EB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76" name="Freeform 245"/>
            <p:cNvSpPr/>
            <p:nvPr/>
          </p:nvSpPr>
          <p:spPr bwMode="auto">
            <a:xfrm>
              <a:off x="3157651" y="118025"/>
              <a:ext cx="209111" cy="19600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9" y="4"/>
                </a:cxn>
                <a:cxn ang="0">
                  <a:pos x="20" y="9"/>
                </a:cxn>
                <a:cxn ang="0">
                  <a:pos x="14" y="13"/>
                </a:cxn>
                <a:cxn ang="0">
                  <a:pos x="8" y="21"/>
                </a:cxn>
                <a:cxn ang="0">
                  <a:pos x="3" y="28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55"/>
                </a:cxn>
                <a:cxn ang="0">
                  <a:pos x="3" y="64"/>
                </a:cxn>
                <a:cxn ang="0">
                  <a:pos x="8" y="72"/>
                </a:cxn>
                <a:cxn ang="0">
                  <a:pos x="14" y="79"/>
                </a:cxn>
                <a:cxn ang="0">
                  <a:pos x="20" y="85"/>
                </a:cxn>
                <a:cxn ang="0">
                  <a:pos x="29" y="90"/>
                </a:cxn>
                <a:cxn ang="0">
                  <a:pos x="36" y="91"/>
                </a:cxn>
                <a:cxn ang="0">
                  <a:pos x="47" y="93"/>
                </a:cxn>
                <a:cxn ang="0">
                  <a:pos x="47" y="93"/>
                </a:cxn>
                <a:cxn ang="0">
                  <a:pos x="56" y="91"/>
                </a:cxn>
                <a:cxn ang="0">
                  <a:pos x="65" y="90"/>
                </a:cxn>
                <a:cxn ang="0">
                  <a:pos x="72" y="85"/>
                </a:cxn>
                <a:cxn ang="0">
                  <a:pos x="80" y="79"/>
                </a:cxn>
                <a:cxn ang="0">
                  <a:pos x="84" y="72"/>
                </a:cxn>
                <a:cxn ang="0">
                  <a:pos x="89" y="64"/>
                </a:cxn>
                <a:cxn ang="0">
                  <a:pos x="92" y="55"/>
                </a:cxn>
                <a:cxn ang="0">
                  <a:pos x="93" y="46"/>
                </a:cxn>
                <a:cxn ang="0">
                  <a:pos x="93" y="46"/>
                </a:cxn>
                <a:cxn ang="0">
                  <a:pos x="92" y="37"/>
                </a:cxn>
                <a:cxn ang="0">
                  <a:pos x="89" y="28"/>
                </a:cxn>
                <a:cxn ang="0">
                  <a:pos x="84" y="21"/>
                </a:cxn>
                <a:cxn ang="0">
                  <a:pos x="80" y="13"/>
                </a:cxn>
                <a:cxn ang="0">
                  <a:pos x="72" y="9"/>
                </a:cxn>
                <a:cxn ang="0">
                  <a:pos x="65" y="4"/>
                </a:cxn>
                <a:cxn ang="0">
                  <a:pos x="56" y="1"/>
                </a:cxn>
                <a:cxn ang="0">
                  <a:pos x="47" y="0"/>
                </a:cxn>
              </a:cxnLst>
              <a:rect l="0" t="0" r="r" b="b"/>
              <a:pathLst>
                <a:path w="93" h="93">
                  <a:moveTo>
                    <a:pt x="47" y="0"/>
                  </a:moveTo>
                  <a:lnTo>
                    <a:pt x="47" y="0"/>
                  </a:lnTo>
                  <a:lnTo>
                    <a:pt x="36" y="1"/>
                  </a:lnTo>
                  <a:lnTo>
                    <a:pt x="29" y="4"/>
                  </a:lnTo>
                  <a:lnTo>
                    <a:pt x="20" y="9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0" y="85"/>
                  </a:lnTo>
                  <a:lnTo>
                    <a:pt x="29" y="90"/>
                  </a:lnTo>
                  <a:lnTo>
                    <a:pt x="36" y="91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5" y="90"/>
                  </a:lnTo>
                  <a:lnTo>
                    <a:pt x="72" y="85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5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2" y="37"/>
                  </a:lnTo>
                  <a:lnTo>
                    <a:pt x="89" y="28"/>
                  </a:lnTo>
                  <a:lnTo>
                    <a:pt x="84" y="21"/>
                  </a:lnTo>
                  <a:lnTo>
                    <a:pt x="80" y="13"/>
                  </a:lnTo>
                  <a:lnTo>
                    <a:pt x="72" y="9"/>
                  </a:lnTo>
                  <a:lnTo>
                    <a:pt x="65" y="4"/>
                  </a:lnTo>
                  <a:lnTo>
                    <a:pt x="56" y="1"/>
                  </a:lnTo>
                  <a:lnTo>
                    <a:pt x="4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1" name="Freeform 250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D0A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2" name="Freeform 251"/>
            <p:cNvSpPr/>
            <p:nvPr/>
          </p:nvSpPr>
          <p:spPr bwMode="auto">
            <a:xfrm>
              <a:off x="3526403" y="819842"/>
              <a:ext cx="249583" cy="29716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0" y="25"/>
                </a:cxn>
                <a:cxn ang="0">
                  <a:pos x="57" y="43"/>
                </a:cxn>
                <a:cxn ang="0">
                  <a:pos x="51" y="60"/>
                </a:cxn>
                <a:cxn ang="0">
                  <a:pos x="45" y="76"/>
                </a:cxn>
                <a:cxn ang="0">
                  <a:pos x="36" y="91"/>
                </a:cxn>
                <a:cxn ang="0">
                  <a:pos x="25" y="106"/>
                </a:cxn>
                <a:cxn ang="0">
                  <a:pos x="13" y="118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9" y="135"/>
                </a:cxn>
                <a:cxn ang="0">
                  <a:pos x="18" y="138"/>
                </a:cxn>
                <a:cxn ang="0">
                  <a:pos x="28" y="141"/>
                </a:cxn>
                <a:cxn ang="0">
                  <a:pos x="39" y="141"/>
                </a:cxn>
                <a:cxn ang="0">
                  <a:pos x="39" y="141"/>
                </a:cxn>
                <a:cxn ang="0">
                  <a:pos x="54" y="139"/>
                </a:cxn>
                <a:cxn ang="0">
                  <a:pos x="67" y="136"/>
                </a:cxn>
                <a:cxn ang="0">
                  <a:pos x="79" y="129"/>
                </a:cxn>
                <a:cxn ang="0">
                  <a:pos x="90" y="120"/>
                </a:cxn>
                <a:cxn ang="0">
                  <a:pos x="99" y="109"/>
                </a:cxn>
                <a:cxn ang="0">
                  <a:pos x="105" y="97"/>
                </a:cxn>
                <a:cxn ang="0">
                  <a:pos x="109" y="84"/>
                </a:cxn>
                <a:cxn ang="0">
                  <a:pos x="111" y="69"/>
                </a:cxn>
                <a:cxn ang="0">
                  <a:pos x="111" y="69"/>
                </a:cxn>
                <a:cxn ang="0">
                  <a:pos x="111" y="57"/>
                </a:cxn>
                <a:cxn ang="0">
                  <a:pos x="108" y="45"/>
                </a:cxn>
                <a:cxn ang="0">
                  <a:pos x="103" y="34"/>
                </a:cxn>
                <a:cxn ang="0">
                  <a:pos x="97" y="25"/>
                </a:cxn>
                <a:cxn ang="0">
                  <a:pos x="90" y="16"/>
                </a:cxn>
                <a:cxn ang="0">
                  <a:pos x="81" y="10"/>
                </a:cxn>
                <a:cxn ang="0">
                  <a:pos x="72" y="4"/>
                </a:cxn>
                <a:cxn ang="0">
                  <a:pos x="61" y="0"/>
                </a:cxn>
              </a:cxnLst>
              <a:rect l="0" t="0" r="r" b="b"/>
              <a:pathLst>
                <a:path w="111" h="141">
                  <a:moveTo>
                    <a:pt x="61" y="0"/>
                  </a:moveTo>
                  <a:lnTo>
                    <a:pt x="61" y="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0" y="25"/>
                  </a:lnTo>
                  <a:lnTo>
                    <a:pt x="57" y="43"/>
                  </a:lnTo>
                  <a:lnTo>
                    <a:pt x="51" y="60"/>
                  </a:lnTo>
                  <a:lnTo>
                    <a:pt x="45" y="76"/>
                  </a:lnTo>
                  <a:lnTo>
                    <a:pt x="36" y="91"/>
                  </a:lnTo>
                  <a:lnTo>
                    <a:pt x="25" y="106"/>
                  </a:lnTo>
                  <a:lnTo>
                    <a:pt x="13" y="11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9" y="135"/>
                  </a:lnTo>
                  <a:lnTo>
                    <a:pt x="18" y="138"/>
                  </a:lnTo>
                  <a:lnTo>
                    <a:pt x="28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54" y="139"/>
                  </a:lnTo>
                  <a:lnTo>
                    <a:pt x="67" y="136"/>
                  </a:lnTo>
                  <a:lnTo>
                    <a:pt x="79" y="129"/>
                  </a:lnTo>
                  <a:lnTo>
                    <a:pt x="90" y="120"/>
                  </a:lnTo>
                  <a:lnTo>
                    <a:pt x="99" y="109"/>
                  </a:lnTo>
                  <a:lnTo>
                    <a:pt x="105" y="97"/>
                  </a:lnTo>
                  <a:lnTo>
                    <a:pt x="109" y="8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57"/>
                  </a:lnTo>
                  <a:lnTo>
                    <a:pt x="108" y="45"/>
                  </a:lnTo>
                  <a:lnTo>
                    <a:pt x="103" y="34"/>
                  </a:lnTo>
                  <a:lnTo>
                    <a:pt x="97" y="25"/>
                  </a:lnTo>
                  <a:lnTo>
                    <a:pt x="90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1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3" name="Freeform 252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BC37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4" name="Freeform 253"/>
            <p:cNvSpPr/>
            <p:nvPr/>
          </p:nvSpPr>
          <p:spPr bwMode="auto">
            <a:xfrm>
              <a:off x="3447706" y="809304"/>
              <a:ext cx="215855" cy="284521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59" y="2"/>
                </a:cxn>
                <a:cxn ang="0">
                  <a:pos x="45" y="6"/>
                </a:cxn>
                <a:cxn ang="0">
                  <a:pos x="33" y="14"/>
                </a:cxn>
                <a:cxn ang="0">
                  <a:pos x="21" y="23"/>
                </a:cxn>
                <a:cxn ang="0">
                  <a:pos x="14" y="33"/>
                </a:cxn>
                <a:cxn ang="0">
                  <a:pos x="6" y="45"/>
                </a:cxn>
                <a:cxn ang="0">
                  <a:pos x="2" y="59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83"/>
                </a:cxn>
                <a:cxn ang="0">
                  <a:pos x="3" y="92"/>
                </a:cxn>
                <a:cxn ang="0">
                  <a:pos x="6" y="101"/>
                </a:cxn>
                <a:cxn ang="0">
                  <a:pos x="11" y="110"/>
                </a:cxn>
                <a:cxn ang="0">
                  <a:pos x="15" y="117"/>
                </a:cxn>
                <a:cxn ang="0">
                  <a:pos x="21" y="123"/>
                </a:cxn>
                <a:cxn ang="0">
                  <a:pos x="27" y="129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48" y="123"/>
                </a:cxn>
                <a:cxn ang="0">
                  <a:pos x="60" y="111"/>
                </a:cxn>
                <a:cxn ang="0">
                  <a:pos x="71" y="96"/>
                </a:cxn>
                <a:cxn ang="0">
                  <a:pos x="80" y="81"/>
                </a:cxn>
                <a:cxn ang="0">
                  <a:pos x="86" y="65"/>
                </a:cxn>
                <a:cxn ang="0">
                  <a:pos x="92" y="48"/>
                </a:cxn>
                <a:cxn ang="0">
                  <a:pos x="95" y="30"/>
                </a:cxn>
                <a:cxn ang="0">
                  <a:pos x="96" y="12"/>
                </a:cxn>
                <a:cxn ang="0">
                  <a:pos x="96" y="12"/>
                </a:cxn>
                <a:cxn ang="0">
                  <a:pos x="96" y="5"/>
                </a:cxn>
                <a:cxn ang="0">
                  <a:pos x="96" y="5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96" h="135">
                  <a:moveTo>
                    <a:pt x="74" y="0"/>
                  </a:moveTo>
                  <a:lnTo>
                    <a:pt x="74" y="0"/>
                  </a:lnTo>
                  <a:lnTo>
                    <a:pt x="59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3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83"/>
                  </a:lnTo>
                  <a:lnTo>
                    <a:pt x="3" y="92"/>
                  </a:lnTo>
                  <a:lnTo>
                    <a:pt x="6" y="101"/>
                  </a:lnTo>
                  <a:lnTo>
                    <a:pt x="11" y="110"/>
                  </a:lnTo>
                  <a:lnTo>
                    <a:pt x="15" y="117"/>
                  </a:lnTo>
                  <a:lnTo>
                    <a:pt x="21" y="123"/>
                  </a:lnTo>
                  <a:lnTo>
                    <a:pt x="27" y="129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48" y="123"/>
                  </a:lnTo>
                  <a:lnTo>
                    <a:pt x="60" y="111"/>
                  </a:lnTo>
                  <a:lnTo>
                    <a:pt x="71" y="96"/>
                  </a:lnTo>
                  <a:lnTo>
                    <a:pt x="80" y="81"/>
                  </a:lnTo>
                  <a:lnTo>
                    <a:pt x="86" y="65"/>
                  </a:lnTo>
                  <a:lnTo>
                    <a:pt x="92" y="48"/>
                  </a:lnTo>
                  <a:lnTo>
                    <a:pt x="95" y="3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4" y="2"/>
                  </a:lnTo>
                  <a:lnTo>
                    <a:pt x="7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5" name="Freeform 254"/>
            <p:cNvSpPr>
              <a:spLocks noEditPoints="1"/>
            </p:cNvSpPr>
            <p:nvPr/>
          </p:nvSpPr>
          <p:spPr bwMode="auto">
            <a:xfrm>
              <a:off x="2395413" y="499493"/>
              <a:ext cx="607092" cy="569041"/>
            </a:xfrm>
            <a:custGeom>
              <a:avLst/>
              <a:gdLst/>
              <a:ahLst/>
              <a:cxnLst>
                <a:cxn ang="0">
                  <a:pos x="2" y="149"/>
                </a:cxn>
                <a:cxn ang="0">
                  <a:pos x="11" y="188"/>
                </a:cxn>
                <a:cxn ang="0">
                  <a:pos x="32" y="221"/>
                </a:cxn>
                <a:cxn ang="0">
                  <a:pos x="60" y="248"/>
                </a:cxn>
                <a:cxn ang="0">
                  <a:pos x="95" y="264"/>
                </a:cxn>
                <a:cxn ang="0">
                  <a:pos x="135" y="270"/>
                </a:cxn>
                <a:cxn ang="0">
                  <a:pos x="162" y="267"/>
                </a:cxn>
                <a:cxn ang="0">
                  <a:pos x="200" y="254"/>
                </a:cxn>
                <a:cxn ang="0">
                  <a:pos x="231" y="231"/>
                </a:cxn>
                <a:cxn ang="0">
                  <a:pos x="254" y="200"/>
                </a:cxn>
                <a:cxn ang="0">
                  <a:pos x="267" y="162"/>
                </a:cxn>
                <a:cxn ang="0">
                  <a:pos x="270" y="135"/>
                </a:cxn>
                <a:cxn ang="0">
                  <a:pos x="264" y="96"/>
                </a:cxn>
                <a:cxn ang="0">
                  <a:pos x="248" y="60"/>
                </a:cxn>
                <a:cxn ang="0">
                  <a:pos x="221" y="32"/>
                </a:cxn>
                <a:cxn ang="0">
                  <a:pos x="188" y="11"/>
                </a:cxn>
                <a:cxn ang="0">
                  <a:pos x="149" y="2"/>
                </a:cxn>
                <a:cxn ang="0">
                  <a:pos x="122" y="2"/>
                </a:cxn>
                <a:cxn ang="0">
                  <a:pos x="83" y="11"/>
                </a:cxn>
                <a:cxn ang="0">
                  <a:pos x="50" y="32"/>
                </a:cxn>
                <a:cxn ang="0">
                  <a:pos x="23" y="60"/>
                </a:cxn>
                <a:cxn ang="0">
                  <a:pos x="6" y="96"/>
                </a:cxn>
                <a:cxn ang="0">
                  <a:pos x="0" y="135"/>
                </a:cxn>
                <a:cxn ang="0">
                  <a:pos x="3" y="135"/>
                </a:cxn>
                <a:cxn ang="0">
                  <a:pos x="9" y="96"/>
                </a:cxn>
                <a:cxn ang="0">
                  <a:pos x="26" y="62"/>
                </a:cxn>
                <a:cxn ang="0">
                  <a:pos x="51" y="33"/>
                </a:cxn>
                <a:cxn ang="0">
                  <a:pos x="84" y="14"/>
                </a:cxn>
                <a:cxn ang="0">
                  <a:pos x="122" y="5"/>
                </a:cxn>
                <a:cxn ang="0">
                  <a:pos x="149" y="5"/>
                </a:cxn>
                <a:cxn ang="0">
                  <a:pos x="186" y="14"/>
                </a:cxn>
                <a:cxn ang="0">
                  <a:pos x="219" y="33"/>
                </a:cxn>
                <a:cxn ang="0">
                  <a:pos x="245" y="62"/>
                </a:cxn>
                <a:cxn ang="0">
                  <a:pos x="261" y="96"/>
                </a:cxn>
                <a:cxn ang="0">
                  <a:pos x="267" y="135"/>
                </a:cxn>
                <a:cxn ang="0">
                  <a:pos x="264" y="162"/>
                </a:cxn>
                <a:cxn ang="0">
                  <a:pos x="251" y="198"/>
                </a:cxn>
                <a:cxn ang="0">
                  <a:pos x="228" y="228"/>
                </a:cxn>
                <a:cxn ang="0">
                  <a:pos x="198" y="252"/>
                </a:cxn>
                <a:cxn ang="0">
                  <a:pos x="162" y="264"/>
                </a:cxn>
                <a:cxn ang="0">
                  <a:pos x="135" y="267"/>
                </a:cxn>
                <a:cxn ang="0">
                  <a:pos x="96" y="261"/>
                </a:cxn>
                <a:cxn ang="0">
                  <a:pos x="62" y="245"/>
                </a:cxn>
                <a:cxn ang="0">
                  <a:pos x="33" y="219"/>
                </a:cxn>
                <a:cxn ang="0">
                  <a:pos x="14" y="186"/>
                </a:cxn>
                <a:cxn ang="0">
                  <a:pos x="5" y="149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0" y="135"/>
                  </a:lnTo>
                  <a:lnTo>
                    <a:pt x="2" y="149"/>
                  </a:lnTo>
                  <a:lnTo>
                    <a:pt x="3" y="162"/>
                  </a:lnTo>
                  <a:lnTo>
                    <a:pt x="6" y="176"/>
                  </a:lnTo>
                  <a:lnTo>
                    <a:pt x="11" y="188"/>
                  </a:lnTo>
                  <a:lnTo>
                    <a:pt x="17" y="200"/>
                  </a:lnTo>
                  <a:lnTo>
                    <a:pt x="23" y="210"/>
                  </a:lnTo>
                  <a:lnTo>
                    <a:pt x="32" y="221"/>
                  </a:lnTo>
                  <a:lnTo>
                    <a:pt x="39" y="231"/>
                  </a:lnTo>
                  <a:lnTo>
                    <a:pt x="50" y="240"/>
                  </a:lnTo>
                  <a:lnTo>
                    <a:pt x="60" y="248"/>
                  </a:lnTo>
                  <a:lnTo>
                    <a:pt x="71" y="254"/>
                  </a:lnTo>
                  <a:lnTo>
                    <a:pt x="83" y="260"/>
                  </a:lnTo>
                  <a:lnTo>
                    <a:pt x="95" y="264"/>
                  </a:lnTo>
                  <a:lnTo>
                    <a:pt x="108" y="267"/>
                  </a:lnTo>
                  <a:lnTo>
                    <a:pt x="122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49" y="270"/>
                  </a:lnTo>
                  <a:lnTo>
                    <a:pt x="162" y="267"/>
                  </a:lnTo>
                  <a:lnTo>
                    <a:pt x="176" y="264"/>
                  </a:lnTo>
                  <a:lnTo>
                    <a:pt x="188" y="260"/>
                  </a:lnTo>
                  <a:lnTo>
                    <a:pt x="200" y="254"/>
                  </a:lnTo>
                  <a:lnTo>
                    <a:pt x="210" y="248"/>
                  </a:lnTo>
                  <a:lnTo>
                    <a:pt x="221" y="240"/>
                  </a:lnTo>
                  <a:lnTo>
                    <a:pt x="231" y="231"/>
                  </a:lnTo>
                  <a:lnTo>
                    <a:pt x="239" y="221"/>
                  </a:lnTo>
                  <a:lnTo>
                    <a:pt x="248" y="210"/>
                  </a:lnTo>
                  <a:lnTo>
                    <a:pt x="254" y="200"/>
                  </a:lnTo>
                  <a:lnTo>
                    <a:pt x="260" y="188"/>
                  </a:lnTo>
                  <a:lnTo>
                    <a:pt x="264" y="176"/>
                  </a:lnTo>
                  <a:lnTo>
                    <a:pt x="267" y="162"/>
                  </a:lnTo>
                  <a:lnTo>
                    <a:pt x="269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9" y="122"/>
                  </a:lnTo>
                  <a:lnTo>
                    <a:pt x="267" y="108"/>
                  </a:lnTo>
                  <a:lnTo>
                    <a:pt x="264" y="96"/>
                  </a:lnTo>
                  <a:lnTo>
                    <a:pt x="260" y="83"/>
                  </a:lnTo>
                  <a:lnTo>
                    <a:pt x="254" y="71"/>
                  </a:lnTo>
                  <a:lnTo>
                    <a:pt x="248" y="60"/>
                  </a:lnTo>
                  <a:lnTo>
                    <a:pt x="239" y="50"/>
                  </a:lnTo>
                  <a:lnTo>
                    <a:pt x="231" y="41"/>
                  </a:lnTo>
                  <a:lnTo>
                    <a:pt x="221" y="32"/>
                  </a:lnTo>
                  <a:lnTo>
                    <a:pt x="210" y="24"/>
                  </a:lnTo>
                  <a:lnTo>
                    <a:pt x="200" y="17"/>
                  </a:lnTo>
                  <a:lnTo>
                    <a:pt x="188" y="11"/>
                  </a:lnTo>
                  <a:lnTo>
                    <a:pt x="176" y="6"/>
                  </a:lnTo>
                  <a:lnTo>
                    <a:pt x="162" y="3"/>
                  </a:lnTo>
                  <a:lnTo>
                    <a:pt x="149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2" y="2"/>
                  </a:lnTo>
                  <a:lnTo>
                    <a:pt x="108" y="3"/>
                  </a:lnTo>
                  <a:lnTo>
                    <a:pt x="95" y="6"/>
                  </a:lnTo>
                  <a:lnTo>
                    <a:pt x="83" y="11"/>
                  </a:lnTo>
                  <a:lnTo>
                    <a:pt x="71" y="17"/>
                  </a:lnTo>
                  <a:lnTo>
                    <a:pt x="60" y="24"/>
                  </a:lnTo>
                  <a:lnTo>
                    <a:pt x="50" y="32"/>
                  </a:lnTo>
                  <a:lnTo>
                    <a:pt x="39" y="41"/>
                  </a:lnTo>
                  <a:lnTo>
                    <a:pt x="32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1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2" y="122"/>
                  </a:lnTo>
                  <a:lnTo>
                    <a:pt x="0" y="135"/>
                  </a:lnTo>
                  <a:lnTo>
                    <a:pt x="0" y="135"/>
                  </a:lnTo>
                  <a:close/>
                  <a:moveTo>
                    <a:pt x="3" y="135"/>
                  </a:moveTo>
                  <a:lnTo>
                    <a:pt x="3" y="135"/>
                  </a:lnTo>
                  <a:lnTo>
                    <a:pt x="5" y="122"/>
                  </a:lnTo>
                  <a:lnTo>
                    <a:pt x="6" y="110"/>
                  </a:lnTo>
                  <a:lnTo>
                    <a:pt x="9" y="96"/>
                  </a:lnTo>
                  <a:lnTo>
                    <a:pt x="14" y="84"/>
                  </a:lnTo>
                  <a:lnTo>
                    <a:pt x="20" y="72"/>
                  </a:lnTo>
                  <a:lnTo>
                    <a:pt x="26" y="62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2" y="26"/>
                  </a:lnTo>
                  <a:lnTo>
                    <a:pt x="72" y="20"/>
                  </a:lnTo>
                  <a:lnTo>
                    <a:pt x="84" y="14"/>
                  </a:lnTo>
                  <a:lnTo>
                    <a:pt x="96" y="9"/>
                  </a:lnTo>
                  <a:lnTo>
                    <a:pt x="108" y="6"/>
                  </a:lnTo>
                  <a:lnTo>
                    <a:pt x="122" y="5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49" y="5"/>
                  </a:lnTo>
                  <a:lnTo>
                    <a:pt x="162" y="6"/>
                  </a:lnTo>
                  <a:lnTo>
                    <a:pt x="174" y="9"/>
                  </a:lnTo>
                  <a:lnTo>
                    <a:pt x="186" y="14"/>
                  </a:lnTo>
                  <a:lnTo>
                    <a:pt x="198" y="20"/>
                  </a:lnTo>
                  <a:lnTo>
                    <a:pt x="209" y="26"/>
                  </a:lnTo>
                  <a:lnTo>
                    <a:pt x="219" y="33"/>
                  </a:lnTo>
                  <a:lnTo>
                    <a:pt x="228" y="42"/>
                  </a:lnTo>
                  <a:lnTo>
                    <a:pt x="237" y="51"/>
                  </a:lnTo>
                  <a:lnTo>
                    <a:pt x="245" y="62"/>
                  </a:lnTo>
                  <a:lnTo>
                    <a:pt x="251" y="72"/>
                  </a:lnTo>
                  <a:lnTo>
                    <a:pt x="257" y="84"/>
                  </a:lnTo>
                  <a:lnTo>
                    <a:pt x="261" y="96"/>
                  </a:lnTo>
                  <a:lnTo>
                    <a:pt x="264" y="110"/>
                  </a:lnTo>
                  <a:lnTo>
                    <a:pt x="266" y="122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6" y="149"/>
                  </a:lnTo>
                  <a:lnTo>
                    <a:pt x="264" y="162"/>
                  </a:lnTo>
                  <a:lnTo>
                    <a:pt x="261" y="174"/>
                  </a:lnTo>
                  <a:lnTo>
                    <a:pt x="257" y="186"/>
                  </a:lnTo>
                  <a:lnTo>
                    <a:pt x="251" y="198"/>
                  </a:lnTo>
                  <a:lnTo>
                    <a:pt x="245" y="209"/>
                  </a:lnTo>
                  <a:lnTo>
                    <a:pt x="237" y="219"/>
                  </a:lnTo>
                  <a:lnTo>
                    <a:pt x="228" y="228"/>
                  </a:lnTo>
                  <a:lnTo>
                    <a:pt x="219" y="237"/>
                  </a:lnTo>
                  <a:lnTo>
                    <a:pt x="209" y="245"/>
                  </a:lnTo>
                  <a:lnTo>
                    <a:pt x="198" y="252"/>
                  </a:lnTo>
                  <a:lnTo>
                    <a:pt x="186" y="257"/>
                  </a:lnTo>
                  <a:lnTo>
                    <a:pt x="174" y="261"/>
                  </a:lnTo>
                  <a:lnTo>
                    <a:pt x="162" y="264"/>
                  </a:lnTo>
                  <a:lnTo>
                    <a:pt x="149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22" y="267"/>
                  </a:lnTo>
                  <a:lnTo>
                    <a:pt x="108" y="264"/>
                  </a:lnTo>
                  <a:lnTo>
                    <a:pt x="96" y="261"/>
                  </a:lnTo>
                  <a:lnTo>
                    <a:pt x="84" y="25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1" y="237"/>
                  </a:lnTo>
                  <a:lnTo>
                    <a:pt x="42" y="228"/>
                  </a:lnTo>
                  <a:lnTo>
                    <a:pt x="33" y="219"/>
                  </a:lnTo>
                  <a:lnTo>
                    <a:pt x="26" y="209"/>
                  </a:lnTo>
                  <a:lnTo>
                    <a:pt x="20" y="198"/>
                  </a:lnTo>
                  <a:lnTo>
                    <a:pt x="14" y="186"/>
                  </a:lnTo>
                  <a:lnTo>
                    <a:pt x="9" y="174"/>
                  </a:lnTo>
                  <a:lnTo>
                    <a:pt x="6" y="162"/>
                  </a:lnTo>
                  <a:lnTo>
                    <a:pt x="5" y="149"/>
                  </a:lnTo>
                  <a:lnTo>
                    <a:pt x="3" y="135"/>
                  </a:lnTo>
                  <a:lnTo>
                    <a:pt x="3" y="135"/>
                  </a:lnTo>
                  <a:close/>
                </a:path>
              </a:pathLst>
            </a:custGeom>
            <a:solidFill>
              <a:srgbClr val="A9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6" name="Freeform 255"/>
            <p:cNvSpPr>
              <a:spLocks noEditPoints="1"/>
            </p:cNvSpPr>
            <p:nvPr/>
          </p:nvSpPr>
          <p:spPr bwMode="auto">
            <a:xfrm>
              <a:off x="3184633" y="168606"/>
              <a:ext cx="200116" cy="18546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" y="61"/>
                </a:cxn>
                <a:cxn ang="0">
                  <a:pos x="14" y="75"/>
                </a:cxn>
                <a:cxn ang="0">
                  <a:pos x="27" y="85"/>
                </a:cxn>
                <a:cxn ang="0">
                  <a:pos x="45" y="88"/>
                </a:cxn>
                <a:cxn ang="0">
                  <a:pos x="54" y="87"/>
                </a:cxn>
                <a:cxn ang="0">
                  <a:pos x="69" y="81"/>
                </a:cxn>
                <a:cxn ang="0">
                  <a:pos x="81" y="69"/>
                </a:cxn>
                <a:cxn ang="0">
                  <a:pos x="87" y="54"/>
                </a:cxn>
                <a:cxn ang="0">
                  <a:pos x="89" y="45"/>
                </a:cxn>
                <a:cxn ang="0">
                  <a:pos x="86" y="27"/>
                </a:cxn>
                <a:cxn ang="0">
                  <a:pos x="75" y="13"/>
                </a:cxn>
                <a:cxn ang="0">
                  <a:pos x="62" y="4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8" y="19"/>
                </a:cxn>
                <a:cxn ang="0">
                  <a:pos x="2" y="36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8" y="28"/>
                </a:cxn>
                <a:cxn ang="0">
                  <a:pos x="15" y="15"/>
                </a:cxn>
                <a:cxn ang="0">
                  <a:pos x="29" y="6"/>
                </a:cxn>
                <a:cxn ang="0">
                  <a:pos x="45" y="3"/>
                </a:cxn>
                <a:cxn ang="0">
                  <a:pos x="53" y="4"/>
                </a:cxn>
                <a:cxn ang="0">
                  <a:pos x="68" y="10"/>
                </a:cxn>
                <a:cxn ang="0">
                  <a:pos x="78" y="21"/>
                </a:cxn>
                <a:cxn ang="0">
                  <a:pos x="84" y="36"/>
                </a:cxn>
                <a:cxn ang="0">
                  <a:pos x="86" y="45"/>
                </a:cxn>
                <a:cxn ang="0">
                  <a:pos x="83" y="60"/>
                </a:cxn>
                <a:cxn ang="0">
                  <a:pos x="74" y="73"/>
                </a:cxn>
                <a:cxn ang="0">
                  <a:pos x="60" y="82"/>
                </a:cxn>
                <a:cxn ang="0">
                  <a:pos x="45" y="85"/>
                </a:cxn>
                <a:cxn ang="0">
                  <a:pos x="36" y="84"/>
                </a:cxn>
                <a:cxn ang="0">
                  <a:pos x="23" y="78"/>
                </a:cxn>
                <a:cxn ang="0">
                  <a:pos x="11" y="67"/>
                </a:cxn>
                <a:cxn ang="0">
                  <a:pos x="5" y="52"/>
                </a:cxn>
                <a:cxn ang="0">
                  <a:pos x="3" y="45"/>
                </a:cxn>
              </a:cxnLst>
              <a:rect l="0" t="0" r="r" b="b"/>
              <a:pathLst>
                <a:path w="89" h="88">
                  <a:moveTo>
                    <a:pt x="0" y="45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8" y="69"/>
                  </a:lnTo>
                  <a:lnTo>
                    <a:pt x="14" y="75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6" y="87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69" y="81"/>
                  </a:lnTo>
                  <a:lnTo>
                    <a:pt x="75" y="75"/>
                  </a:lnTo>
                  <a:lnTo>
                    <a:pt x="81" y="69"/>
                  </a:lnTo>
                  <a:lnTo>
                    <a:pt x="86" y="61"/>
                  </a:lnTo>
                  <a:lnTo>
                    <a:pt x="87" y="5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36"/>
                  </a:lnTo>
                  <a:lnTo>
                    <a:pt x="86" y="27"/>
                  </a:lnTo>
                  <a:lnTo>
                    <a:pt x="81" y="19"/>
                  </a:lnTo>
                  <a:lnTo>
                    <a:pt x="75" y="13"/>
                  </a:lnTo>
                  <a:lnTo>
                    <a:pt x="69" y="7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14" y="13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3" y="45"/>
                  </a:moveTo>
                  <a:lnTo>
                    <a:pt x="3" y="45"/>
                  </a:lnTo>
                  <a:lnTo>
                    <a:pt x="5" y="36"/>
                  </a:lnTo>
                  <a:lnTo>
                    <a:pt x="8" y="28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53" y="4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8" y="21"/>
                  </a:lnTo>
                  <a:lnTo>
                    <a:pt x="83" y="28"/>
                  </a:lnTo>
                  <a:lnTo>
                    <a:pt x="84" y="36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52"/>
                  </a:lnTo>
                  <a:lnTo>
                    <a:pt x="83" y="60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0" y="82"/>
                  </a:lnTo>
                  <a:lnTo>
                    <a:pt x="53" y="84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36" y="84"/>
                  </a:lnTo>
                  <a:lnTo>
                    <a:pt x="29" y="82"/>
                  </a:lnTo>
                  <a:lnTo>
                    <a:pt x="23" y="78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8" y="60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7" name="Freeform 256"/>
            <p:cNvSpPr>
              <a:spLocks noEditPoints="1"/>
            </p:cNvSpPr>
            <p:nvPr/>
          </p:nvSpPr>
          <p:spPr bwMode="auto">
            <a:xfrm>
              <a:off x="3555632" y="1230816"/>
              <a:ext cx="276565" cy="26133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5" y="85"/>
                </a:cxn>
                <a:cxn ang="0">
                  <a:pos x="18" y="105"/>
                </a:cxn>
                <a:cxn ang="0">
                  <a:pos x="38" y="118"/>
                </a:cxn>
                <a:cxn ang="0">
                  <a:pos x="62" y="124"/>
                </a:cxn>
                <a:cxn ang="0">
                  <a:pos x="74" y="123"/>
                </a:cxn>
                <a:cxn ang="0">
                  <a:pos x="96" y="112"/>
                </a:cxn>
                <a:cxn ang="0">
                  <a:pos x="113" y="96"/>
                </a:cxn>
                <a:cxn ang="0">
                  <a:pos x="123" y="73"/>
                </a:cxn>
                <a:cxn ang="0">
                  <a:pos x="123" y="61"/>
                </a:cxn>
                <a:cxn ang="0">
                  <a:pos x="119" y="37"/>
                </a:cxn>
                <a:cxn ang="0">
                  <a:pos x="105" y="18"/>
                </a:cxn>
                <a:cxn ang="0">
                  <a:pos x="86" y="4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49"/>
                </a:cxn>
                <a:cxn ang="0">
                  <a:pos x="0" y="61"/>
                </a:cxn>
                <a:cxn ang="0">
                  <a:pos x="3" y="61"/>
                </a:cxn>
                <a:cxn ang="0">
                  <a:pos x="8" y="39"/>
                </a:cxn>
                <a:cxn ang="0">
                  <a:pos x="20" y="19"/>
                </a:cxn>
                <a:cxn ang="0">
                  <a:pos x="39" y="7"/>
                </a:cxn>
                <a:cxn ang="0">
                  <a:pos x="62" y="3"/>
                </a:cxn>
                <a:cxn ang="0">
                  <a:pos x="74" y="3"/>
                </a:cxn>
                <a:cxn ang="0">
                  <a:pos x="95" y="12"/>
                </a:cxn>
                <a:cxn ang="0">
                  <a:pos x="111" y="28"/>
                </a:cxn>
                <a:cxn ang="0">
                  <a:pos x="120" y="49"/>
                </a:cxn>
                <a:cxn ang="0">
                  <a:pos x="120" y="61"/>
                </a:cxn>
                <a:cxn ang="0">
                  <a:pos x="116" y="84"/>
                </a:cxn>
                <a:cxn ang="0">
                  <a:pos x="104" y="103"/>
                </a:cxn>
                <a:cxn ang="0">
                  <a:pos x="84" y="115"/>
                </a:cxn>
                <a:cxn ang="0">
                  <a:pos x="62" y="120"/>
                </a:cxn>
                <a:cxn ang="0">
                  <a:pos x="50" y="120"/>
                </a:cxn>
                <a:cxn ang="0">
                  <a:pos x="29" y="111"/>
                </a:cxn>
                <a:cxn ang="0">
                  <a:pos x="12" y="94"/>
                </a:cxn>
                <a:cxn ang="0">
                  <a:pos x="3" y="73"/>
                </a:cxn>
                <a:cxn ang="0">
                  <a:pos x="3" y="61"/>
                </a:cxn>
              </a:cxnLst>
              <a:rect l="0" t="0" r="r" b="b"/>
              <a:pathLst>
                <a:path w="123" h="124">
                  <a:moveTo>
                    <a:pt x="0" y="61"/>
                  </a:moveTo>
                  <a:lnTo>
                    <a:pt x="0" y="61"/>
                  </a:lnTo>
                  <a:lnTo>
                    <a:pt x="0" y="73"/>
                  </a:lnTo>
                  <a:lnTo>
                    <a:pt x="5" y="85"/>
                  </a:lnTo>
                  <a:lnTo>
                    <a:pt x="11" y="96"/>
                  </a:lnTo>
                  <a:lnTo>
                    <a:pt x="18" y="105"/>
                  </a:lnTo>
                  <a:lnTo>
                    <a:pt x="27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49"/>
                  </a:lnTo>
                  <a:lnTo>
                    <a:pt x="119" y="37"/>
                  </a:lnTo>
                  <a:lnTo>
                    <a:pt x="113" y="27"/>
                  </a:lnTo>
                  <a:lnTo>
                    <a:pt x="105" y="18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3" y="61"/>
                  </a:moveTo>
                  <a:lnTo>
                    <a:pt x="3" y="61"/>
                  </a:lnTo>
                  <a:lnTo>
                    <a:pt x="3" y="49"/>
                  </a:lnTo>
                  <a:lnTo>
                    <a:pt x="8" y="39"/>
                  </a:lnTo>
                  <a:lnTo>
                    <a:pt x="12" y="28"/>
                  </a:lnTo>
                  <a:lnTo>
                    <a:pt x="20" y="19"/>
                  </a:lnTo>
                  <a:lnTo>
                    <a:pt x="29" y="12"/>
                  </a:lnTo>
                  <a:lnTo>
                    <a:pt x="39" y="7"/>
                  </a:lnTo>
                  <a:lnTo>
                    <a:pt x="5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95" y="12"/>
                  </a:lnTo>
                  <a:lnTo>
                    <a:pt x="104" y="19"/>
                  </a:lnTo>
                  <a:lnTo>
                    <a:pt x="111" y="28"/>
                  </a:lnTo>
                  <a:lnTo>
                    <a:pt x="116" y="39"/>
                  </a:lnTo>
                  <a:lnTo>
                    <a:pt x="120" y="49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73"/>
                  </a:lnTo>
                  <a:lnTo>
                    <a:pt x="116" y="84"/>
                  </a:lnTo>
                  <a:lnTo>
                    <a:pt x="111" y="94"/>
                  </a:lnTo>
                  <a:lnTo>
                    <a:pt x="104" y="103"/>
                  </a:lnTo>
                  <a:lnTo>
                    <a:pt x="95" y="111"/>
                  </a:lnTo>
                  <a:lnTo>
                    <a:pt x="84" y="115"/>
                  </a:lnTo>
                  <a:lnTo>
                    <a:pt x="74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50" y="120"/>
                  </a:lnTo>
                  <a:lnTo>
                    <a:pt x="39" y="115"/>
                  </a:lnTo>
                  <a:lnTo>
                    <a:pt x="29" y="111"/>
                  </a:lnTo>
                  <a:lnTo>
                    <a:pt x="20" y="103"/>
                  </a:lnTo>
                  <a:lnTo>
                    <a:pt x="12" y="94"/>
                  </a:lnTo>
                  <a:lnTo>
                    <a:pt x="8" y="84"/>
                  </a:lnTo>
                  <a:lnTo>
                    <a:pt x="3" y="73"/>
                  </a:lnTo>
                  <a:lnTo>
                    <a:pt x="3" y="61"/>
                  </a:lnTo>
                  <a:lnTo>
                    <a:pt x="3" y="61"/>
                  </a:lnTo>
                  <a:close/>
                </a:path>
              </a:pathLst>
            </a:custGeom>
            <a:solidFill>
              <a:srgbClr val="B89D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89" name="Freeform 258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2D2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0" name="Freeform 259"/>
            <p:cNvSpPr/>
            <p:nvPr/>
          </p:nvSpPr>
          <p:spPr bwMode="auto">
            <a:xfrm>
              <a:off x="3299305" y="1397314"/>
              <a:ext cx="215855" cy="206541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30" y="5"/>
                </a:cxn>
                <a:cxn ang="0">
                  <a:pos x="21" y="9"/>
                </a:cxn>
                <a:cxn ang="0">
                  <a:pos x="14" y="15"/>
                </a:cxn>
                <a:cxn ang="0">
                  <a:pos x="8" y="21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9"/>
                </a:cxn>
                <a:cxn ang="0">
                  <a:pos x="3" y="68"/>
                </a:cxn>
                <a:cxn ang="0">
                  <a:pos x="8" y="77"/>
                </a:cxn>
                <a:cxn ang="0">
                  <a:pos x="14" y="83"/>
                </a:cxn>
                <a:cxn ang="0">
                  <a:pos x="21" y="89"/>
                </a:cxn>
                <a:cxn ang="0">
                  <a:pos x="30" y="93"/>
                </a:cxn>
                <a:cxn ang="0">
                  <a:pos x="39" y="96"/>
                </a:cxn>
                <a:cxn ang="0">
                  <a:pos x="48" y="98"/>
                </a:cxn>
                <a:cxn ang="0">
                  <a:pos x="48" y="98"/>
                </a:cxn>
                <a:cxn ang="0">
                  <a:pos x="59" y="96"/>
                </a:cxn>
                <a:cxn ang="0">
                  <a:pos x="68" y="93"/>
                </a:cxn>
                <a:cxn ang="0">
                  <a:pos x="75" y="89"/>
                </a:cxn>
                <a:cxn ang="0">
                  <a:pos x="83" y="83"/>
                </a:cxn>
                <a:cxn ang="0">
                  <a:pos x="89" y="77"/>
                </a:cxn>
                <a:cxn ang="0">
                  <a:pos x="93" y="68"/>
                </a:cxn>
                <a:cxn ang="0">
                  <a:pos x="96" y="59"/>
                </a:cxn>
                <a:cxn ang="0">
                  <a:pos x="96" y="50"/>
                </a:cxn>
                <a:cxn ang="0">
                  <a:pos x="96" y="50"/>
                </a:cxn>
                <a:cxn ang="0">
                  <a:pos x="96" y="39"/>
                </a:cxn>
                <a:cxn ang="0">
                  <a:pos x="93" y="30"/>
                </a:cxn>
                <a:cxn ang="0">
                  <a:pos x="89" y="21"/>
                </a:cxn>
                <a:cxn ang="0">
                  <a:pos x="83" y="15"/>
                </a:cxn>
                <a:cxn ang="0">
                  <a:pos x="75" y="9"/>
                </a:cxn>
                <a:cxn ang="0">
                  <a:pos x="68" y="5"/>
                </a:cxn>
                <a:cxn ang="0">
                  <a:pos x="59" y="2"/>
                </a:cxn>
                <a:cxn ang="0">
                  <a:pos x="48" y="0"/>
                </a:cxn>
              </a:cxnLst>
              <a:rect l="0" t="0" r="r" b="b"/>
              <a:pathLst>
                <a:path w="96" h="98">
                  <a:moveTo>
                    <a:pt x="48" y="0"/>
                  </a:moveTo>
                  <a:lnTo>
                    <a:pt x="48" y="0"/>
                  </a:lnTo>
                  <a:lnTo>
                    <a:pt x="39" y="2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3" y="68"/>
                  </a:lnTo>
                  <a:lnTo>
                    <a:pt x="8" y="77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30" y="93"/>
                  </a:lnTo>
                  <a:lnTo>
                    <a:pt x="39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9" y="96"/>
                  </a:lnTo>
                  <a:lnTo>
                    <a:pt x="68" y="93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93" y="68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6" y="39"/>
                  </a:lnTo>
                  <a:lnTo>
                    <a:pt x="93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5" y="9"/>
                  </a:lnTo>
                  <a:lnTo>
                    <a:pt x="68" y="5"/>
                  </a:lnTo>
                  <a:lnTo>
                    <a:pt x="59" y="2"/>
                  </a:lnTo>
                  <a:lnTo>
                    <a:pt x="4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grpSp>
        <p:nvGrpSpPr>
          <p:cNvPr id="3" name="组合 220"/>
          <p:cNvGrpSpPr/>
          <p:nvPr/>
        </p:nvGrpSpPr>
        <p:grpSpPr>
          <a:xfrm>
            <a:off x="1030948" y="3232472"/>
            <a:ext cx="795966" cy="1911029"/>
            <a:chOff x="1030948" y="3232471"/>
            <a:chExt cx="795966" cy="1911029"/>
          </a:xfrm>
        </p:grpSpPr>
        <p:sp>
          <p:nvSpPr>
            <p:cNvPr id="191" name="Freeform 275"/>
            <p:cNvSpPr/>
            <p:nvPr/>
          </p:nvSpPr>
          <p:spPr bwMode="auto">
            <a:xfrm>
              <a:off x="1081539" y="3433215"/>
              <a:ext cx="715020" cy="1710285"/>
            </a:xfrm>
            <a:custGeom>
              <a:avLst/>
              <a:gdLst/>
              <a:ahLst/>
              <a:cxnLst>
                <a:cxn ang="0">
                  <a:pos x="301" y="1028"/>
                </a:cxn>
                <a:cxn ang="0">
                  <a:pos x="292" y="1061"/>
                </a:cxn>
                <a:cxn ang="0">
                  <a:pos x="276" y="1080"/>
                </a:cxn>
                <a:cxn ang="0">
                  <a:pos x="267" y="1079"/>
                </a:cxn>
                <a:cxn ang="0">
                  <a:pos x="256" y="1062"/>
                </a:cxn>
                <a:cxn ang="0">
                  <a:pos x="252" y="1035"/>
                </a:cxn>
                <a:cxn ang="0">
                  <a:pos x="250" y="986"/>
                </a:cxn>
                <a:cxn ang="0">
                  <a:pos x="238" y="962"/>
                </a:cxn>
                <a:cxn ang="0">
                  <a:pos x="223" y="954"/>
                </a:cxn>
                <a:cxn ang="0">
                  <a:pos x="183" y="953"/>
                </a:cxn>
                <a:cxn ang="0">
                  <a:pos x="145" y="966"/>
                </a:cxn>
                <a:cxn ang="0">
                  <a:pos x="133" y="980"/>
                </a:cxn>
                <a:cxn ang="0">
                  <a:pos x="117" y="1044"/>
                </a:cxn>
                <a:cxn ang="0">
                  <a:pos x="102" y="1076"/>
                </a:cxn>
                <a:cxn ang="0">
                  <a:pos x="81" y="1082"/>
                </a:cxn>
                <a:cxn ang="0">
                  <a:pos x="69" y="1061"/>
                </a:cxn>
                <a:cxn ang="0">
                  <a:pos x="70" y="1010"/>
                </a:cxn>
                <a:cxn ang="0">
                  <a:pos x="66" y="941"/>
                </a:cxn>
                <a:cxn ang="0">
                  <a:pos x="40" y="827"/>
                </a:cxn>
                <a:cxn ang="0">
                  <a:pos x="22" y="716"/>
                </a:cxn>
                <a:cxn ang="0">
                  <a:pos x="9" y="605"/>
                </a:cxn>
                <a:cxn ang="0">
                  <a:pos x="0" y="431"/>
                </a:cxn>
                <a:cxn ang="0">
                  <a:pos x="3" y="335"/>
                </a:cxn>
                <a:cxn ang="0">
                  <a:pos x="24" y="219"/>
                </a:cxn>
                <a:cxn ang="0">
                  <a:pos x="36" y="177"/>
                </a:cxn>
                <a:cxn ang="0">
                  <a:pos x="61" y="117"/>
                </a:cxn>
                <a:cxn ang="0">
                  <a:pos x="97" y="65"/>
                </a:cxn>
                <a:cxn ang="0">
                  <a:pos x="145" y="26"/>
                </a:cxn>
                <a:cxn ang="0">
                  <a:pos x="204" y="3"/>
                </a:cxn>
                <a:cxn ang="0">
                  <a:pos x="249" y="0"/>
                </a:cxn>
                <a:cxn ang="0">
                  <a:pos x="294" y="8"/>
                </a:cxn>
                <a:cxn ang="0">
                  <a:pos x="333" y="26"/>
                </a:cxn>
                <a:cxn ang="0">
                  <a:pos x="366" y="54"/>
                </a:cxn>
                <a:cxn ang="0">
                  <a:pos x="391" y="90"/>
                </a:cxn>
                <a:cxn ang="0">
                  <a:pos x="409" y="132"/>
                </a:cxn>
                <a:cxn ang="0">
                  <a:pos x="420" y="177"/>
                </a:cxn>
                <a:cxn ang="0">
                  <a:pos x="421" y="275"/>
                </a:cxn>
                <a:cxn ang="0">
                  <a:pos x="400" y="369"/>
                </a:cxn>
                <a:cxn ang="0">
                  <a:pos x="381" y="411"/>
                </a:cxn>
                <a:cxn ang="0">
                  <a:pos x="360" y="447"/>
                </a:cxn>
                <a:cxn ang="0">
                  <a:pos x="322" y="545"/>
                </a:cxn>
                <a:cxn ang="0">
                  <a:pos x="307" y="648"/>
                </a:cxn>
                <a:cxn ang="0">
                  <a:pos x="304" y="717"/>
                </a:cxn>
                <a:cxn ang="0">
                  <a:pos x="309" y="863"/>
                </a:cxn>
                <a:cxn ang="0">
                  <a:pos x="307" y="972"/>
                </a:cxn>
              </a:cxnLst>
              <a:rect l="0" t="0" r="r" b="b"/>
              <a:pathLst>
                <a:path w="424" h="1082">
                  <a:moveTo>
                    <a:pt x="304" y="1008"/>
                  </a:moveTo>
                  <a:lnTo>
                    <a:pt x="304" y="1008"/>
                  </a:lnTo>
                  <a:lnTo>
                    <a:pt x="301" y="1028"/>
                  </a:lnTo>
                  <a:lnTo>
                    <a:pt x="297" y="1046"/>
                  </a:lnTo>
                  <a:lnTo>
                    <a:pt x="297" y="1046"/>
                  </a:lnTo>
                  <a:lnTo>
                    <a:pt x="292" y="1061"/>
                  </a:lnTo>
                  <a:lnTo>
                    <a:pt x="286" y="1073"/>
                  </a:lnTo>
                  <a:lnTo>
                    <a:pt x="279" y="1079"/>
                  </a:lnTo>
                  <a:lnTo>
                    <a:pt x="276" y="1080"/>
                  </a:lnTo>
                  <a:lnTo>
                    <a:pt x="273" y="1082"/>
                  </a:lnTo>
                  <a:lnTo>
                    <a:pt x="270" y="1080"/>
                  </a:lnTo>
                  <a:lnTo>
                    <a:pt x="267" y="1079"/>
                  </a:lnTo>
                  <a:lnTo>
                    <a:pt x="264" y="1077"/>
                  </a:lnTo>
                  <a:lnTo>
                    <a:pt x="261" y="1073"/>
                  </a:lnTo>
                  <a:lnTo>
                    <a:pt x="256" y="1062"/>
                  </a:lnTo>
                  <a:lnTo>
                    <a:pt x="253" y="1046"/>
                  </a:lnTo>
                  <a:lnTo>
                    <a:pt x="253" y="1046"/>
                  </a:lnTo>
                  <a:lnTo>
                    <a:pt x="252" y="1035"/>
                  </a:lnTo>
                  <a:lnTo>
                    <a:pt x="252" y="1023"/>
                  </a:lnTo>
                  <a:lnTo>
                    <a:pt x="252" y="998"/>
                  </a:lnTo>
                  <a:lnTo>
                    <a:pt x="250" y="986"/>
                  </a:lnTo>
                  <a:lnTo>
                    <a:pt x="247" y="975"/>
                  </a:lnTo>
                  <a:lnTo>
                    <a:pt x="241" y="965"/>
                  </a:lnTo>
                  <a:lnTo>
                    <a:pt x="238" y="962"/>
                  </a:lnTo>
                  <a:lnTo>
                    <a:pt x="234" y="957"/>
                  </a:lnTo>
                  <a:lnTo>
                    <a:pt x="234" y="957"/>
                  </a:lnTo>
                  <a:lnTo>
                    <a:pt x="223" y="954"/>
                  </a:lnTo>
                  <a:lnTo>
                    <a:pt x="211" y="951"/>
                  </a:lnTo>
                  <a:lnTo>
                    <a:pt x="198" y="951"/>
                  </a:lnTo>
                  <a:lnTo>
                    <a:pt x="183" y="953"/>
                  </a:lnTo>
                  <a:lnTo>
                    <a:pt x="169" y="956"/>
                  </a:lnTo>
                  <a:lnTo>
                    <a:pt x="156" y="960"/>
                  </a:lnTo>
                  <a:lnTo>
                    <a:pt x="145" y="966"/>
                  </a:lnTo>
                  <a:lnTo>
                    <a:pt x="136" y="974"/>
                  </a:lnTo>
                  <a:lnTo>
                    <a:pt x="136" y="974"/>
                  </a:lnTo>
                  <a:lnTo>
                    <a:pt x="133" y="980"/>
                  </a:lnTo>
                  <a:lnTo>
                    <a:pt x="130" y="987"/>
                  </a:lnTo>
                  <a:lnTo>
                    <a:pt x="124" y="1005"/>
                  </a:lnTo>
                  <a:lnTo>
                    <a:pt x="117" y="1044"/>
                  </a:lnTo>
                  <a:lnTo>
                    <a:pt x="111" y="1062"/>
                  </a:lnTo>
                  <a:lnTo>
                    <a:pt x="106" y="1070"/>
                  </a:lnTo>
                  <a:lnTo>
                    <a:pt x="102" y="1076"/>
                  </a:lnTo>
                  <a:lnTo>
                    <a:pt x="96" y="1080"/>
                  </a:lnTo>
                  <a:lnTo>
                    <a:pt x="88" y="1082"/>
                  </a:lnTo>
                  <a:lnTo>
                    <a:pt x="81" y="1082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69" y="1061"/>
                  </a:lnTo>
                  <a:lnTo>
                    <a:pt x="69" y="1044"/>
                  </a:lnTo>
                  <a:lnTo>
                    <a:pt x="70" y="1010"/>
                  </a:lnTo>
                  <a:lnTo>
                    <a:pt x="70" y="1010"/>
                  </a:lnTo>
                  <a:lnTo>
                    <a:pt x="70" y="986"/>
                  </a:lnTo>
                  <a:lnTo>
                    <a:pt x="69" y="963"/>
                  </a:lnTo>
                  <a:lnTo>
                    <a:pt x="66" y="941"/>
                  </a:lnTo>
                  <a:lnTo>
                    <a:pt x="61" y="918"/>
                  </a:lnTo>
                  <a:lnTo>
                    <a:pt x="51" y="872"/>
                  </a:lnTo>
                  <a:lnTo>
                    <a:pt x="40" y="827"/>
                  </a:lnTo>
                  <a:lnTo>
                    <a:pt x="40" y="827"/>
                  </a:lnTo>
                  <a:lnTo>
                    <a:pt x="31" y="771"/>
                  </a:lnTo>
                  <a:lnTo>
                    <a:pt x="22" y="716"/>
                  </a:lnTo>
                  <a:lnTo>
                    <a:pt x="15" y="660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3" y="548"/>
                  </a:lnTo>
                  <a:lnTo>
                    <a:pt x="1" y="489"/>
                  </a:lnTo>
                  <a:lnTo>
                    <a:pt x="0" y="431"/>
                  </a:lnTo>
                  <a:lnTo>
                    <a:pt x="1" y="372"/>
                  </a:lnTo>
                  <a:lnTo>
                    <a:pt x="1" y="372"/>
                  </a:lnTo>
                  <a:lnTo>
                    <a:pt x="3" y="335"/>
                  </a:lnTo>
                  <a:lnTo>
                    <a:pt x="9" y="296"/>
                  </a:lnTo>
                  <a:lnTo>
                    <a:pt x="15" y="257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30" y="198"/>
                  </a:lnTo>
                  <a:lnTo>
                    <a:pt x="36" y="177"/>
                  </a:lnTo>
                  <a:lnTo>
                    <a:pt x="43" y="156"/>
                  </a:lnTo>
                  <a:lnTo>
                    <a:pt x="52" y="137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85" y="81"/>
                  </a:lnTo>
                  <a:lnTo>
                    <a:pt x="97" y="65"/>
                  </a:lnTo>
                  <a:lnTo>
                    <a:pt x="112" y="51"/>
                  </a:lnTo>
                  <a:lnTo>
                    <a:pt x="127" y="38"/>
                  </a:lnTo>
                  <a:lnTo>
                    <a:pt x="145" y="26"/>
                  </a:lnTo>
                  <a:lnTo>
                    <a:pt x="163" y="17"/>
                  </a:lnTo>
                  <a:lnTo>
                    <a:pt x="183" y="9"/>
                  </a:lnTo>
                  <a:lnTo>
                    <a:pt x="204" y="3"/>
                  </a:lnTo>
                  <a:lnTo>
                    <a:pt x="225" y="0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64" y="0"/>
                  </a:lnTo>
                  <a:lnTo>
                    <a:pt x="279" y="3"/>
                  </a:lnTo>
                  <a:lnTo>
                    <a:pt x="294" y="8"/>
                  </a:lnTo>
                  <a:lnTo>
                    <a:pt x="307" y="12"/>
                  </a:lnTo>
                  <a:lnTo>
                    <a:pt x="321" y="18"/>
                  </a:lnTo>
                  <a:lnTo>
                    <a:pt x="333" y="26"/>
                  </a:lnTo>
                  <a:lnTo>
                    <a:pt x="345" y="35"/>
                  </a:lnTo>
                  <a:lnTo>
                    <a:pt x="355" y="44"/>
                  </a:lnTo>
                  <a:lnTo>
                    <a:pt x="366" y="54"/>
                  </a:lnTo>
                  <a:lnTo>
                    <a:pt x="375" y="66"/>
                  </a:lnTo>
                  <a:lnTo>
                    <a:pt x="384" y="78"/>
                  </a:lnTo>
                  <a:lnTo>
                    <a:pt x="391" y="90"/>
                  </a:lnTo>
                  <a:lnTo>
                    <a:pt x="399" y="104"/>
                  </a:lnTo>
                  <a:lnTo>
                    <a:pt x="405" y="117"/>
                  </a:lnTo>
                  <a:lnTo>
                    <a:pt x="409" y="132"/>
                  </a:lnTo>
                  <a:lnTo>
                    <a:pt x="414" y="146"/>
                  </a:lnTo>
                  <a:lnTo>
                    <a:pt x="414" y="146"/>
                  </a:lnTo>
                  <a:lnTo>
                    <a:pt x="420" y="177"/>
                  </a:lnTo>
                  <a:lnTo>
                    <a:pt x="423" y="210"/>
                  </a:lnTo>
                  <a:lnTo>
                    <a:pt x="424" y="243"/>
                  </a:lnTo>
                  <a:lnTo>
                    <a:pt x="421" y="275"/>
                  </a:lnTo>
                  <a:lnTo>
                    <a:pt x="417" y="308"/>
                  </a:lnTo>
                  <a:lnTo>
                    <a:pt x="409" y="339"/>
                  </a:lnTo>
                  <a:lnTo>
                    <a:pt x="400" y="369"/>
                  </a:lnTo>
                  <a:lnTo>
                    <a:pt x="387" y="399"/>
                  </a:lnTo>
                  <a:lnTo>
                    <a:pt x="387" y="399"/>
                  </a:lnTo>
                  <a:lnTo>
                    <a:pt x="381" y="411"/>
                  </a:lnTo>
                  <a:lnTo>
                    <a:pt x="373" y="423"/>
                  </a:lnTo>
                  <a:lnTo>
                    <a:pt x="360" y="447"/>
                  </a:lnTo>
                  <a:lnTo>
                    <a:pt x="360" y="447"/>
                  </a:lnTo>
                  <a:lnTo>
                    <a:pt x="343" y="479"/>
                  </a:lnTo>
                  <a:lnTo>
                    <a:pt x="331" y="512"/>
                  </a:lnTo>
                  <a:lnTo>
                    <a:pt x="322" y="545"/>
                  </a:lnTo>
                  <a:lnTo>
                    <a:pt x="315" y="579"/>
                  </a:lnTo>
                  <a:lnTo>
                    <a:pt x="310" y="614"/>
                  </a:lnTo>
                  <a:lnTo>
                    <a:pt x="307" y="648"/>
                  </a:lnTo>
                  <a:lnTo>
                    <a:pt x="304" y="683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53"/>
                  </a:lnTo>
                  <a:lnTo>
                    <a:pt x="306" y="789"/>
                  </a:lnTo>
                  <a:lnTo>
                    <a:pt x="309" y="863"/>
                  </a:lnTo>
                  <a:lnTo>
                    <a:pt x="309" y="900"/>
                  </a:lnTo>
                  <a:lnTo>
                    <a:pt x="309" y="936"/>
                  </a:lnTo>
                  <a:lnTo>
                    <a:pt x="307" y="972"/>
                  </a:lnTo>
                  <a:lnTo>
                    <a:pt x="304" y="1008"/>
                  </a:lnTo>
                  <a:lnTo>
                    <a:pt x="304" y="1008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2" name="Freeform 276"/>
            <p:cNvSpPr/>
            <p:nvPr/>
          </p:nvSpPr>
          <p:spPr bwMode="auto">
            <a:xfrm>
              <a:off x="1122012" y="4560233"/>
              <a:ext cx="472183" cy="96421"/>
            </a:xfrm>
            <a:custGeom>
              <a:avLst/>
              <a:gdLst/>
              <a:ahLst/>
              <a:cxnLst>
                <a:cxn ang="0">
                  <a:pos x="280" y="31"/>
                </a:cxn>
                <a:cxn ang="0">
                  <a:pos x="280" y="31"/>
                </a:cxn>
                <a:cxn ang="0">
                  <a:pos x="280" y="4"/>
                </a:cxn>
                <a:cxn ang="0">
                  <a:pos x="280" y="4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07" y="6"/>
                </a:cxn>
                <a:cxn ang="0">
                  <a:pos x="169" y="9"/>
                </a:cxn>
                <a:cxn ang="0">
                  <a:pos x="130" y="16"/>
                </a:cxn>
                <a:cxn ang="0">
                  <a:pos x="130" y="16"/>
                </a:cxn>
                <a:cxn ang="0">
                  <a:pos x="114" y="19"/>
                </a:cxn>
                <a:cxn ang="0">
                  <a:pos x="97" y="21"/>
                </a:cxn>
                <a:cxn ang="0">
                  <a:pos x="81" y="21"/>
                </a:cxn>
                <a:cxn ang="0">
                  <a:pos x="64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7" y="58"/>
                </a:cxn>
                <a:cxn ang="0">
                  <a:pos x="7" y="58"/>
                </a:cxn>
                <a:cxn ang="0">
                  <a:pos x="42" y="61"/>
                </a:cxn>
                <a:cxn ang="0">
                  <a:pos x="76" y="61"/>
                </a:cxn>
                <a:cxn ang="0">
                  <a:pos x="111" y="60"/>
                </a:cxn>
                <a:cxn ang="0">
                  <a:pos x="145" y="57"/>
                </a:cxn>
                <a:cxn ang="0">
                  <a:pos x="178" y="52"/>
                </a:cxn>
                <a:cxn ang="0">
                  <a:pos x="213" y="46"/>
                </a:cxn>
                <a:cxn ang="0">
                  <a:pos x="247" y="40"/>
                </a:cxn>
                <a:cxn ang="0">
                  <a:pos x="280" y="31"/>
                </a:cxn>
                <a:cxn ang="0">
                  <a:pos x="280" y="31"/>
                </a:cxn>
              </a:cxnLst>
              <a:rect l="0" t="0" r="r" b="b"/>
              <a:pathLst>
                <a:path w="280" h="61">
                  <a:moveTo>
                    <a:pt x="280" y="31"/>
                  </a:moveTo>
                  <a:lnTo>
                    <a:pt x="280" y="31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07" y="6"/>
                  </a:lnTo>
                  <a:lnTo>
                    <a:pt x="169" y="9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14" y="19"/>
                  </a:lnTo>
                  <a:lnTo>
                    <a:pt x="97" y="21"/>
                  </a:lnTo>
                  <a:lnTo>
                    <a:pt x="81" y="21"/>
                  </a:lnTo>
                  <a:lnTo>
                    <a:pt x="6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2" y="61"/>
                  </a:lnTo>
                  <a:lnTo>
                    <a:pt x="76" y="61"/>
                  </a:lnTo>
                  <a:lnTo>
                    <a:pt x="111" y="60"/>
                  </a:lnTo>
                  <a:lnTo>
                    <a:pt x="145" y="57"/>
                  </a:lnTo>
                  <a:lnTo>
                    <a:pt x="178" y="52"/>
                  </a:lnTo>
                  <a:lnTo>
                    <a:pt x="213" y="46"/>
                  </a:lnTo>
                  <a:lnTo>
                    <a:pt x="247" y="40"/>
                  </a:lnTo>
                  <a:lnTo>
                    <a:pt x="280" y="31"/>
                  </a:lnTo>
                  <a:lnTo>
                    <a:pt x="280" y="31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3" name="Freeform 277"/>
            <p:cNvSpPr/>
            <p:nvPr/>
          </p:nvSpPr>
          <p:spPr bwMode="auto">
            <a:xfrm>
              <a:off x="1142248" y="4689848"/>
              <a:ext cx="457006" cy="71131"/>
            </a:xfrm>
            <a:custGeom>
              <a:avLst/>
              <a:gdLst/>
              <a:ahLst/>
              <a:cxnLst>
                <a:cxn ang="0">
                  <a:pos x="7" y="44"/>
                </a:cxn>
                <a:cxn ang="0">
                  <a:pos x="7" y="44"/>
                </a:cxn>
                <a:cxn ang="0">
                  <a:pos x="73" y="45"/>
                </a:cxn>
                <a:cxn ang="0">
                  <a:pos x="139" y="44"/>
                </a:cxn>
                <a:cxn ang="0">
                  <a:pos x="205" y="39"/>
                </a:cxn>
                <a:cxn ang="0">
                  <a:pos x="238" y="36"/>
                </a:cxn>
                <a:cxn ang="0">
                  <a:pos x="271" y="33"/>
                </a:cxn>
                <a:cxn ang="0">
                  <a:pos x="271" y="33"/>
                </a:cxn>
                <a:cxn ang="0">
                  <a:pos x="270" y="0"/>
                </a:cxn>
                <a:cxn ang="0">
                  <a:pos x="270" y="0"/>
                </a:cxn>
                <a:cxn ang="0">
                  <a:pos x="237" y="5"/>
                </a:cxn>
                <a:cxn ang="0">
                  <a:pos x="202" y="8"/>
                </a:cxn>
                <a:cxn ang="0">
                  <a:pos x="169" y="8"/>
                </a:cxn>
                <a:cxn ang="0">
                  <a:pos x="135" y="8"/>
                </a:cxn>
                <a:cxn ang="0">
                  <a:pos x="67" y="6"/>
                </a:cxn>
                <a:cxn ang="0">
                  <a:pos x="3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7" y="44"/>
                </a:cxn>
                <a:cxn ang="0">
                  <a:pos x="7" y="44"/>
                </a:cxn>
              </a:cxnLst>
              <a:rect l="0" t="0" r="r" b="b"/>
              <a:pathLst>
                <a:path w="271" h="45">
                  <a:moveTo>
                    <a:pt x="7" y="44"/>
                  </a:moveTo>
                  <a:lnTo>
                    <a:pt x="7" y="44"/>
                  </a:lnTo>
                  <a:lnTo>
                    <a:pt x="73" y="45"/>
                  </a:lnTo>
                  <a:lnTo>
                    <a:pt x="139" y="44"/>
                  </a:lnTo>
                  <a:lnTo>
                    <a:pt x="205" y="39"/>
                  </a:lnTo>
                  <a:lnTo>
                    <a:pt x="238" y="36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37" y="5"/>
                  </a:lnTo>
                  <a:lnTo>
                    <a:pt x="202" y="8"/>
                  </a:lnTo>
                  <a:lnTo>
                    <a:pt x="169" y="8"/>
                  </a:lnTo>
                  <a:lnTo>
                    <a:pt x="135" y="8"/>
                  </a:lnTo>
                  <a:lnTo>
                    <a:pt x="67" y="6"/>
                  </a:lnTo>
                  <a:lnTo>
                    <a:pt x="3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4" name="Freeform 278"/>
            <p:cNvSpPr/>
            <p:nvPr/>
          </p:nvSpPr>
          <p:spPr bwMode="auto">
            <a:xfrm>
              <a:off x="1169230" y="4789430"/>
              <a:ext cx="433397" cy="80615"/>
            </a:xfrm>
            <a:custGeom>
              <a:avLst/>
              <a:gdLst/>
              <a:ahLst/>
              <a:cxnLst>
                <a:cxn ang="0">
                  <a:pos x="257" y="30"/>
                </a:cxn>
                <a:cxn ang="0">
                  <a:pos x="257" y="30"/>
                </a:cxn>
                <a:cxn ang="0">
                  <a:pos x="257" y="0"/>
                </a:cxn>
                <a:cxn ang="0">
                  <a:pos x="257" y="0"/>
                </a:cxn>
                <a:cxn ang="0">
                  <a:pos x="248" y="2"/>
                </a:cxn>
                <a:cxn ang="0">
                  <a:pos x="248" y="2"/>
                </a:cxn>
                <a:cxn ang="0">
                  <a:pos x="216" y="2"/>
                </a:cxn>
                <a:cxn ang="0">
                  <a:pos x="186" y="5"/>
                </a:cxn>
                <a:cxn ang="0">
                  <a:pos x="123" y="14"/>
                </a:cxn>
                <a:cxn ang="0">
                  <a:pos x="123" y="14"/>
                </a:cxn>
                <a:cxn ang="0">
                  <a:pos x="93" y="17"/>
                </a:cxn>
                <a:cxn ang="0">
                  <a:pos x="62" y="20"/>
                </a:cxn>
                <a:cxn ang="0">
                  <a:pos x="32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38" y="51"/>
                </a:cxn>
                <a:cxn ang="0">
                  <a:pos x="69" y="51"/>
                </a:cxn>
                <a:cxn ang="0">
                  <a:pos x="101" y="50"/>
                </a:cxn>
                <a:cxn ang="0">
                  <a:pos x="132" y="47"/>
                </a:cxn>
                <a:cxn ang="0">
                  <a:pos x="195" y="41"/>
                </a:cxn>
                <a:cxn ang="0">
                  <a:pos x="257" y="30"/>
                </a:cxn>
                <a:cxn ang="0">
                  <a:pos x="257" y="30"/>
                </a:cxn>
              </a:cxnLst>
              <a:rect l="0" t="0" r="r" b="b"/>
              <a:pathLst>
                <a:path w="257" h="51">
                  <a:moveTo>
                    <a:pt x="257" y="30"/>
                  </a:moveTo>
                  <a:lnTo>
                    <a:pt x="257" y="30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216" y="2"/>
                  </a:lnTo>
                  <a:lnTo>
                    <a:pt x="186" y="5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93" y="17"/>
                  </a:lnTo>
                  <a:lnTo>
                    <a:pt x="62" y="20"/>
                  </a:lnTo>
                  <a:lnTo>
                    <a:pt x="32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38" y="51"/>
                  </a:lnTo>
                  <a:lnTo>
                    <a:pt x="69" y="51"/>
                  </a:lnTo>
                  <a:lnTo>
                    <a:pt x="101" y="50"/>
                  </a:lnTo>
                  <a:lnTo>
                    <a:pt x="132" y="47"/>
                  </a:lnTo>
                  <a:lnTo>
                    <a:pt x="195" y="41"/>
                  </a:lnTo>
                  <a:lnTo>
                    <a:pt x="257" y="30"/>
                  </a:lnTo>
                  <a:lnTo>
                    <a:pt x="257" y="3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5" name="Freeform 279"/>
            <p:cNvSpPr/>
            <p:nvPr/>
          </p:nvSpPr>
          <p:spPr bwMode="auto">
            <a:xfrm>
              <a:off x="1197899" y="5021789"/>
              <a:ext cx="92751" cy="505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55" h="32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6" name="Freeform 280"/>
            <p:cNvSpPr/>
            <p:nvPr/>
          </p:nvSpPr>
          <p:spPr bwMode="auto">
            <a:xfrm>
              <a:off x="1192839" y="4884270"/>
              <a:ext cx="409788" cy="90099"/>
            </a:xfrm>
            <a:custGeom>
              <a:avLst/>
              <a:gdLst/>
              <a:ahLst/>
              <a:cxnLst>
                <a:cxn ang="0">
                  <a:pos x="61" y="54"/>
                </a:cxn>
                <a:cxn ang="0">
                  <a:pos x="61" y="54"/>
                </a:cxn>
                <a:cxn ang="0">
                  <a:pos x="66" y="56"/>
                </a:cxn>
                <a:cxn ang="0">
                  <a:pos x="70" y="57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79" y="48"/>
                </a:cxn>
                <a:cxn ang="0">
                  <a:pos x="90" y="42"/>
                </a:cxn>
                <a:cxn ang="0">
                  <a:pos x="103" y="38"/>
                </a:cxn>
                <a:cxn ang="0">
                  <a:pos x="117" y="35"/>
                </a:cxn>
                <a:cxn ang="0">
                  <a:pos x="132" y="33"/>
                </a:cxn>
                <a:cxn ang="0">
                  <a:pos x="145" y="33"/>
                </a:cxn>
                <a:cxn ang="0">
                  <a:pos x="157" y="36"/>
                </a:cxn>
                <a:cxn ang="0">
                  <a:pos x="168" y="39"/>
                </a:cxn>
                <a:cxn ang="0">
                  <a:pos x="168" y="39"/>
                </a:cxn>
                <a:cxn ang="0">
                  <a:pos x="172" y="44"/>
                </a:cxn>
                <a:cxn ang="0">
                  <a:pos x="172" y="44"/>
                </a:cxn>
                <a:cxn ang="0">
                  <a:pos x="243" y="38"/>
                </a:cxn>
                <a:cxn ang="0">
                  <a:pos x="243" y="38"/>
                </a:cxn>
                <a:cxn ang="0">
                  <a:pos x="243" y="0"/>
                </a:cxn>
                <a:cxn ang="0">
                  <a:pos x="243" y="0"/>
                </a:cxn>
                <a:cxn ang="0">
                  <a:pos x="183" y="8"/>
                </a:cxn>
                <a:cxn ang="0">
                  <a:pos x="121" y="14"/>
                </a:cxn>
                <a:cxn ang="0">
                  <a:pos x="61" y="20"/>
                </a:cxn>
                <a:cxn ang="0">
                  <a:pos x="3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9" y="53"/>
                </a:cxn>
                <a:cxn ang="0">
                  <a:pos x="34" y="51"/>
                </a:cxn>
                <a:cxn ang="0">
                  <a:pos x="48" y="50"/>
                </a:cxn>
                <a:cxn ang="0">
                  <a:pos x="55" y="51"/>
                </a:cxn>
                <a:cxn ang="0">
                  <a:pos x="61" y="54"/>
                </a:cxn>
                <a:cxn ang="0">
                  <a:pos x="61" y="54"/>
                </a:cxn>
              </a:cxnLst>
              <a:rect l="0" t="0" r="r" b="b"/>
              <a:pathLst>
                <a:path w="243" h="57">
                  <a:moveTo>
                    <a:pt x="61" y="54"/>
                  </a:moveTo>
                  <a:lnTo>
                    <a:pt x="61" y="54"/>
                  </a:lnTo>
                  <a:lnTo>
                    <a:pt x="66" y="56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9" y="48"/>
                  </a:lnTo>
                  <a:lnTo>
                    <a:pt x="90" y="42"/>
                  </a:lnTo>
                  <a:lnTo>
                    <a:pt x="103" y="38"/>
                  </a:lnTo>
                  <a:lnTo>
                    <a:pt x="117" y="35"/>
                  </a:lnTo>
                  <a:lnTo>
                    <a:pt x="132" y="33"/>
                  </a:lnTo>
                  <a:lnTo>
                    <a:pt x="145" y="33"/>
                  </a:lnTo>
                  <a:lnTo>
                    <a:pt x="157" y="36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183" y="8"/>
                  </a:lnTo>
                  <a:lnTo>
                    <a:pt x="121" y="14"/>
                  </a:lnTo>
                  <a:lnTo>
                    <a:pt x="61" y="20"/>
                  </a:lnTo>
                  <a:lnTo>
                    <a:pt x="3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9" y="53"/>
                  </a:lnTo>
                  <a:lnTo>
                    <a:pt x="34" y="51"/>
                  </a:lnTo>
                  <a:lnTo>
                    <a:pt x="48" y="50"/>
                  </a:lnTo>
                  <a:lnTo>
                    <a:pt x="55" y="51"/>
                  </a:lnTo>
                  <a:lnTo>
                    <a:pt x="61" y="54"/>
                  </a:lnTo>
                  <a:lnTo>
                    <a:pt x="61" y="54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7" name="Freeform 281"/>
            <p:cNvSpPr/>
            <p:nvPr/>
          </p:nvSpPr>
          <p:spPr bwMode="auto">
            <a:xfrm>
              <a:off x="1506504" y="5001240"/>
              <a:ext cx="91064" cy="63227"/>
            </a:xfrm>
            <a:custGeom>
              <a:avLst/>
              <a:gdLst/>
              <a:ahLst/>
              <a:cxnLst>
                <a:cxn ang="0">
                  <a:pos x="52" y="16"/>
                </a:cxn>
                <a:cxn ang="0">
                  <a:pos x="52" y="16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9" y="33"/>
                </a:cxn>
                <a:cxn ang="0">
                  <a:pos x="49" y="33"/>
                </a:cxn>
                <a:cxn ang="0">
                  <a:pos x="52" y="16"/>
                </a:cxn>
                <a:cxn ang="0">
                  <a:pos x="52" y="16"/>
                </a:cxn>
              </a:cxnLst>
              <a:rect l="0" t="0" r="r" b="b"/>
              <a:pathLst>
                <a:path w="54" h="40">
                  <a:moveTo>
                    <a:pt x="52" y="16"/>
                  </a:moveTo>
                  <a:lnTo>
                    <a:pt x="52" y="1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2" y="16"/>
                  </a:lnTo>
                  <a:lnTo>
                    <a:pt x="52" y="1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8" name="Freeform 282"/>
            <p:cNvSpPr/>
            <p:nvPr/>
          </p:nvSpPr>
          <p:spPr bwMode="auto">
            <a:xfrm>
              <a:off x="1106835" y="4460651"/>
              <a:ext cx="492419" cy="66388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0"/>
                </a:cxn>
                <a:cxn ang="0">
                  <a:pos x="273" y="3"/>
                </a:cxn>
                <a:cxn ang="0">
                  <a:pos x="253" y="4"/>
                </a:cxn>
                <a:cxn ang="0">
                  <a:pos x="216" y="3"/>
                </a:cxn>
                <a:cxn ang="0">
                  <a:pos x="216" y="3"/>
                </a:cxn>
                <a:cxn ang="0">
                  <a:pos x="189" y="3"/>
                </a:cxn>
                <a:cxn ang="0">
                  <a:pos x="162" y="3"/>
                </a:cxn>
                <a:cxn ang="0">
                  <a:pos x="108" y="7"/>
                </a:cxn>
                <a:cxn ang="0">
                  <a:pos x="81" y="9"/>
                </a:cxn>
                <a:cxn ang="0">
                  <a:pos x="54" y="10"/>
                </a:cxn>
                <a:cxn ang="0">
                  <a:pos x="27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42"/>
                </a:cxn>
                <a:cxn ang="0">
                  <a:pos x="4" y="42"/>
                </a:cxn>
                <a:cxn ang="0">
                  <a:pos x="75" y="40"/>
                </a:cxn>
                <a:cxn ang="0">
                  <a:pos x="147" y="37"/>
                </a:cxn>
                <a:cxn ang="0">
                  <a:pos x="219" y="33"/>
                </a:cxn>
                <a:cxn ang="0">
                  <a:pos x="255" y="30"/>
                </a:cxn>
                <a:cxn ang="0">
                  <a:pos x="291" y="24"/>
                </a:cxn>
                <a:cxn ang="0">
                  <a:pos x="291" y="24"/>
                </a:cxn>
                <a:cxn ang="0">
                  <a:pos x="292" y="0"/>
                </a:cxn>
                <a:cxn ang="0">
                  <a:pos x="292" y="0"/>
                </a:cxn>
              </a:cxnLst>
              <a:rect l="0" t="0" r="r" b="b"/>
              <a:pathLst>
                <a:path w="292" h="42">
                  <a:moveTo>
                    <a:pt x="292" y="0"/>
                  </a:moveTo>
                  <a:lnTo>
                    <a:pt x="292" y="0"/>
                  </a:lnTo>
                  <a:lnTo>
                    <a:pt x="273" y="3"/>
                  </a:lnTo>
                  <a:lnTo>
                    <a:pt x="253" y="4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189" y="3"/>
                  </a:lnTo>
                  <a:lnTo>
                    <a:pt x="162" y="3"/>
                  </a:lnTo>
                  <a:lnTo>
                    <a:pt x="108" y="7"/>
                  </a:lnTo>
                  <a:lnTo>
                    <a:pt x="81" y="9"/>
                  </a:lnTo>
                  <a:lnTo>
                    <a:pt x="54" y="10"/>
                  </a:lnTo>
                  <a:lnTo>
                    <a:pt x="27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5" y="40"/>
                  </a:lnTo>
                  <a:lnTo>
                    <a:pt x="147" y="37"/>
                  </a:lnTo>
                  <a:lnTo>
                    <a:pt x="219" y="33"/>
                  </a:lnTo>
                  <a:lnTo>
                    <a:pt x="255" y="30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2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99" name="Freeform 283"/>
            <p:cNvSpPr/>
            <p:nvPr/>
          </p:nvSpPr>
          <p:spPr bwMode="auto">
            <a:xfrm>
              <a:off x="1091657" y="4346842"/>
              <a:ext cx="521088" cy="71131"/>
            </a:xfrm>
            <a:custGeom>
              <a:avLst/>
              <a:gdLst/>
              <a:ahLst/>
              <a:cxnLst>
                <a:cxn ang="0">
                  <a:pos x="4" y="45"/>
                </a:cxn>
                <a:cxn ang="0">
                  <a:pos x="4" y="45"/>
                </a:cxn>
                <a:cxn ang="0">
                  <a:pos x="57" y="45"/>
                </a:cxn>
                <a:cxn ang="0">
                  <a:pos x="108" y="45"/>
                </a:cxn>
                <a:cxn ang="0">
                  <a:pos x="213" y="42"/>
                </a:cxn>
                <a:cxn ang="0">
                  <a:pos x="213" y="42"/>
                </a:cxn>
                <a:cxn ang="0">
                  <a:pos x="235" y="40"/>
                </a:cxn>
                <a:cxn ang="0">
                  <a:pos x="258" y="37"/>
                </a:cxn>
                <a:cxn ang="0">
                  <a:pos x="280" y="33"/>
                </a:cxn>
                <a:cxn ang="0">
                  <a:pos x="303" y="27"/>
                </a:cxn>
                <a:cxn ang="0">
                  <a:pos x="303" y="27"/>
                </a:cxn>
                <a:cxn ang="0">
                  <a:pos x="306" y="27"/>
                </a:cxn>
                <a:cxn ang="0">
                  <a:pos x="306" y="27"/>
                </a:cxn>
                <a:cxn ang="0">
                  <a:pos x="309" y="0"/>
                </a:cxn>
                <a:cxn ang="0">
                  <a:pos x="309" y="0"/>
                </a:cxn>
                <a:cxn ang="0">
                  <a:pos x="231" y="6"/>
                </a:cxn>
                <a:cxn ang="0">
                  <a:pos x="154" y="9"/>
                </a:cxn>
                <a:cxn ang="0">
                  <a:pos x="115" y="10"/>
                </a:cxn>
                <a:cxn ang="0">
                  <a:pos x="76" y="9"/>
                </a:cxn>
                <a:cxn ang="0">
                  <a:pos x="39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4" y="45"/>
                </a:cxn>
                <a:cxn ang="0">
                  <a:pos x="4" y="45"/>
                </a:cxn>
              </a:cxnLst>
              <a:rect l="0" t="0" r="r" b="b"/>
              <a:pathLst>
                <a:path w="309" h="45">
                  <a:moveTo>
                    <a:pt x="4" y="45"/>
                  </a:moveTo>
                  <a:lnTo>
                    <a:pt x="4" y="45"/>
                  </a:lnTo>
                  <a:lnTo>
                    <a:pt x="57" y="45"/>
                  </a:lnTo>
                  <a:lnTo>
                    <a:pt x="108" y="45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35" y="40"/>
                  </a:lnTo>
                  <a:lnTo>
                    <a:pt x="258" y="37"/>
                  </a:lnTo>
                  <a:lnTo>
                    <a:pt x="280" y="33"/>
                  </a:lnTo>
                  <a:lnTo>
                    <a:pt x="303" y="27"/>
                  </a:lnTo>
                  <a:lnTo>
                    <a:pt x="303" y="27"/>
                  </a:lnTo>
                  <a:lnTo>
                    <a:pt x="306" y="27"/>
                  </a:lnTo>
                  <a:lnTo>
                    <a:pt x="306" y="27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231" y="6"/>
                  </a:lnTo>
                  <a:lnTo>
                    <a:pt x="154" y="9"/>
                  </a:lnTo>
                  <a:lnTo>
                    <a:pt x="115" y="10"/>
                  </a:lnTo>
                  <a:lnTo>
                    <a:pt x="76" y="9"/>
                  </a:lnTo>
                  <a:lnTo>
                    <a:pt x="39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45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0" name="Freeform 284"/>
            <p:cNvSpPr/>
            <p:nvPr/>
          </p:nvSpPr>
          <p:spPr bwMode="auto">
            <a:xfrm>
              <a:off x="1329436" y="3589702"/>
              <a:ext cx="381119" cy="540589"/>
            </a:xfrm>
            <a:custGeom>
              <a:avLst/>
              <a:gdLst/>
              <a:ahLst/>
              <a:cxnLst>
                <a:cxn ang="0">
                  <a:pos x="69" y="332"/>
                </a:cxn>
                <a:cxn ang="0">
                  <a:pos x="91" y="341"/>
                </a:cxn>
                <a:cxn ang="0">
                  <a:pos x="114" y="342"/>
                </a:cxn>
                <a:cxn ang="0">
                  <a:pos x="124" y="341"/>
                </a:cxn>
                <a:cxn ang="0">
                  <a:pos x="142" y="335"/>
                </a:cxn>
                <a:cxn ang="0">
                  <a:pos x="159" y="326"/>
                </a:cxn>
                <a:cxn ang="0">
                  <a:pos x="178" y="306"/>
                </a:cxn>
                <a:cxn ang="0">
                  <a:pos x="198" y="273"/>
                </a:cxn>
                <a:cxn ang="0">
                  <a:pos x="211" y="237"/>
                </a:cxn>
                <a:cxn ang="0">
                  <a:pos x="219" y="213"/>
                </a:cxn>
                <a:cxn ang="0">
                  <a:pos x="226" y="162"/>
                </a:cxn>
                <a:cxn ang="0">
                  <a:pos x="223" y="111"/>
                </a:cxn>
                <a:cxn ang="0">
                  <a:pos x="213" y="74"/>
                </a:cxn>
                <a:cxn ang="0">
                  <a:pos x="201" y="51"/>
                </a:cxn>
                <a:cxn ang="0">
                  <a:pos x="195" y="41"/>
                </a:cxn>
                <a:cxn ang="0">
                  <a:pos x="178" y="23"/>
                </a:cxn>
                <a:cxn ang="0">
                  <a:pos x="159" y="9"/>
                </a:cxn>
                <a:cxn ang="0">
                  <a:pos x="138" y="2"/>
                </a:cxn>
                <a:cxn ang="0">
                  <a:pos x="115" y="0"/>
                </a:cxn>
                <a:cxn ang="0">
                  <a:pos x="94" y="3"/>
                </a:cxn>
                <a:cxn ang="0">
                  <a:pos x="73" y="11"/>
                </a:cxn>
                <a:cxn ang="0">
                  <a:pos x="54" y="24"/>
                </a:cxn>
                <a:cxn ang="0">
                  <a:pos x="36" y="42"/>
                </a:cxn>
                <a:cxn ang="0">
                  <a:pos x="28" y="53"/>
                </a:cxn>
                <a:cxn ang="0">
                  <a:pos x="16" y="77"/>
                </a:cxn>
                <a:cxn ang="0">
                  <a:pos x="7" y="105"/>
                </a:cxn>
                <a:cxn ang="0">
                  <a:pos x="1" y="149"/>
                </a:cxn>
                <a:cxn ang="0">
                  <a:pos x="3" y="207"/>
                </a:cxn>
                <a:cxn ang="0">
                  <a:pos x="13" y="261"/>
                </a:cxn>
                <a:cxn ang="0">
                  <a:pos x="16" y="273"/>
                </a:cxn>
                <a:cxn ang="0">
                  <a:pos x="27" y="294"/>
                </a:cxn>
                <a:cxn ang="0">
                  <a:pos x="42" y="312"/>
                </a:cxn>
                <a:cxn ang="0">
                  <a:pos x="60" y="327"/>
                </a:cxn>
                <a:cxn ang="0">
                  <a:pos x="69" y="332"/>
                </a:cxn>
              </a:cxnLst>
              <a:rect l="0" t="0" r="r" b="b"/>
              <a:pathLst>
                <a:path w="226" h="342">
                  <a:moveTo>
                    <a:pt x="69" y="332"/>
                  </a:moveTo>
                  <a:lnTo>
                    <a:pt x="69" y="332"/>
                  </a:lnTo>
                  <a:lnTo>
                    <a:pt x="79" y="336"/>
                  </a:lnTo>
                  <a:lnTo>
                    <a:pt x="91" y="341"/>
                  </a:lnTo>
                  <a:lnTo>
                    <a:pt x="102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24" y="341"/>
                  </a:lnTo>
                  <a:lnTo>
                    <a:pt x="135" y="338"/>
                  </a:lnTo>
                  <a:lnTo>
                    <a:pt x="142" y="335"/>
                  </a:lnTo>
                  <a:lnTo>
                    <a:pt x="151" y="330"/>
                  </a:lnTo>
                  <a:lnTo>
                    <a:pt x="159" y="326"/>
                  </a:lnTo>
                  <a:lnTo>
                    <a:pt x="165" y="320"/>
                  </a:lnTo>
                  <a:lnTo>
                    <a:pt x="178" y="306"/>
                  </a:lnTo>
                  <a:lnTo>
                    <a:pt x="189" y="290"/>
                  </a:lnTo>
                  <a:lnTo>
                    <a:pt x="198" y="273"/>
                  </a:lnTo>
                  <a:lnTo>
                    <a:pt x="205" y="255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19" y="213"/>
                  </a:lnTo>
                  <a:lnTo>
                    <a:pt x="223" y="188"/>
                  </a:lnTo>
                  <a:lnTo>
                    <a:pt x="226" y="162"/>
                  </a:lnTo>
                  <a:lnTo>
                    <a:pt x="226" y="137"/>
                  </a:lnTo>
                  <a:lnTo>
                    <a:pt x="223" y="111"/>
                  </a:lnTo>
                  <a:lnTo>
                    <a:pt x="217" y="86"/>
                  </a:lnTo>
                  <a:lnTo>
                    <a:pt x="213" y="74"/>
                  </a:lnTo>
                  <a:lnTo>
                    <a:pt x="207" y="62"/>
                  </a:lnTo>
                  <a:lnTo>
                    <a:pt x="201" y="5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87" y="30"/>
                  </a:lnTo>
                  <a:lnTo>
                    <a:pt x="178" y="23"/>
                  </a:lnTo>
                  <a:lnTo>
                    <a:pt x="169" y="15"/>
                  </a:lnTo>
                  <a:lnTo>
                    <a:pt x="159" y="9"/>
                  </a:lnTo>
                  <a:lnTo>
                    <a:pt x="148" y="5"/>
                  </a:lnTo>
                  <a:lnTo>
                    <a:pt x="138" y="2"/>
                  </a:lnTo>
                  <a:lnTo>
                    <a:pt x="127" y="0"/>
                  </a:lnTo>
                  <a:lnTo>
                    <a:pt x="115" y="0"/>
                  </a:lnTo>
                  <a:lnTo>
                    <a:pt x="105" y="0"/>
                  </a:lnTo>
                  <a:lnTo>
                    <a:pt x="94" y="3"/>
                  </a:lnTo>
                  <a:lnTo>
                    <a:pt x="82" y="6"/>
                  </a:lnTo>
                  <a:lnTo>
                    <a:pt x="73" y="11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8" y="53"/>
                  </a:lnTo>
                  <a:lnTo>
                    <a:pt x="21" y="65"/>
                  </a:lnTo>
                  <a:lnTo>
                    <a:pt x="16" y="77"/>
                  </a:lnTo>
                  <a:lnTo>
                    <a:pt x="10" y="90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49"/>
                  </a:lnTo>
                  <a:lnTo>
                    <a:pt x="0" y="179"/>
                  </a:lnTo>
                  <a:lnTo>
                    <a:pt x="3" y="207"/>
                  </a:lnTo>
                  <a:lnTo>
                    <a:pt x="7" y="236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73"/>
                  </a:lnTo>
                  <a:lnTo>
                    <a:pt x="21" y="284"/>
                  </a:lnTo>
                  <a:lnTo>
                    <a:pt x="27" y="294"/>
                  </a:lnTo>
                  <a:lnTo>
                    <a:pt x="34" y="303"/>
                  </a:lnTo>
                  <a:lnTo>
                    <a:pt x="42" y="312"/>
                  </a:lnTo>
                  <a:lnTo>
                    <a:pt x="51" y="320"/>
                  </a:lnTo>
                  <a:lnTo>
                    <a:pt x="60" y="327"/>
                  </a:lnTo>
                  <a:lnTo>
                    <a:pt x="69" y="332"/>
                  </a:lnTo>
                  <a:lnTo>
                    <a:pt x="69" y="332"/>
                  </a:lnTo>
                  <a:close/>
                </a:path>
              </a:pathLst>
            </a:custGeom>
            <a:solidFill>
              <a:srgbClr val="E8E1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1" name="Freeform 285"/>
            <p:cNvSpPr/>
            <p:nvPr/>
          </p:nvSpPr>
          <p:spPr bwMode="auto">
            <a:xfrm>
              <a:off x="1395203" y="3746188"/>
              <a:ext cx="20236" cy="26872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6" y="17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4" y="17"/>
                </a:cxn>
                <a:cxn ang="0">
                  <a:pos x="6" y="17"/>
                </a:cxn>
                <a:cxn ang="0">
                  <a:pos x="6" y="17"/>
                </a:cxn>
              </a:cxnLst>
              <a:rect l="0" t="0" r="r" b="b"/>
              <a:pathLst>
                <a:path w="12" h="17">
                  <a:moveTo>
                    <a:pt x="6" y="17"/>
                  </a:moveTo>
                  <a:lnTo>
                    <a:pt x="6" y="17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2" name="Freeform 286"/>
            <p:cNvSpPr/>
            <p:nvPr/>
          </p:nvSpPr>
          <p:spPr bwMode="auto">
            <a:xfrm>
              <a:off x="1659964" y="3758833"/>
              <a:ext cx="23609" cy="25291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6" y="15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6" y="15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3" name="Freeform 287"/>
            <p:cNvSpPr/>
            <p:nvPr/>
          </p:nvSpPr>
          <p:spPr bwMode="auto">
            <a:xfrm>
              <a:off x="1521682" y="3749349"/>
              <a:ext cx="55651" cy="153325"/>
            </a:xfrm>
            <a:custGeom>
              <a:avLst/>
              <a:gdLst/>
              <a:ahLst/>
              <a:cxnLst>
                <a:cxn ang="0">
                  <a:pos x="31" y="66"/>
                </a:cxn>
                <a:cxn ang="0">
                  <a:pos x="31" y="66"/>
                </a:cxn>
                <a:cxn ang="0">
                  <a:pos x="30" y="79"/>
                </a:cxn>
                <a:cxn ang="0">
                  <a:pos x="28" y="87"/>
                </a:cxn>
                <a:cxn ang="0">
                  <a:pos x="27" y="93"/>
                </a:cxn>
                <a:cxn ang="0">
                  <a:pos x="27" y="93"/>
                </a:cxn>
                <a:cxn ang="0">
                  <a:pos x="21" y="96"/>
                </a:cxn>
                <a:cxn ang="0">
                  <a:pos x="15" y="97"/>
                </a:cxn>
                <a:cxn ang="0">
                  <a:pos x="7" y="97"/>
                </a:cxn>
                <a:cxn ang="0">
                  <a:pos x="4" y="96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0"/>
                </a:cxn>
                <a:cxn ang="0">
                  <a:pos x="0" y="84"/>
                </a:cxn>
                <a:cxn ang="0">
                  <a:pos x="1" y="69"/>
                </a:cxn>
                <a:cxn ang="0">
                  <a:pos x="7" y="43"/>
                </a:cxn>
                <a:cxn ang="0">
                  <a:pos x="7" y="43"/>
                </a:cxn>
                <a:cxn ang="0">
                  <a:pos x="10" y="22"/>
                </a:cxn>
                <a:cxn ang="0">
                  <a:pos x="13" y="10"/>
                </a:cxn>
                <a:cxn ang="0">
                  <a:pos x="15" y="6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30" y="4"/>
                </a:cxn>
                <a:cxn ang="0">
                  <a:pos x="31" y="13"/>
                </a:cxn>
                <a:cxn ang="0">
                  <a:pos x="33" y="24"/>
                </a:cxn>
                <a:cxn ang="0">
                  <a:pos x="33" y="49"/>
                </a:cxn>
                <a:cxn ang="0">
                  <a:pos x="31" y="66"/>
                </a:cxn>
                <a:cxn ang="0">
                  <a:pos x="31" y="66"/>
                </a:cxn>
              </a:cxnLst>
              <a:rect l="0" t="0" r="r" b="b"/>
              <a:pathLst>
                <a:path w="33" h="97">
                  <a:moveTo>
                    <a:pt x="31" y="66"/>
                  </a:moveTo>
                  <a:lnTo>
                    <a:pt x="31" y="66"/>
                  </a:lnTo>
                  <a:lnTo>
                    <a:pt x="30" y="79"/>
                  </a:lnTo>
                  <a:lnTo>
                    <a:pt x="28" y="87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1" y="96"/>
                  </a:lnTo>
                  <a:lnTo>
                    <a:pt x="15" y="97"/>
                  </a:lnTo>
                  <a:lnTo>
                    <a:pt x="7" y="97"/>
                  </a:lnTo>
                  <a:lnTo>
                    <a:pt x="4" y="96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1" y="69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22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1" y="13"/>
                  </a:lnTo>
                  <a:lnTo>
                    <a:pt x="33" y="24"/>
                  </a:lnTo>
                  <a:lnTo>
                    <a:pt x="33" y="49"/>
                  </a:lnTo>
                  <a:lnTo>
                    <a:pt x="31" y="66"/>
                  </a:lnTo>
                  <a:lnTo>
                    <a:pt x="31" y="66"/>
                  </a:lnTo>
                  <a:close/>
                </a:path>
              </a:pathLst>
            </a:custGeom>
            <a:solidFill>
              <a:srgbClr val="DE62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4" name="Freeform 288"/>
            <p:cNvSpPr/>
            <p:nvPr/>
          </p:nvSpPr>
          <p:spPr bwMode="auto">
            <a:xfrm>
              <a:off x="1447481" y="3867900"/>
              <a:ext cx="200678" cy="94840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1" y="58"/>
                </a:cxn>
                <a:cxn ang="0">
                  <a:pos x="83" y="54"/>
                </a:cxn>
                <a:cxn ang="0">
                  <a:pos x="93" y="48"/>
                </a:cxn>
                <a:cxn ang="0">
                  <a:pos x="102" y="40"/>
                </a:cxn>
                <a:cxn ang="0">
                  <a:pos x="110" y="31"/>
                </a:cxn>
                <a:cxn ang="0">
                  <a:pos x="116" y="19"/>
                </a:cxn>
                <a:cxn ang="0">
                  <a:pos x="119" y="6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3" y="19"/>
                </a:cxn>
                <a:cxn ang="0">
                  <a:pos x="107" y="30"/>
                </a:cxn>
                <a:cxn ang="0">
                  <a:pos x="99" y="39"/>
                </a:cxn>
                <a:cxn ang="0">
                  <a:pos x="92" y="46"/>
                </a:cxn>
                <a:cxn ang="0">
                  <a:pos x="81" y="51"/>
                </a:cxn>
                <a:cxn ang="0">
                  <a:pos x="71" y="55"/>
                </a:cxn>
                <a:cxn ang="0">
                  <a:pos x="60" y="57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41" y="55"/>
                </a:cxn>
                <a:cxn ang="0">
                  <a:pos x="32" y="52"/>
                </a:cxn>
                <a:cxn ang="0">
                  <a:pos x="23" y="48"/>
                </a:cxn>
                <a:cxn ang="0">
                  <a:pos x="17" y="42"/>
                </a:cxn>
                <a:cxn ang="0">
                  <a:pos x="11" y="34"/>
                </a:cxn>
                <a:cxn ang="0">
                  <a:pos x="6" y="24"/>
                </a:cxn>
                <a:cxn ang="0">
                  <a:pos x="3" y="13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3" y="24"/>
                </a:cxn>
                <a:cxn ang="0">
                  <a:pos x="8" y="34"/>
                </a:cxn>
                <a:cxn ang="0">
                  <a:pos x="14" y="42"/>
                </a:cxn>
                <a:cxn ang="0">
                  <a:pos x="21" y="49"/>
                </a:cxn>
                <a:cxn ang="0">
                  <a:pos x="29" y="54"/>
                </a:cxn>
                <a:cxn ang="0">
                  <a:pos x="39" y="57"/>
                </a:cxn>
                <a:cxn ang="0">
                  <a:pos x="48" y="60"/>
                </a:cxn>
                <a:cxn ang="0">
                  <a:pos x="48" y="60"/>
                </a:cxn>
              </a:cxnLst>
              <a:rect l="0" t="0" r="r" b="b"/>
              <a:pathLst>
                <a:path w="119" h="60">
                  <a:moveTo>
                    <a:pt x="48" y="60"/>
                  </a:moveTo>
                  <a:lnTo>
                    <a:pt x="48" y="60"/>
                  </a:lnTo>
                  <a:lnTo>
                    <a:pt x="60" y="60"/>
                  </a:lnTo>
                  <a:lnTo>
                    <a:pt x="71" y="58"/>
                  </a:lnTo>
                  <a:lnTo>
                    <a:pt x="83" y="54"/>
                  </a:lnTo>
                  <a:lnTo>
                    <a:pt x="93" y="48"/>
                  </a:lnTo>
                  <a:lnTo>
                    <a:pt x="102" y="40"/>
                  </a:lnTo>
                  <a:lnTo>
                    <a:pt x="110" y="31"/>
                  </a:lnTo>
                  <a:lnTo>
                    <a:pt x="116" y="19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3" y="19"/>
                  </a:lnTo>
                  <a:lnTo>
                    <a:pt x="107" y="30"/>
                  </a:lnTo>
                  <a:lnTo>
                    <a:pt x="99" y="39"/>
                  </a:lnTo>
                  <a:lnTo>
                    <a:pt x="92" y="46"/>
                  </a:lnTo>
                  <a:lnTo>
                    <a:pt x="81" y="51"/>
                  </a:lnTo>
                  <a:lnTo>
                    <a:pt x="71" y="55"/>
                  </a:lnTo>
                  <a:lnTo>
                    <a:pt x="6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3" y="48"/>
                  </a:lnTo>
                  <a:lnTo>
                    <a:pt x="17" y="42"/>
                  </a:lnTo>
                  <a:lnTo>
                    <a:pt x="11" y="34"/>
                  </a:lnTo>
                  <a:lnTo>
                    <a:pt x="6" y="24"/>
                  </a:ln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4" y="42"/>
                  </a:lnTo>
                  <a:lnTo>
                    <a:pt x="21" y="49"/>
                  </a:lnTo>
                  <a:lnTo>
                    <a:pt x="29" y="54"/>
                  </a:lnTo>
                  <a:lnTo>
                    <a:pt x="39" y="57"/>
                  </a:lnTo>
                  <a:lnTo>
                    <a:pt x="48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6F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5" name="Freeform 289"/>
            <p:cNvSpPr/>
            <p:nvPr/>
          </p:nvSpPr>
          <p:spPr bwMode="auto">
            <a:xfrm>
              <a:off x="1030948" y="3232471"/>
              <a:ext cx="622270" cy="1049565"/>
            </a:xfrm>
            <a:custGeom>
              <a:avLst/>
              <a:gdLst/>
              <a:ahLst/>
              <a:cxnLst>
                <a:cxn ang="0">
                  <a:pos x="6" y="277"/>
                </a:cxn>
                <a:cxn ang="0">
                  <a:pos x="18" y="198"/>
                </a:cxn>
                <a:cxn ang="0">
                  <a:pos x="33" y="142"/>
                </a:cxn>
                <a:cxn ang="0">
                  <a:pos x="45" y="117"/>
                </a:cxn>
                <a:cxn ang="0">
                  <a:pos x="60" y="96"/>
                </a:cxn>
                <a:cxn ang="0">
                  <a:pos x="78" y="78"/>
                </a:cxn>
                <a:cxn ang="0">
                  <a:pos x="97" y="66"/>
                </a:cxn>
                <a:cxn ang="0">
                  <a:pos x="139" y="49"/>
                </a:cxn>
                <a:cxn ang="0">
                  <a:pos x="207" y="34"/>
                </a:cxn>
                <a:cxn ang="0">
                  <a:pos x="250" y="27"/>
                </a:cxn>
                <a:cxn ang="0">
                  <a:pos x="289" y="15"/>
                </a:cxn>
                <a:cxn ang="0">
                  <a:pos x="327" y="3"/>
                </a:cxn>
                <a:cxn ang="0">
                  <a:pos x="340" y="0"/>
                </a:cxn>
                <a:cxn ang="0">
                  <a:pos x="360" y="1"/>
                </a:cxn>
                <a:cxn ang="0">
                  <a:pos x="367" y="7"/>
                </a:cxn>
                <a:cxn ang="0">
                  <a:pos x="369" y="16"/>
                </a:cxn>
                <a:cxn ang="0">
                  <a:pos x="358" y="36"/>
                </a:cxn>
                <a:cxn ang="0">
                  <a:pos x="349" y="45"/>
                </a:cxn>
                <a:cxn ang="0">
                  <a:pos x="328" y="61"/>
                </a:cxn>
                <a:cxn ang="0">
                  <a:pos x="291" y="78"/>
                </a:cxn>
                <a:cxn ang="0">
                  <a:pos x="267" y="85"/>
                </a:cxn>
                <a:cxn ang="0">
                  <a:pos x="205" y="99"/>
                </a:cxn>
                <a:cxn ang="0">
                  <a:pos x="163" y="108"/>
                </a:cxn>
                <a:cxn ang="0">
                  <a:pos x="139" y="117"/>
                </a:cxn>
                <a:cxn ang="0">
                  <a:pos x="118" y="132"/>
                </a:cxn>
                <a:cxn ang="0">
                  <a:pos x="100" y="153"/>
                </a:cxn>
                <a:cxn ang="0">
                  <a:pos x="87" y="181"/>
                </a:cxn>
                <a:cxn ang="0">
                  <a:pos x="81" y="201"/>
                </a:cxn>
                <a:cxn ang="0">
                  <a:pos x="64" y="264"/>
                </a:cxn>
                <a:cxn ang="0">
                  <a:pos x="58" y="297"/>
                </a:cxn>
                <a:cxn ang="0">
                  <a:pos x="58" y="330"/>
                </a:cxn>
                <a:cxn ang="0">
                  <a:pos x="63" y="393"/>
                </a:cxn>
                <a:cxn ang="0">
                  <a:pos x="73" y="457"/>
                </a:cxn>
                <a:cxn ang="0">
                  <a:pos x="79" y="474"/>
                </a:cxn>
                <a:cxn ang="0">
                  <a:pos x="108" y="532"/>
                </a:cxn>
                <a:cxn ang="0">
                  <a:pos x="118" y="562"/>
                </a:cxn>
                <a:cxn ang="0">
                  <a:pos x="121" y="582"/>
                </a:cxn>
                <a:cxn ang="0">
                  <a:pos x="120" y="601"/>
                </a:cxn>
                <a:cxn ang="0">
                  <a:pos x="115" y="610"/>
                </a:cxn>
                <a:cxn ang="0">
                  <a:pos x="100" y="636"/>
                </a:cxn>
                <a:cxn ang="0">
                  <a:pos x="82" y="654"/>
                </a:cxn>
                <a:cxn ang="0">
                  <a:pos x="64" y="664"/>
                </a:cxn>
                <a:cxn ang="0">
                  <a:pos x="57" y="664"/>
                </a:cxn>
                <a:cxn ang="0">
                  <a:pos x="51" y="663"/>
                </a:cxn>
                <a:cxn ang="0">
                  <a:pos x="43" y="655"/>
                </a:cxn>
                <a:cxn ang="0">
                  <a:pos x="34" y="636"/>
                </a:cxn>
                <a:cxn ang="0">
                  <a:pos x="24" y="585"/>
                </a:cxn>
                <a:cxn ang="0">
                  <a:pos x="21" y="559"/>
                </a:cxn>
                <a:cxn ang="0">
                  <a:pos x="6" y="454"/>
                </a:cxn>
                <a:cxn ang="0">
                  <a:pos x="1" y="384"/>
                </a:cxn>
                <a:cxn ang="0">
                  <a:pos x="1" y="313"/>
                </a:cxn>
                <a:cxn ang="0">
                  <a:pos x="6" y="277"/>
                </a:cxn>
              </a:cxnLst>
              <a:rect l="0" t="0" r="r" b="b"/>
              <a:pathLst>
                <a:path w="369" h="664">
                  <a:moveTo>
                    <a:pt x="6" y="277"/>
                  </a:moveTo>
                  <a:lnTo>
                    <a:pt x="6" y="277"/>
                  </a:lnTo>
                  <a:lnTo>
                    <a:pt x="12" y="226"/>
                  </a:lnTo>
                  <a:lnTo>
                    <a:pt x="18" y="198"/>
                  </a:lnTo>
                  <a:lnTo>
                    <a:pt x="24" y="169"/>
                  </a:lnTo>
                  <a:lnTo>
                    <a:pt x="33" y="142"/>
                  </a:lnTo>
                  <a:lnTo>
                    <a:pt x="39" y="130"/>
                  </a:lnTo>
                  <a:lnTo>
                    <a:pt x="45" y="117"/>
                  </a:lnTo>
                  <a:lnTo>
                    <a:pt x="52" y="106"/>
                  </a:lnTo>
                  <a:lnTo>
                    <a:pt x="60" y="96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97" y="66"/>
                  </a:lnTo>
                  <a:lnTo>
                    <a:pt x="118" y="57"/>
                  </a:lnTo>
                  <a:lnTo>
                    <a:pt x="139" y="49"/>
                  </a:lnTo>
                  <a:lnTo>
                    <a:pt x="162" y="43"/>
                  </a:lnTo>
                  <a:lnTo>
                    <a:pt x="207" y="34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70" y="22"/>
                  </a:lnTo>
                  <a:lnTo>
                    <a:pt x="289" y="15"/>
                  </a:lnTo>
                  <a:lnTo>
                    <a:pt x="307" y="9"/>
                  </a:lnTo>
                  <a:lnTo>
                    <a:pt x="327" y="3"/>
                  </a:lnTo>
                  <a:lnTo>
                    <a:pt x="327" y="3"/>
                  </a:lnTo>
                  <a:lnTo>
                    <a:pt x="340" y="0"/>
                  </a:lnTo>
                  <a:lnTo>
                    <a:pt x="351" y="0"/>
                  </a:lnTo>
                  <a:lnTo>
                    <a:pt x="360" y="1"/>
                  </a:lnTo>
                  <a:lnTo>
                    <a:pt x="366" y="4"/>
                  </a:lnTo>
                  <a:lnTo>
                    <a:pt x="367" y="7"/>
                  </a:lnTo>
                  <a:lnTo>
                    <a:pt x="369" y="9"/>
                  </a:lnTo>
                  <a:lnTo>
                    <a:pt x="369" y="16"/>
                  </a:lnTo>
                  <a:lnTo>
                    <a:pt x="366" y="25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45"/>
                  </a:lnTo>
                  <a:lnTo>
                    <a:pt x="339" y="54"/>
                  </a:lnTo>
                  <a:lnTo>
                    <a:pt x="328" y="61"/>
                  </a:lnTo>
                  <a:lnTo>
                    <a:pt x="316" y="67"/>
                  </a:lnTo>
                  <a:lnTo>
                    <a:pt x="291" y="78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35" y="93"/>
                  </a:lnTo>
                  <a:lnTo>
                    <a:pt x="205" y="99"/>
                  </a:lnTo>
                  <a:lnTo>
                    <a:pt x="177" y="105"/>
                  </a:lnTo>
                  <a:lnTo>
                    <a:pt x="163" y="108"/>
                  </a:lnTo>
                  <a:lnTo>
                    <a:pt x="151" y="112"/>
                  </a:lnTo>
                  <a:lnTo>
                    <a:pt x="139" y="117"/>
                  </a:lnTo>
                  <a:lnTo>
                    <a:pt x="129" y="123"/>
                  </a:lnTo>
                  <a:lnTo>
                    <a:pt x="118" y="132"/>
                  </a:lnTo>
                  <a:lnTo>
                    <a:pt x="109" y="141"/>
                  </a:lnTo>
                  <a:lnTo>
                    <a:pt x="100" y="153"/>
                  </a:lnTo>
                  <a:lnTo>
                    <a:pt x="93" y="166"/>
                  </a:lnTo>
                  <a:lnTo>
                    <a:pt x="87" y="181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72" y="234"/>
                  </a:lnTo>
                  <a:lnTo>
                    <a:pt x="64" y="264"/>
                  </a:lnTo>
                  <a:lnTo>
                    <a:pt x="60" y="280"/>
                  </a:lnTo>
                  <a:lnTo>
                    <a:pt x="58" y="297"/>
                  </a:lnTo>
                  <a:lnTo>
                    <a:pt x="57" y="313"/>
                  </a:lnTo>
                  <a:lnTo>
                    <a:pt x="58" y="330"/>
                  </a:lnTo>
                  <a:lnTo>
                    <a:pt x="58" y="330"/>
                  </a:lnTo>
                  <a:lnTo>
                    <a:pt x="63" y="393"/>
                  </a:lnTo>
                  <a:lnTo>
                    <a:pt x="67" y="426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9" y="474"/>
                  </a:lnTo>
                  <a:lnTo>
                    <a:pt x="88" y="493"/>
                  </a:lnTo>
                  <a:lnTo>
                    <a:pt x="108" y="532"/>
                  </a:lnTo>
                  <a:lnTo>
                    <a:pt x="115" y="552"/>
                  </a:lnTo>
                  <a:lnTo>
                    <a:pt x="118" y="562"/>
                  </a:lnTo>
                  <a:lnTo>
                    <a:pt x="120" y="573"/>
                  </a:lnTo>
                  <a:lnTo>
                    <a:pt x="121" y="582"/>
                  </a:lnTo>
                  <a:lnTo>
                    <a:pt x="121" y="592"/>
                  </a:lnTo>
                  <a:lnTo>
                    <a:pt x="120" y="601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06" y="627"/>
                  </a:lnTo>
                  <a:lnTo>
                    <a:pt x="100" y="636"/>
                  </a:lnTo>
                  <a:lnTo>
                    <a:pt x="91" y="645"/>
                  </a:lnTo>
                  <a:lnTo>
                    <a:pt x="82" y="654"/>
                  </a:lnTo>
                  <a:lnTo>
                    <a:pt x="73" y="660"/>
                  </a:lnTo>
                  <a:lnTo>
                    <a:pt x="64" y="664"/>
                  </a:lnTo>
                  <a:lnTo>
                    <a:pt x="61" y="664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51" y="663"/>
                  </a:lnTo>
                  <a:lnTo>
                    <a:pt x="48" y="660"/>
                  </a:lnTo>
                  <a:lnTo>
                    <a:pt x="43" y="655"/>
                  </a:lnTo>
                  <a:lnTo>
                    <a:pt x="40" y="649"/>
                  </a:lnTo>
                  <a:lnTo>
                    <a:pt x="34" y="636"/>
                  </a:lnTo>
                  <a:lnTo>
                    <a:pt x="30" y="619"/>
                  </a:lnTo>
                  <a:lnTo>
                    <a:pt x="24" y="585"/>
                  </a:lnTo>
                  <a:lnTo>
                    <a:pt x="21" y="559"/>
                  </a:lnTo>
                  <a:lnTo>
                    <a:pt x="21" y="559"/>
                  </a:lnTo>
                  <a:lnTo>
                    <a:pt x="10" y="489"/>
                  </a:lnTo>
                  <a:lnTo>
                    <a:pt x="6" y="454"/>
                  </a:lnTo>
                  <a:lnTo>
                    <a:pt x="3" y="418"/>
                  </a:lnTo>
                  <a:lnTo>
                    <a:pt x="1" y="384"/>
                  </a:lnTo>
                  <a:lnTo>
                    <a:pt x="0" y="348"/>
                  </a:lnTo>
                  <a:lnTo>
                    <a:pt x="1" y="313"/>
                  </a:lnTo>
                  <a:lnTo>
                    <a:pt x="6" y="277"/>
                  </a:lnTo>
                  <a:lnTo>
                    <a:pt x="6" y="277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6" name="Freeform 290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  <a:cxn ang="0">
                  <a:pos x="57" y="0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95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207" name="Freeform 291"/>
            <p:cNvSpPr/>
            <p:nvPr/>
          </p:nvSpPr>
          <p:spPr bwMode="auto">
            <a:xfrm>
              <a:off x="1562154" y="4163485"/>
              <a:ext cx="264760" cy="75239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4" y="26"/>
                </a:cxn>
                <a:cxn ang="0">
                  <a:pos x="49" y="50"/>
                </a:cxn>
                <a:cxn ang="0">
                  <a:pos x="45" y="75"/>
                </a:cxn>
                <a:cxn ang="0">
                  <a:pos x="43" y="87"/>
                </a:cxn>
                <a:cxn ang="0">
                  <a:pos x="45" y="101"/>
                </a:cxn>
                <a:cxn ang="0">
                  <a:pos x="45" y="101"/>
                </a:cxn>
                <a:cxn ang="0">
                  <a:pos x="46" y="123"/>
                </a:cxn>
                <a:cxn ang="0">
                  <a:pos x="49" y="146"/>
                </a:cxn>
                <a:cxn ang="0">
                  <a:pos x="60" y="191"/>
                </a:cxn>
                <a:cxn ang="0">
                  <a:pos x="60" y="191"/>
                </a:cxn>
                <a:cxn ang="0">
                  <a:pos x="64" y="207"/>
                </a:cxn>
                <a:cxn ang="0">
                  <a:pos x="70" y="222"/>
                </a:cxn>
                <a:cxn ang="0">
                  <a:pos x="76" y="237"/>
                </a:cxn>
                <a:cxn ang="0">
                  <a:pos x="85" y="254"/>
                </a:cxn>
                <a:cxn ang="0">
                  <a:pos x="102" y="284"/>
                </a:cxn>
                <a:cxn ang="0">
                  <a:pos x="120" y="314"/>
                </a:cxn>
                <a:cxn ang="0">
                  <a:pos x="136" y="345"/>
                </a:cxn>
                <a:cxn ang="0">
                  <a:pos x="144" y="362"/>
                </a:cxn>
                <a:cxn ang="0">
                  <a:pos x="150" y="377"/>
                </a:cxn>
                <a:cxn ang="0">
                  <a:pos x="153" y="395"/>
                </a:cxn>
                <a:cxn ang="0">
                  <a:pos x="156" y="411"/>
                </a:cxn>
                <a:cxn ang="0">
                  <a:pos x="157" y="428"/>
                </a:cxn>
                <a:cxn ang="0">
                  <a:pos x="156" y="446"/>
                </a:cxn>
                <a:cxn ang="0">
                  <a:pos x="156" y="446"/>
                </a:cxn>
                <a:cxn ang="0">
                  <a:pos x="154" y="456"/>
                </a:cxn>
                <a:cxn ang="0">
                  <a:pos x="150" y="464"/>
                </a:cxn>
                <a:cxn ang="0">
                  <a:pos x="145" y="470"/>
                </a:cxn>
                <a:cxn ang="0">
                  <a:pos x="141" y="474"/>
                </a:cxn>
                <a:cxn ang="0">
                  <a:pos x="135" y="476"/>
                </a:cxn>
                <a:cxn ang="0">
                  <a:pos x="129" y="476"/>
                </a:cxn>
                <a:cxn ang="0">
                  <a:pos x="121" y="473"/>
                </a:cxn>
                <a:cxn ang="0">
                  <a:pos x="114" y="467"/>
                </a:cxn>
                <a:cxn ang="0">
                  <a:pos x="114" y="467"/>
                </a:cxn>
                <a:cxn ang="0">
                  <a:pos x="111" y="462"/>
                </a:cxn>
                <a:cxn ang="0">
                  <a:pos x="108" y="456"/>
                </a:cxn>
                <a:cxn ang="0">
                  <a:pos x="105" y="441"/>
                </a:cxn>
                <a:cxn ang="0">
                  <a:pos x="100" y="413"/>
                </a:cxn>
                <a:cxn ang="0">
                  <a:pos x="100" y="413"/>
                </a:cxn>
                <a:cxn ang="0">
                  <a:pos x="97" y="396"/>
                </a:cxn>
                <a:cxn ang="0">
                  <a:pos x="91" y="378"/>
                </a:cxn>
                <a:cxn ang="0">
                  <a:pos x="79" y="345"/>
                </a:cxn>
                <a:cxn ang="0">
                  <a:pos x="66" y="314"/>
                </a:cxn>
                <a:cxn ang="0">
                  <a:pos x="51" y="282"/>
                </a:cxn>
                <a:cxn ang="0">
                  <a:pos x="51" y="282"/>
                </a:cxn>
                <a:cxn ang="0">
                  <a:pos x="39" y="255"/>
                </a:cxn>
                <a:cxn ang="0">
                  <a:pos x="28" y="228"/>
                </a:cxn>
                <a:cxn ang="0">
                  <a:pos x="19" y="203"/>
                </a:cxn>
                <a:cxn ang="0">
                  <a:pos x="13" y="176"/>
                </a:cxn>
                <a:cxn ang="0">
                  <a:pos x="7" y="149"/>
                </a:cxn>
                <a:cxn ang="0">
                  <a:pos x="3" y="122"/>
                </a:cxn>
                <a:cxn ang="0">
                  <a:pos x="1" y="92"/>
                </a:cxn>
                <a:cxn ang="0">
                  <a:pos x="0" y="62"/>
                </a:cxn>
              </a:cxnLst>
              <a:rect l="0" t="0" r="r" b="b"/>
              <a:pathLst>
                <a:path w="157" h="476">
                  <a:moveTo>
                    <a:pt x="57" y="0"/>
                  </a:moveTo>
                  <a:lnTo>
                    <a:pt x="57" y="0"/>
                  </a:lnTo>
                  <a:lnTo>
                    <a:pt x="54" y="26"/>
                  </a:lnTo>
                  <a:lnTo>
                    <a:pt x="49" y="50"/>
                  </a:lnTo>
                  <a:lnTo>
                    <a:pt x="45" y="75"/>
                  </a:lnTo>
                  <a:lnTo>
                    <a:pt x="43" y="8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6" y="123"/>
                  </a:lnTo>
                  <a:lnTo>
                    <a:pt x="49" y="146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4" y="207"/>
                  </a:lnTo>
                  <a:lnTo>
                    <a:pt x="70" y="222"/>
                  </a:lnTo>
                  <a:lnTo>
                    <a:pt x="76" y="237"/>
                  </a:lnTo>
                  <a:lnTo>
                    <a:pt x="85" y="254"/>
                  </a:lnTo>
                  <a:lnTo>
                    <a:pt x="102" y="284"/>
                  </a:lnTo>
                  <a:lnTo>
                    <a:pt x="120" y="314"/>
                  </a:lnTo>
                  <a:lnTo>
                    <a:pt x="136" y="345"/>
                  </a:lnTo>
                  <a:lnTo>
                    <a:pt x="144" y="362"/>
                  </a:lnTo>
                  <a:lnTo>
                    <a:pt x="150" y="377"/>
                  </a:lnTo>
                  <a:lnTo>
                    <a:pt x="153" y="395"/>
                  </a:lnTo>
                  <a:lnTo>
                    <a:pt x="156" y="411"/>
                  </a:lnTo>
                  <a:lnTo>
                    <a:pt x="157" y="428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4" y="456"/>
                  </a:lnTo>
                  <a:lnTo>
                    <a:pt x="150" y="464"/>
                  </a:lnTo>
                  <a:lnTo>
                    <a:pt x="145" y="470"/>
                  </a:lnTo>
                  <a:lnTo>
                    <a:pt x="141" y="474"/>
                  </a:lnTo>
                  <a:lnTo>
                    <a:pt x="135" y="476"/>
                  </a:lnTo>
                  <a:lnTo>
                    <a:pt x="129" y="476"/>
                  </a:lnTo>
                  <a:lnTo>
                    <a:pt x="121" y="473"/>
                  </a:lnTo>
                  <a:lnTo>
                    <a:pt x="114" y="467"/>
                  </a:lnTo>
                  <a:lnTo>
                    <a:pt x="114" y="467"/>
                  </a:lnTo>
                  <a:lnTo>
                    <a:pt x="111" y="462"/>
                  </a:lnTo>
                  <a:lnTo>
                    <a:pt x="108" y="456"/>
                  </a:lnTo>
                  <a:lnTo>
                    <a:pt x="105" y="441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97" y="396"/>
                  </a:lnTo>
                  <a:lnTo>
                    <a:pt x="91" y="378"/>
                  </a:lnTo>
                  <a:lnTo>
                    <a:pt x="79" y="345"/>
                  </a:lnTo>
                  <a:lnTo>
                    <a:pt x="66" y="314"/>
                  </a:lnTo>
                  <a:lnTo>
                    <a:pt x="51" y="282"/>
                  </a:lnTo>
                  <a:lnTo>
                    <a:pt x="51" y="282"/>
                  </a:lnTo>
                  <a:lnTo>
                    <a:pt x="39" y="255"/>
                  </a:lnTo>
                  <a:lnTo>
                    <a:pt x="28" y="228"/>
                  </a:lnTo>
                  <a:lnTo>
                    <a:pt x="19" y="203"/>
                  </a:lnTo>
                  <a:lnTo>
                    <a:pt x="13" y="176"/>
                  </a:lnTo>
                  <a:lnTo>
                    <a:pt x="7" y="149"/>
                  </a:lnTo>
                  <a:lnTo>
                    <a:pt x="3" y="122"/>
                  </a:lnTo>
                  <a:lnTo>
                    <a:pt x="1" y="92"/>
                  </a:lnTo>
                  <a:lnTo>
                    <a:pt x="0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sp>
        <p:nvSpPr>
          <p:cNvPr id="208" name="Freeform 292"/>
          <p:cNvSpPr/>
          <p:nvPr/>
        </p:nvSpPr>
        <p:spPr bwMode="auto">
          <a:xfrm>
            <a:off x="489626" y="1117535"/>
            <a:ext cx="239464" cy="371458"/>
          </a:xfrm>
          <a:custGeom>
            <a:avLst/>
            <a:gdLst/>
            <a:ahLst/>
            <a:cxnLst>
              <a:cxn ang="0">
                <a:pos x="94" y="0"/>
              </a:cxn>
              <a:cxn ang="0">
                <a:pos x="0" y="67"/>
              </a:cxn>
              <a:cxn ang="0">
                <a:pos x="105" y="67"/>
              </a:cxn>
              <a:cxn ang="0">
                <a:pos x="10" y="126"/>
              </a:cxn>
              <a:cxn ang="0">
                <a:pos x="118" y="144"/>
              </a:cxn>
              <a:cxn ang="0">
                <a:pos x="15" y="186"/>
              </a:cxn>
              <a:cxn ang="0">
                <a:pos x="142" y="235"/>
              </a:cxn>
              <a:cxn ang="0">
                <a:pos x="94" y="0"/>
              </a:cxn>
            </a:cxnLst>
            <a:rect l="0" t="0" r="r" b="b"/>
            <a:pathLst>
              <a:path w="142" h="235">
                <a:moveTo>
                  <a:pt x="94" y="0"/>
                </a:moveTo>
                <a:lnTo>
                  <a:pt x="0" y="67"/>
                </a:lnTo>
                <a:lnTo>
                  <a:pt x="105" y="67"/>
                </a:lnTo>
                <a:lnTo>
                  <a:pt x="10" y="126"/>
                </a:lnTo>
                <a:lnTo>
                  <a:pt x="118" y="144"/>
                </a:lnTo>
                <a:lnTo>
                  <a:pt x="15" y="186"/>
                </a:lnTo>
                <a:lnTo>
                  <a:pt x="142" y="235"/>
                </a:lnTo>
                <a:lnTo>
                  <a:pt x="94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09" name="Freeform 293"/>
          <p:cNvSpPr/>
          <p:nvPr/>
        </p:nvSpPr>
        <p:spPr bwMode="auto">
          <a:xfrm>
            <a:off x="575630" y="4528621"/>
            <a:ext cx="259701" cy="164390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0" y="68"/>
              </a:cxn>
              <a:cxn ang="0">
                <a:pos x="154" y="104"/>
              </a:cxn>
              <a:cxn ang="0">
                <a:pos x="109" y="0"/>
              </a:cxn>
            </a:cxnLst>
            <a:rect l="0" t="0" r="r" b="b"/>
            <a:pathLst>
              <a:path w="154" h="104">
                <a:moveTo>
                  <a:pt x="109" y="0"/>
                </a:moveTo>
                <a:lnTo>
                  <a:pt x="0" y="68"/>
                </a:lnTo>
                <a:lnTo>
                  <a:pt x="154" y="104"/>
                </a:lnTo>
                <a:lnTo>
                  <a:pt x="109" y="0"/>
                </a:lnTo>
                <a:close/>
              </a:path>
            </a:pathLst>
          </a:custGeom>
          <a:solidFill>
            <a:srgbClr val="7451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0" name="Freeform 294"/>
          <p:cNvSpPr/>
          <p:nvPr/>
        </p:nvSpPr>
        <p:spPr bwMode="auto">
          <a:xfrm>
            <a:off x="582376" y="4851077"/>
            <a:ext cx="337273" cy="131196"/>
          </a:xfrm>
          <a:custGeom>
            <a:avLst/>
            <a:gdLst/>
            <a:ahLst/>
            <a:cxnLst>
              <a:cxn ang="0">
                <a:pos x="0" y="83"/>
              </a:cxn>
              <a:cxn ang="0">
                <a:pos x="119" y="0"/>
              </a:cxn>
              <a:cxn ang="0">
                <a:pos x="200" y="72"/>
              </a:cxn>
              <a:cxn ang="0">
                <a:pos x="0" y="83"/>
              </a:cxn>
            </a:cxnLst>
            <a:rect l="0" t="0" r="r" b="b"/>
            <a:pathLst>
              <a:path w="200" h="83">
                <a:moveTo>
                  <a:pt x="0" y="83"/>
                </a:moveTo>
                <a:lnTo>
                  <a:pt x="119" y="0"/>
                </a:lnTo>
                <a:lnTo>
                  <a:pt x="200" y="72"/>
                </a:lnTo>
                <a:lnTo>
                  <a:pt x="0" y="83"/>
                </a:lnTo>
                <a:close/>
              </a:path>
            </a:pathLst>
          </a:custGeom>
          <a:solidFill>
            <a:srgbClr val="A7C57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1" name="Freeform 295"/>
          <p:cNvSpPr/>
          <p:nvPr/>
        </p:nvSpPr>
        <p:spPr bwMode="auto">
          <a:xfrm>
            <a:off x="450839" y="4735688"/>
            <a:ext cx="185500" cy="16597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0" y="28"/>
              </a:cxn>
              <a:cxn ang="0">
                <a:pos x="5" y="105"/>
              </a:cxn>
              <a:cxn ang="0">
                <a:pos x="0" y="0"/>
              </a:cxn>
            </a:cxnLst>
            <a:rect l="0" t="0" r="r" b="b"/>
            <a:pathLst>
              <a:path w="110" h="105">
                <a:moveTo>
                  <a:pt x="0" y="0"/>
                </a:moveTo>
                <a:lnTo>
                  <a:pt x="110" y="28"/>
                </a:lnTo>
                <a:lnTo>
                  <a:pt x="5" y="105"/>
                </a:lnTo>
                <a:lnTo>
                  <a:pt x="0" y="0"/>
                </a:lnTo>
                <a:close/>
              </a:path>
            </a:pathLst>
          </a:custGeom>
          <a:solidFill>
            <a:srgbClr val="5D9086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2" name="Freeform 296"/>
          <p:cNvSpPr/>
          <p:nvPr/>
        </p:nvSpPr>
        <p:spPr bwMode="auto">
          <a:xfrm>
            <a:off x="904472" y="4476458"/>
            <a:ext cx="168637" cy="374619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0" y="20"/>
              </a:cxn>
              <a:cxn ang="0">
                <a:pos x="100" y="237"/>
              </a:cxn>
              <a:cxn ang="0">
                <a:pos x="87" y="0"/>
              </a:cxn>
            </a:cxnLst>
            <a:rect l="0" t="0" r="r" b="b"/>
            <a:pathLst>
              <a:path w="100" h="237">
                <a:moveTo>
                  <a:pt x="87" y="0"/>
                </a:moveTo>
                <a:lnTo>
                  <a:pt x="0" y="20"/>
                </a:lnTo>
                <a:lnTo>
                  <a:pt x="100" y="237"/>
                </a:lnTo>
                <a:lnTo>
                  <a:pt x="87" y="0"/>
                </a:lnTo>
                <a:close/>
              </a:path>
            </a:pathLst>
          </a:custGeom>
          <a:solidFill>
            <a:srgbClr val="DE624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3" name="Freeform 297"/>
          <p:cNvSpPr/>
          <p:nvPr/>
        </p:nvSpPr>
        <p:spPr bwMode="auto">
          <a:xfrm>
            <a:off x="597552" y="1776674"/>
            <a:ext cx="136596" cy="1375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2" y="87"/>
              </a:cxn>
              <a:cxn ang="0">
                <a:pos x="81" y="36"/>
              </a:cxn>
              <a:cxn ang="0">
                <a:pos x="0" y="0"/>
              </a:cxn>
            </a:cxnLst>
            <a:rect l="0" t="0" r="r" b="b"/>
            <a:pathLst>
              <a:path w="81" h="87">
                <a:moveTo>
                  <a:pt x="0" y="0"/>
                </a:moveTo>
                <a:lnTo>
                  <a:pt x="32" y="87"/>
                </a:lnTo>
                <a:lnTo>
                  <a:pt x="81" y="36"/>
                </a:lnTo>
                <a:lnTo>
                  <a:pt x="0" y="0"/>
                </a:lnTo>
                <a:close/>
              </a:path>
            </a:pathLst>
          </a:custGeom>
          <a:solidFill>
            <a:srgbClr val="88516A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4" name="Freeform 298"/>
          <p:cNvSpPr/>
          <p:nvPr/>
        </p:nvSpPr>
        <p:spPr bwMode="auto">
          <a:xfrm>
            <a:off x="474448" y="937338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2"/>
              </a:cxn>
              <a:cxn ang="0">
                <a:pos x="16" y="15"/>
              </a:cxn>
              <a:cxn ang="0">
                <a:pos x="13" y="16"/>
              </a:cxn>
              <a:cxn ang="0">
                <a:pos x="9" y="18"/>
              </a:cxn>
              <a:cxn ang="0">
                <a:pos x="9" y="18"/>
              </a:cxn>
              <a:cxn ang="0">
                <a:pos x="6" y="16"/>
              </a:cxn>
              <a:cxn ang="0">
                <a:pos x="3" y="15"/>
              </a:cxn>
              <a:cxn ang="0">
                <a:pos x="1" y="12"/>
              </a:cxn>
              <a:cxn ang="0">
                <a:pos x="0" y="9"/>
              </a:cxn>
              <a:cxn ang="0">
                <a:pos x="0" y="9"/>
              </a:cxn>
              <a:cxn ang="0">
                <a:pos x="1" y="4"/>
              </a:cxn>
              <a:cxn ang="0">
                <a:pos x="3" y="1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3" y="0"/>
              </a:cxn>
              <a:cxn ang="0">
                <a:pos x="16" y="1"/>
              </a:cxn>
              <a:cxn ang="0">
                <a:pos x="18" y="4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2"/>
                </a:lnTo>
                <a:lnTo>
                  <a:pt x="16" y="15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6" y="16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5" name="Freeform 299"/>
          <p:cNvSpPr/>
          <p:nvPr/>
        </p:nvSpPr>
        <p:spPr bwMode="auto">
          <a:xfrm>
            <a:off x="567199" y="943660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7"/>
              </a:cxn>
              <a:cxn ang="0">
                <a:pos x="9" y="18"/>
              </a:cxn>
              <a:cxn ang="0">
                <a:pos x="9" y="18"/>
              </a:cxn>
              <a:cxn ang="0">
                <a:pos x="5" y="17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5"/>
              </a:cxn>
              <a:cxn ang="0">
                <a:pos x="3" y="2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2"/>
              </a:cxn>
              <a:cxn ang="0">
                <a:pos x="17" y="5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7"/>
                </a:lnTo>
                <a:lnTo>
                  <a:pt x="9" y="18"/>
                </a:lnTo>
                <a:lnTo>
                  <a:pt x="9" y="18"/>
                </a:lnTo>
                <a:lnTo>
                  <a:pt x="5" y="17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2"/>
                </a:lnTo>
                <a:lnTo>
                  <a:pt x="17" y="5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6" name="Freeform 300"/>
          <p:cNvSpPr/>
          <p:nvPr/>
        </p:nvSpPr>
        <p:spPr bwMode="auto">
          <a:xfrm>
            <a:off x="521666" y="1008467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7" y="12"/>
              </a:cxn>
              <a:cxn ang="0">
                <a:pos x="15" y="15"/>
              </a:cxn>
              <a:cxn ang="0">
                <a:pos x="12" y="16"/>
              </a:cxn>
              <a:cxn ang="0">
                <a:pos x="9" y="18"/>
              </a:cxn>
              <a:cxn ang="0">
                <a:pos x="9" y="18"/>
              </a:cxn>
              <a:cxn ang="0">
                <a:pos x="5" y="16"/>
              </a:cxn>
              <a:cxn ang="0">
                <a:pos x="2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2" y="3"/>
              </a:cxn>
              <a:cxn ang="0">
                <a:pos x="5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7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7" y="12"/>
                </a:lnTo>
                <a:lnTo>
                  <a:pt x="15" y="15"/>
                </a:lnTo>
                <a:lnTo>
                  <a:pt x="12" y="16"/>
                </a:lnTo>
                <a:lnTo>
                  <a:pt x="9" y="18"/>
                </a:lnTo>
                <a:lnTo>
                  <a:pt x="9" y="18"/>
                </a:lnTo>
                <a:lnTo>
                  <a:pt x="5" y="16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7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7" name="Freeform 301"/>
          <p:cNvSpPr/>
          <p:nvPr/>
        </p:nvSpPr>
        <p:spPr bwMode="auto">
          <a:xfrm>
            <a:off x="597553" y="1043242"/>
            <a:ext cx="30355" cy="28452"/>
          </a:xfrm>
          <a:custGeom>
            <a:avLst/>
            <a:gdLst/>
            <a:ahLst/>
            <a:cxnLst>
              <a:cxn ang="0">
                <a:pos x="18" y="9"/>
              </a:cxn>
              <a:cxn ang="0">
                <a:pos x="18" y="9"/>
              </a:cxn>
              <a:cxn ang="0">
                <a:pos x="18" y="12"/>
              </a:cxn>
              <a:cxn ang="0">
                <a:pos x="15" y="15"/>
              </a:cxn>
              <a:cxn ang="0">
                <a:pos x="12" y="18"/>
              </a:cxn>
              <a:cxn ang="0">
                <a:pos x="9" y="18"/>
              </a:cxn>
              <a:cxn ang="0">
                <a:pos x="9" y="18"/>
              </a:cxn>
              <a:cxn ang="0">
                <a:pos x="6" y="18"/>
              </a:cxn>
              <a:cxn ang="0">
                <a:pos x="3" y="15"/>
              </a:cxn>
              <a:cxn ang="0">
                <a:pos x="0" y="12"/>
              </a:cxn>
              <a:cxn ang="0">
                <a:pos x="0" y="9"/>
              </a:cxn>
              <a:cxn ang="0">
                <a:pos x="0" y="9"/>
              </a:cxn>
              <a:cxn ang="0">
                <a:pos x="0" y="6"/>
              </a:cxn>
              <a:cxn ang="0">
                <a:pos x="3" y="3"/>
              </a:cxn>
              <a:cxn ang="0">
                <a:pos x="6" y="0"/>
              </a:cxn>
              <a:cxn ang="0">
                <a:pos x="9" y="0"/>
              </a:cxn>
              <a:cxn ang="0">
                <a:pos x="9" y="0"/>
              </a:cxn>
              <a:cxn ang="0">
                <a:pos x="12" y="0"/>
              </a:cxn>
              <a:cxn ang="0">
                <a:pos x="15" y="3"/>
              </a:cxn>
              <a:cxn ang="0">
                <a:pos x="18" y="6"/>
              </a:cxn>
              <a:cxn ang="0">
                <a:pos x="18" y="9"/>
              </a:cxn>
              <a:cxn ang="0">
                <a:pos x="18" y="9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8" y="12"/>
                </a:lnTo>
                <a:lnTo>
                  <a:pt x="15" y="15"/>
                </a:lnTo>
                <a:lnTo>
                  <a:pt x="12" y="18"/>
                </a:lnTo>
                <a:lnTo>
                  <a:pt x="9" y="18"/>
                </a:lnTo>
                <a:lnTo>
                  <a:pt x="9" y="18"/>
                </a:lnTo>
                <a:lnTo>
                  <a:pt x="6" y="18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9" y="0"/>
                </a:lnTo>
                <a:lnTo>
                  <a:pt x="12" y="0"/>
                </a:lnTo>
                <a:lnTo>
                  <a:pt x="15" y="3"/>
                </a:lnTo>
                <a:lnTo>
                  <a:pt x="18" y="6"/>
                </a:lnTo>
                <a:lnTo>
                  <a:pt x="18" y="9"/>
                </a:lnTo>
                <a:lnTo>
                  <a:pt x="18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8" name="Freeform 302"/>
          <p:cNvSpPr/>
          <p:nvPr/>
        </p:nvSpPr>
        <p:spPr bwMode="auto">
          <a:xfrm>
            <a:off x="489625" y="1085921"/>
            <a:ext cx="32042" cy="2845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9" y="9"/>
              </a:cxn>
              <a:cxn ang="0">
                <a:pos x="18" y="14"/>
              </a:cxn>
              <a:cxn ang="0">
                <a:pos x="16" y="15"/>
              </a:cxn>
              <a:cxn ang="0">
                <a:pos x="13" y="18"/>
              </a:cxn>
              <a:cxn ang="0">
                <a:pos x="10" y="18"/>
              </a:cxn>
              <a:cxn ang="0">
                <a:pos x="10" y="18"/>
              </a:cxn>
              <a:cxn ang="0">
                <a:pos x="6" y="18"/>
              </a:cxn>
              <a:cxn ang="0">
                <a:pos x="3" y="15"/>
              </a:cxn>
              <a:cxn ang="0">
                <a:pos x="1" y="14"/>
              </a:cxn>
              <a:cxn ang="0">
                <a:pos x="0" y="9"/>
              </a:cxn>
              <a:cxn ang="0">
                <a:pos x="0" y="9"/>
              </a:cxn>
              <a:cxn ang="0">
                <a:pos x="1" y="6"/>
              </a:cxn>
              <a:cxn ang="0">
                <a:pos x="3" y="3"/>
              </a:cxn>
              <a:cxn ang="0">
                <a:pos x="6" y="2"/>
              </a:cxn>
              <a:cxn ang="0">
                <a:pos x="10" y="0"/>
              </a:cxn>
              <a:cxn ang="0">
                <a:pos x="10" y="0"/>
              </a:cxn>
              <a:cxn ang="0">
                <a:pos x="13" y="2"/>
              </a:cxn>
              <a:cxn ang="0">
                <a:pos x="16" y="3"/>
              </a:cxn>
              <a:cxn ang="0">
                <a:pos x="18" y="6"/>
              </a:cxn>
              <a:cxn ang="0">
                <a:pos x="19" y="9"/>
              </a:cxn>
              <a:cxn ang="0">
                <a:pos x="19" y="9"/>
              </a:cxn>
            </a:cxnLst>
            <a:rect l="0" t="0" r="r" b="b"/>
            <a:pathLst>
              <a:path w="19" h="18">
                <a:moveTo>
                  <a:pt x="19" y="9"/>
                </a:moveTo>
                <a:lnTo>
                  <a:pt x="19" y="9"/>
                </a:lnTo>
                <a:lnTo>
                  <a:pt x="18" y="14"/>
                </a:lnTo>
                <a:lnTo>
                  <a:pt x="16" y="15"/>
                </a:lnTo>
                <a:lnTo>
                  <a:pt x="13" y="18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5"/>
                </a:lnTo>
                <a:lnTo>
                  <a:pt x="1" y="14"/>
                </a:lnTo>
                <a:lnTo>
                  <a:pt x="0" y="9"/>
                </a:lnTo>
                <a:lnTo>
                  <a:pt x="0" y="9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10" y="0"/>
                </a:lnTo>
                <a:lnTo>
                  <a:pt x="10" y="0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9"/>
                </a:lnTo>
                <a:lnTo>
                  <a:pt x="19" y="9"/>
                </a:lnTo>
                <a:close/>
              </a:path>
            </a:pathLst>
          </a:custGeom>
          <a:solidFill>
            <a:srgbClr val="FF8BC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19" name="Freeform 303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  <a:cxn ang="0">
                <a:pos x="0" y="85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  <a:lnTo>
                  <a:pt x="0" y="85"/>
                </a:lnTo>
                <a:close/>
              </a:path>
            </a:pathLst>
          </a:custGeom>
          <a:solidFill>
            <a:srgbClr val="906274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220" name="Freeform 304"/>
          <p:cNvSpPr/>
          <p:nvPr/>
        </p:nvSpPr>
        <p:spPr bwMode="auto">
          <a:xfrm>
            <a:off x="390129" y="1705544"/>
            <a:ext cx="45532" cy="214971"/>
          </a:xfrm>
          <a:custGeom>
            <a:avLst/>
            <a:gdLst/>
            <a:ahLst/>
            <a:cxnLst>
              <a:cxn ang="0">
                <a:pos x="0" y="85"/>
              </a:cxn>
              <a:cxn ang="0">
                <a:pos x="23" y="0"/>
              </a:cxn>
              <a:cxn ang="0">
                <a:pos x="27" y="136"/>
              </a:cxn>
              <a:cxn ang="0">
                <a:pos x="5" y="99"/>
              </a:cxn>
            </a:cxnLst>
            <a:rect l="0" t="0" r="r" b="b"/>
            <a:pathLst>
              <a:path w="27" h="136">
                <a:moveTo>
                  <a:pt x="0" y="85"/>
                </a:moveTo>
                <a:lnTo>
                  <a:pt x="23" y="0"/>
                </a:lnTo>
                <a:lnTo>
                  <a:pt x="27" y="136"/>
                </a:lnTo>
                <a:lnTo>
                  <a:pt x="5" y="99"/>
                </a:lnTo>
              </a:path>
            </a:pathLst>
          </a:custGeom>
          <a:noFill/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3007360" y="171450"/>
            <a:ext cx="6003925" cy="4849495"/>
            <a:chOff x="3809984" y="2173237"/>
            <a:chExt cx="7715304" cy="4303785"/>
          </a:xfrm>
        </p:grpSpPr>
        <p:sp>
          <p:nvSpPr>
            <p:cNvPr id="325" name="Freeform 107"/>
            <p:cNvSpPr/>
            <p:nvPr/>
          </p:nvSpPr>
          <p:spPr bwMode="auto">
            <a:xfrm>
              <a:off x="3809984" y="2173237"/>
              <a:ext cx="7715304" cy="4303785"/>
            </a:xfrm>
            <a:custGeom>
              <a:avLst/>
              <a:gdLst/>
              <a:ahLst/>
              <a:cxnLst>
                <a:cxn ang="0">
                  <a:pos x="48" y="1158"/>
                </a:cxn>
                <a:cxn ang="0">
                  <a:pos x="44" y="1156"/>
                </a:cxn>
                <a:cxn ang="0">
                  <a:pos x="35" y="1132"/>
                </a:cxn>
                <a:cxn ang="0">
                  <a:pos x="24" y="1061"/>
                </a:cxn>
                <a:cxn ang="0">
                  <a:pos x="13" y="906"/>
                </a:cxn>
                <a:cxn ang="0">
                  <a:pos x="4" y="605"/>
                </a:cxn>
                <a:cxn ang="0">
                  <a:pos x="0" y="213"/>
                </a:cxn>
                <a:cxn ang="0">
                  <a:pos x="0" y="20"/>
                </a:cxn>
                <a:cxn ang="0">
                  <a:pos x="6" y="13"/>
                </a:cxn>
                <a:cxn ang="0">
                  <a:pos x="42" y="7"/>
                </a:cxn>
                <a:cxn ang="0">
                  <a:pos x="123" y="7"/>
                </a:cxn>
                <a:cxn ang="0">
                  <a:pos x="160" y="9"/>
                </a:cxn>
                <a:cxn ang="0">
                  <a:pos x="544" y="2"/>
                </a:cxn>
                <a:cxn ang="0">
                  <a:pos x="928" y="0"/>
                </a:cxn>
                <a:cxn ang="0">
                  <a:pos x="1696" y="9"/>
                </a:cxn>
                <a:cxn ang="0">
                  <a:pos x="1735" y="7"/>
                </a:cxn>
                <a:cxn ang="0">
                  <a:pos x="1816" y="7"/>
                </a:cxn>
                <a:cxn ang="0">
                  <a:pos x="1853" y="13"/>
                </a:cxn>
                <a:cxn ang="0">
                  <a:pos x="1858" y="20"/>
                </a:cxn>
                <a:cxn ang="0">
                  <a:pos x="1858" y="213"/>
                </a:cxn>
                <a:cxn ang="0">
                  <a:pos x="1854" y="605"/>
                </a:cxn>
                <a:cxn ang="0">
                  <a:pos x="1845" y="906"/>
                </a:cxn>
                <a:cxn ang="0">
                  <a:pos x="1834" y="1061"/>
                </a:cxn>
                <a:cxn ang="0">
                  <a:pos x="1823" y="1132"/>
                </a:cxn>
                <a:cxn ang="0">
                  <a:pos x="1814" y="1156"/>
                </a:cxn>
                <a:cxn ang="0">
                  <a:pos x="1810" y="1158"/>
                </a:cxn>
                <a:cxn ang="0">
                  <a:pos x="1735" y="1153"/>
                </a:cxn>
                <a:cxn ang="0">
                  <a:pos x="1434" y="1141"/>
                </a:cxn>
                <a:cxn ang="0">
                  <a:pos x="928" y="1134"/>
                </a:cxn>
                <a:cxn ang="0">
                  <a:pos x="425" y="1141"/>
                </a:cxn>
                <a:cxn ang="0">
                  <a:pos x="123" y="1153"/>
                </a:cxn>
                <a:cxn ang="0">
                  <a:pos x="48" y="1158"/>
                </a:cxn>
              </a:cxnLst>
              <a:rect l="0" t="0" r="r" b="b"/>
              <a:pathLst>
                <a:path w="1858" h="1158">
                  <a:moveTo>
                    <a:pt x="48" y="1158"/>
                  </a:moveTo>
                  <a:lnTo>
                    <a:pt x="48" y="1158"/>
                  </a:lnTo>
                  <a:lnTo>
                    <a:pt x="46" y="1158"/>
                  </a:lnTo>
                  <a:lnTo>
                    <a:pt x="44" y="1156"/>
                  </a:lnTo>
                  <a:lnTo>
                    <a:pt x="39" y="1147"/>
                  </a:lnTo>
                  <a:lnTo>
                    <a:pt x="35" y="1132"/>
                  </a:lnTo>
                  <a:lnTo>
                    <a:pt x="31" y="1114"/>
                  </a:lnTo>
                  <a:lnTo>
                    <a:pt x="24" y="1061"/>
                  </a:lnTo>
                  <a:lnTo>
                    <a:pt x="18" y="989"/>
                  </a:lnTo>
                  <a:lnTo>
                    <a:pt x="13" y="906"/>
                  </a:lnTo>
                  <a:lnTo>
                    <a:pt x="9" y="811"/>
                  </a:lnTo>
                  <a:lnTo>
                    <a:pt x="4" y="605"/>
                  </a:lnTo>
                  <a:lnTo>
                    <a:pt x="2" y="397"/>
                  </a:lnTo>
                  <a:lnTo>
                    <a:pt x="0" y="21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20" y="9"/>
                  </a:lnTo>
                  <a:lnTo>
                    <a:pt x="42" y="7"/>
                  </a:lnTo>
                  <a:lnTo>
                    <a:pt x="70" y="7"/>
                  </a:lnTo>
                  <a:lnTo>
                    <a:pt x="123" y="7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353" y="4"/>
                  </a:lnTo>
                  <a:lnTo>
                    <a:pt x="544" y="2"/>
                  </a:lnTo>
                  <a:lnTo>
                    <a:pt x="737" y="0"/>
                  </a:lnTo>
                  <a:lnTo>
                    <a:pt x="928" y="0"/>
                  </a:lnTo>
                  <a:lnTo>
                    <a:pt x="1312" y="4"/>
                  </a:lnTo>
                  <a:lnTo>
                    <a:pt x="1696" y="9"/>
                  </a:lnTo>
                  <a:lnTo>
                    <a:pt x="1696" y="9"/>
                  </a:lnTo>
                  <a:lnTo>
                    <a:pt x="1735" y="7"/>
                  </a:lnTo>
                  <a:lnTo>
                    <a:pt x="1788" y="7"/>
                  </a:lnTo>
                  <a:lnTo>
                    <a:pt x="1816" y="7"/>
                  </a:lnTo>
                  <a:lnTo>
                    <a:pt x="1838" y="9"/>
                  </a:lnTo>
                  <a:lnTo>
                    <a:pt x="1853" y="13"/>
                  </a:lnTo>
                  <a:lnTo>
                    <a:pt x="1856" y="17"/>
                  </a:lnTo>
                  <a:lnTo>
                    <a:pt x="1858" y="20"/>
                  </a:lnTo>
                  <a:lnTo>
                    <a:pt x="1858" y="20"/>
                  </a:lnTo>
                  <a:lnTo>
                    <a:pt x="1858" y="213"/>
                  </a:lnTo>
                  <a:lnTo>
                    <a:pt x="1856" y="397"/>
                  </a:lnTo>
                  <a:lnTo>
                    <a:pt x="1854" y="605"/>
                  </a:lnTo>
                  <a:lnTo>
                    <a:pt x="1849" y="811"/>
                  </a:lnTo>
                  <a:lnTo>
                    <a:pt x="1845" y="906"/>
                  </a:lnTo>
                  <a:lnTo>
                    <a:pt x="1840" y="989"/>
                  </a:lnTo>
                  <a:lnTo>
                    <a:pt x="1834" y="1061"/>
                  </a:lnTo>
                  <a:lnTo>
                    <a:pt x="1827" y="1114"/>
                  </a:lnTo>
                  <a:lnTo>
                    <a:pt x="1823" y="1132"/>
                  </a:lnTo>
                  <a:lnTo>
                    <a:pt x="1820" y="1147"/>
                  </a:lnTo>
                  <a:lnTo>
                    <a:pt x="1814" y="1156"/>
                  </a:lnTo>
                  <a:lnTo>
                    <a:pt x="1812" y="1158"/>
                  </a:lnTo>
                  <a:lnTo>
                    <a:pt x="1810" y="1158"/>
                  </a:lnTo>
                  <a:lnTo>
                    <a:pt x="1810" y="1158"/>
                  </a:lnTo>
                  <a:lnTo>
                    <a:pt x="1735" y="1153"/>
                  </a:lnTo>
                  <a:lnTo>
                    <a:pt x="1645" y="1147"/>
                  </a:lnTo>
                  <a:lnTo>
                    <a:pt x="1434" y="1141"/>
                  </a:lnTo>
                  <a:lnTo>
                    <a:pt x="1189" y="1136"/>
                  </a:lnTo>
                  <a:lnTo>
                    <a:pt x="928" y="1134"/>
                  </a:lnTo>
                  <a:lnTo>
                    <a:pt x="669" y="1136"/>
                  </a:lnTo>
                  <a:lnTo>
                    <a:pt x="425" y="1141"/>
                  </a:lnTo>
                  <a:lnTo>
                    <a:pt x="213" y="1147"/>
                  </a:lnTo>
                  <a:lnTo>
                    <a:pt x="123" y="1153"/>
                  </a:lnTo>
                  <a:lnTo>
                    <a:pt x="48" y="1158"/>
                  </a:lnTo>
                  <a:lnTo>
                    <a:pt x="48" y="1158"/>
                  </a:lnTo>
                  <a:close/>
                </a:path>
              </a:pathLst>
            </a:custGeom>
            <a:solidFill>
              <a:srgbClr val="FDDDD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27" name="文本框 7"/>
            <p:cNvSpPr txBox="1"/>
            <p:nvPr/>
          </p:nvSpPr>
          <p:spPr>
            <a:xfrm>
              <a:off x="4512874" y="2200179"/>
              <a:ext cx="6469917" cy="299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600" dirty="0" smtClean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Посмотри </a:t>
              </a:r>
              <a:r>
                <a:rPr lang="ru-RU" sz="1600" dirty="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и назови предметы, похожие на овал.</a:t>
              </a:r>
              <a:endParaRPr lang="zh-CN" altLang="en-US" sz="1600" b="1" dirty="0">
                <a:solidFill>
                  <a:srgbClr val="4A3D6D"/>
                </a:solidFill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480" y="490855"/>
            <a:ext cx="3855085" cy="4425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组合 308"/>
          <p:cNvGrpSpPr/>
          <p:nvPr/>
        </p:nvGrpSpPr>
        <p:grpSpPr>
          <a:xfrm>
            <a:off x="107504" y="51470"/>
            <a:ext cx="8928992" cy="2637619"/>
            <a:chOff x="1277938" y="155575"/>
            <a:chExt cx="6584950" cy="1892300"/>
          </a:xfrm>
        </p:grpSpPr>
        <p:sp>
          <p:nvSpPr>
            <p:cNvPr id="310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1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2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3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4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5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6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7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8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9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0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1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2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3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4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5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6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7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8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9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0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1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2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3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4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5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6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7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8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9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0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1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2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3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4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5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6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7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8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9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0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1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2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3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4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5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6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7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8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9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0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1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2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3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4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5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6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7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8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9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0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1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2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3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4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5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6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7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8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9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0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1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2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3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4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5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6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7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8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9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0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1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2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3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4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5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6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7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8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9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0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1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2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3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4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5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6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7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8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9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0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1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2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3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4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5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6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7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8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9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0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1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2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3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4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5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6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7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8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9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0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1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2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3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4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5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6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7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8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9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0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1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2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3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4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5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6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7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8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9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0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1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2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3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4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5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6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7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8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9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0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1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2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3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4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5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6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7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8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9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0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1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2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3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4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5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6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7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8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9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0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1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2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3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4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5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6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7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8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9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0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1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2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3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4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5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6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7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8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9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0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1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2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3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4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5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6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7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8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9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0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1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2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3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4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5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6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7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8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9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0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1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2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3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4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5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6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7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8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9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0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1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2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3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4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5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6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7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8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9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0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1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2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3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4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5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6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7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8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9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0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1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2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3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4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5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6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7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8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9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0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1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2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3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4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5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6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7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8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9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0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1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2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3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4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5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6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7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8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9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0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1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2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3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4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5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6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7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8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9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0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1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2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3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4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5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6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7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8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9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0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1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2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3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4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5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6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7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8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9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0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1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2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3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4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5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6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7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8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9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0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1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2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3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4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5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6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7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8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9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0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1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2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3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4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5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6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7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8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9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0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1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2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3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4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5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6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7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8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9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0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1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2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3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4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5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6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7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8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9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0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1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2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3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4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5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6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7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8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9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0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1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2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3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4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5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6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7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8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9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0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1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2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3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4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5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6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7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8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9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0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1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2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3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4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5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6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7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8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9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0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1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2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3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4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5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6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7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8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9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0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1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2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3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4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5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6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7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8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9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0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1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2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3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4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5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6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7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8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9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0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1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2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3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4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5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6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7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8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9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0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1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2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3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4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5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6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7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8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9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0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1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2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3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4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5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6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7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8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9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0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1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2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3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4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5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6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7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8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9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0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1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2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3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2956" y="218096"/>
            <a:ext cx="4542935" cy="31966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61653" y="396410"/>
            <a:ext cx="279400" cy="321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500" b="1" dirty="0" smtClean="0"/>
              <a:t>1</a:t>
            </a:r>
            <a:endParaRPr lang="ru-RU" sz="15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247208" y="419493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b="1" dirty="0" smtClean="0"/>
              <a:t>2</a:t>
            </a:r>
            <a:endParaRPr lang="ru-RU" sz="135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1472472" y="2078727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b="1" dirty="0" smtClean="0"/>
              <a:t>3</a:t>
            </a:r>
            <a:endParaRPr lang="ru-RU" sz="135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4179280" y="2078727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b="1" dirty="0" smtClean="0"/>
              <a:t>4</a:t>
            </a:r>
            <a:endParaRPr lang="ru-RU" sz="1350" b="1" dirty="0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5275" b="90586" l="14577" r="9050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561" t="10566" r="21744" b="8002"/>
          <a:stretch>
            <a:fillRect/>
          </a:stretch>
        </p:blipFill>
        <p:spPr bwMode="auto">
          <a:xfrm>
            <a:off x="6271146" y="696492"/>
            <a:ext cx="962168" cy="125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Прямоугольник 7"/>
          <p:cNvSpPr/>
          <p:nvPr/>
        </p:nvSpPr>
        <p:spPr>
          <a:xfrm>
            <a:off x="5922010" y="83820"/>
            <a:ext cx="3157855" cy="7372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Times New Roman" panose="02020603050405020304" charset="0"/>
                <a:cs typeface="Times New Roman" panose="02020603050405020304" charset="0"/>
              </a:rPr>
              <a:t>Какой предмет живёт в первом домике? (Соблюдать последовательность домиков).</a:t>
            </a:r>
            <a:endParaRPr lang="ru-RU" sz="1400" b="1" dirty="0" smtClean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001" y="3716306"/>
            <a:ext cx="1317330" cy="10521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7" name="Picture 5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565" t="18116" r="11825" b="9593"/>
          <a:stretch>
            <a:fillRect/>
          </a:stretch>
        </p:blipFill>
        <p:spPr bwMode="auto">
          <a:xfrm>
            <a:off x="2735796" y="3775038"/>
            <a:ext cx="1151678" cy="934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8" name="Picture 6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72" b="89623" l="9845" r="8963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026" t="9972" r="18533" b="9972"/>
          <a:stretch>
            <a:fillRect/>
          </a:stretch>
        </p:blipFill>
        <p:spPr bwMode="auto">
          <a:xfrm>
            <a:off x="4626006" y="3716306"/>
            <a:ext cx="785331" cy="108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9" name="Picture 7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2804" b="98598" l="9804" r="8970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2946" y="3485691"/>
            <a:ext cx="1189478" cy="124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00" name="Picture 8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043" b="96277" l="387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041"/>
          <a:stretch>
            <a:fillRect/>
          </a:stretch>
        </p:blipFill>
        <p:spPr bwMode="auto">
          <a:xfrm>
            <a:off x="6136802" y="2217227"/>
            <a:ext cx="1230855" cy="907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5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565" t="18116" r="11825" b="9593"/>
          <a:stretch>
            <a:fillRect/>
          </a:stretch>
        </p:blipFill>
        <p:spPr bwMode="auto">
          <a:xfrm>
            <a:off x="2735796" y="3766856"/>
            <a:ext cx="1151678" cy="934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53" name="组合 852"/>
          <p:cNvGrpSpPr/>
          <p:nvPr/>
        </p:nvGrpSpPr>
        <p:grpSpPr>
          <a:xfrm>
            <a:off x="7264400" y="3019425"/>
            <a:ext cx="1794510" cy="2048510"/>
            <a:chOff x="2921002" y="258604"/>
            <a:chExt cx="4170415" cy="4070509"/>
          </a:xfrm>
        </p:grpSpPr>
        <p:sp>
          <p:nvSpPr>
            <p:cNvPr id="854" name="Freeform 7"/>
            <p:cNvSpPr/>
            <p:nvPr/>
          </p:nvSpPr>
          <p:spPr bwMode="auto">
            <a:xfrm>
              <a:off x="5467352" y="3590449"/>
              <a:ext cx="758825" cy="207169"/>
            </a:xfrm>
            <a:custGeom>
              <a:avLst/>
              <a:gdLst/>
              <a:ahLst/>
              <a:cxnLst>
                <a:cxn ang="0">
                  <a:pos x="390" y="8"/>
                </a:cxn>
                <a:cxn ang="0">
                  <a:pos x="324" y="18"/>
                </a:cxn>
                <a:cxn ang="0">
                  <a:pos x="303" y="22"/>
                </a:cxn>
                <a:cxn ang="0">
                  <a:pos x="203" y="41"/>
                </a:cxn>
                <a:cxn ang="0">
                  <a:pos x="130" y="60"/>
                </a:cxn>
                <a:cxn ang="0">
                  <a:pos x="106" y="68"/>
                </a:cxn>
                <a:cxn ang="0">
                  <a:pos x="37" y="92"/>
                </a:cxn>
                <a:cxn ang="0">
                  <a:pos x="16" y="105"/>
                </a:cxn>
                <a:cxn ang="0">
                  <a:pos x="8" y="111"/>
                </a:cxn>
                <a:cxn ang="0">
                  <a:pos x="0" y="124"/>
                </a:cxn>
                <a:cxn ang="0">
                  <a:pos x="3" y="133"/>
                </a:cxn>
                <a:cxn ang="0">
                  <a:pos x="18" y="141"/>
                </a:cxn>
                <a:cxn ang="0">
                  <a:pos x="27" y="143"/>
                </a:cxn>
                <a:cxn ang="0">
                  <a:pos x="105" y="145"/>
                </a:cxn>
                <a:cxn ang="0">
                  <a:pos x="144" y="140"/>
                </a:cxn>
                <a:cxn ang="0">
                  <a:pos x="227" y="129"/>
                </a:cxn>
                <a:cxn ang="0">
                  <a:pos x="267" y="122"/>
                </a:cxn>
                <a:cxn ang="0">
                  <a:pos x="327" y="105"/>
                </a:cxn>
                <a:cxn ang="0">
                  <a:pos x="341" y="102"/>
                </a:cxn>
                <a:cxn ang="0">
                  <a:pos x="354" y="99"/>
                </a:cxn>
                <a:cxn ang="0">
                  <a:pos x="367" y="92"/>
                </a:cxn>
                <a:cxn ang="0">
                  <a:pos x="379" y="84"/>
                </a:cxn>
                <a:cxn ang="0">
                  <a:pos x="419" y="67"/>
                </a:cxn>
                <a:cxn ang="0">
                  <a:pos x="433" y="59"/>
                </a:cxn>
                <a:cxn ang="0">
                  <a:pos x="459" y="46"/>
                </a:cxn>
                <a:cxn ang="0">
                  <a:pos x="470" y="37"/>
                </a:cxn>
                <a:cxn ang="0">
                  <a:pos x="478" y="24"/>
                </a:cxn>
                <a:cxn ang="0">
                  <a:pos x="478" y="18"/>
                </a:cxn>
                <a:cxn ang="0">
                  <a:pos x="474" y="8"/>
                </a:cxn>
                <a:cxn ang="0">
                  <a:pos x="465" y="2"/>
                </a:cxn>
                <a:cxn ang="0">
                  <a:pos x="444" y="0"/>
                </a:cxn>
                <a:cxn ang="0">
                  <a:pos x="414" y="5"/>
                </a:cxn>
                <a:cxn ang="0">
                  <a:pos x="390" y="8"/>
                </a:cxn>
              </a:cxnLst>
              <a:rect l="0" t="0" r="r" b="b"/>
              <a:pathLst>
                <a:path w="478" h="145">
                  <a:moveTo>
                    <a:pt x="390" y="8"/>
                  </a:moveTo>
                  <a:lnTo>
                    <a:pt x="390" y="8"/>
                  </a:lnTo>
                  <a:lnTo>
                    <a:pt x="346" y="14"/>
                  </a:lnTo>
                  <a:lnTo>
                    <a:pt x="324" y="18"/>
                  </a:lnTo>
                  <a:lnTo>
                    <a:pt x="303" y="22"/>
                  </a:lnTo>
                  <a:lnTo>
                    <a:pt x="303" y="22"/>
                  </a:lnTo>
                  <a:lnTo>
                    <a:pt x="254" y="32"/>
                  </a:lnTo>
                  <a:lnTo>
                    <a:pt x="203" y="41"/>
                  </a:lnTo>
                  <a:lnTo>
                    <a:pt x="154" y="53"/>
                  </a:lnTo>
                  <a:lnTo>
                    <a:pt x="130" y="60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0" y="84"/>
                  </a:lnTo>
                  <a:lnTo>
                    <a:pt x="37" y="92"/>
                  </a:lnTo>
                  <a:lnTo>
                    <a:pt x="25" y="99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8" y="111"/>
                  </a:lnTo>
                  <a:lnTo>
                    <a:pt x="3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3" y="133"/>
                  </a:lnTo>
                  <a:lnTo>
                    <a:pt x="10" y="138"/>
                  </a:lnTo>
                  <a:lnTo>
                    <a:pt x="18" y="141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6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44" y="140"/>
                  </a:lnTo>
                  <a:lnTo>
                    <a:pt x="186" y="135"/>
                  </a:lnTo>
                  <a:lnTo>
                    <a:pt x="227" y="129"/>
                  </a:lnTo>
                  <a:lnTo>
                    <a:pt x="267" y="122"/>
                  </a:lnTo>
                  <a:lnTo>
                    <a:pt x="267" y="122"/>
                  </a:lnTo>
                  <a:lnTo>
                    <a:pt x="297" y="114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41" y="102"/>
                  </a:lnTo>
                  <a:lnTo>
                    <a:pt x="354" y="99"/>
                  </a:lnTo>
                  <a:lnTo>
                    <a:pt x="354" y="99"/>
                  </a:lnTo>
                  <a:lnTo>
                    <a:pt x="360" y="95"/>
                  </a:lnTo>
                  <a:lnTo>
                    <a:pt x="367" y="92"/>
                  </a:lnTo>
                  <a:lnTo>
                    <a:pt x="379" y="84"/>
                  </a:lnTo>
                  <a:lnTo>
                    <a:pt x="379" y="84"/>
                  </a:lnTo>
                  <a:lnTo>
                    <a:pt x="406" y="73"/>
                  </a:lnTo>
                  <a:lnTo>
                    <a:pt x="419" y="67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46" y="53"/>
                  </a:lnTo>
                  <a:lnTo>
                    <a:pt x="459" y="46"/>
                  </a:lnTo>
                  <a:lnTo>
                    <a:pt x="465" y="41"/>
                  </a:lnTo>
                  <a:lnTo>
                    <a:pt x="470" y="37"/>
                  </a:lnTo>
                  <a:lnTo>
                    <a:pt x="474" y="30"/>
                  </a:lnTo>
                  <a:lnTo>
                    <a:pt x="478" y="24"/>
                  </a:lnTo>
                  <a:lnTo>
                    <a:pt x="478" y="24"/>
                  </a:lnTo>
                  <a:lnTo>
                    <a:pt x="478" y="18"/>
                  </a:lnTo>
                  <a:lnTo>
                    <a:pt x="476" y="11"/>
                  </a:lnTo>
                  <a:lnTo>
                    <a:pt x="474" y="8"/>
                  </a:lnTo>
                  <a:lnTo>
                    <a:pt x="470" y="5"/>
                  </a:lnTo>
                  <a:lnTo>
                    <a:pt x="465" y="2"/>
                  </a:lnTo>
                  <a:lnTo>
                    <a:pt x="459" y="2"/>
                  </a:lnTo>
                  <a:lnTo>
                    <a:pt x="444" y="0"/>
                  </a:lnTo>
                  <a:lnTo>
                    <a:pt x="428" y="2"/>
                  </a:lnTo>
                  <a:lnTo>
                    <a:pt x="414" y="5"/>
                  </a:lnTo>
                  <a:lnTo>
                    <a:pt x="390" y="8"/>
                  </a:lnTo>
                  <a:lnTo>
                    <a:pt x="390" y="8"/>
                  </a:lnTo>
                  <a:close/>
                </a:path>
              </a:pathLst>
            </a:custGeom>
            <a:solidFill>
              <a:srgbClr val="7942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5" name="Freeform 8"/>
            <p:cNvSpPr/>
            <p:nvPr/>
          </p:nvSpPr>
          <p:spPr bwMode="auto">
            <a:xfrm>
              <a:off x="5326064" y="3003233"/>
              <a:ext cx="315913" cy="8186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7" y="72"/>
                </a:cxn>
                <a:cxn ang="0">
                  <a:pos x="53" y="145"/>
                </a:cxn>
                <a:cxn ang="0">
                  <a:pos x="76" y="218"/>
                </a:cxn>
                <a:cxn ang="0">
                  <a:pos x="99" y="291"/>
                </a:cxn>
                <a:cxn ang="0">
                  <a:pos x="99" y="291"/>
                </a:cxn>
                <a:cxn ang="0">
                  <a:pos x="121" y="362"/>
                </a:cxn>
                <a:cxn ang="0">
                  <a:pos x="143" y="433"/>
                </a:cxn>
                <a:cxn ang="0">
                  <a:pos x="167" y="503"/>
                </a:cxn>
                <a:cxn ang="0">
                  <a:pos x="194" y="571"/>
                </a:cxn>
                <a:cxn ang="0">
                  <a:pos x="194" y="571"/>
                </a:cxn>
                <a:cxn ang="0">
                  <a:pos x="195" y="573"/>
                </a:cxn>
                <a:cxn ang="0">
                  <a:pos x="197" y="573"/>
                </a:cxn>
                <a:cxn ang="0">
                  <a:pos x="197" y="573"/>
                </a:cxn>
                <a:cxn ang="0">
                  <a:pos x="199" y="571"/>
                </a:cxn>
                <a:cxn ang="0">
                  <a:pos x="199" y="570"/>
                </a:cxn>
                <a:cxn ang="0">
                  <a:pos x="199" y="570"/>
                </a:cxn>
                <a:cxn ang="0">
                  <a:pos x="172" y="502"/>
                </a:cxn>
                <a:cxn ang="0">
                  <a:pos x="148" y="432"/>
                </a:cxn>
                <a:cxn ang="0">
                  <a:pos x="124" y="360"/>
                </a:cxn>
                <a:cxn ang="0">
                  <a:pos x="103" y="289"/>
                </a:cxn>
                <a:cxn ang="0">
                  <a:pos x="103" y="289"/>
                </a:cxn>
                <a:cxn ang="0">
                  <a:pos x="81" y="216"/>
                </a:cxn>
                <a:cxn ang="0">
                  <a:pos x="57" y="143"/>
                </a:cxn>
                <a:cxn ang="0">
                  <a:pos x="32" y="7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9" h="57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7" y="72"/>
                  </a:lnTo>
                  <a:lnTo>
                    <a:pt x="53" y="145"/>
                  </a:lnTo>
                  <a:lnTo>
                    <a:pt x="76" y="218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21" y="362"/>
                  </a:lnTo>
                  <a:lnTo>
                    <a:pt x="143" y="433"/>
                  </a:lnTo>
                  <a:lnTo>
                    <a:pt x="167" y="503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195" y="573"/>
                  </a:lnTo>
                  <a:lnTo>
                    <a:pt x="197" y="573"/>
                  </a:lnTo>
                  <a:lnTo>
                    <a:pt x="197" y="573"/>
                  </a:lnTo>
                  <a:lnTo>
                    <a:pt x="199" y="571"/>
                  </a:lnTo>
                  <a:lnTo>
                    <a:pt x="199" y="570"/>
                  </a:lnTo>
                  <a:lnTo>
                    <a:pt x="199" y="570"/>
                  </a:lnTo>
                  <a:lnTo>
                    <a:pt x="172" y="502"/>
                  </a:lnTo>
                  <a:lnTo>
                    <a:pt x="148" y="432"/>
                  </a:lnTo>
                  <a:lnTo>
                    <a:pt x="124" y="360"/>
                  </a:lnTo>
                  <a:lnTo>
                    <a:pt x="103" y="289"/>
                  </a:lnTo>
                  <a:lnTo>
                    <a:pt x="103" y="289"/>
                  </a:lnTo>
                  <a:lnTo>
                    <a:pt x="81" y="216"/>
                  </a:lnTo>
                  <a:lnTo>
                    <a:pt x="57" y="143"/>
                  </a:lnTo>
                  <a:lnTo>
                    <a:pt x="32" y="7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6" name="Freeform 9"/>
            <p:cNvSpPr/>
            <p:nvPr/>
          </p:nvSpPr>
          <p:spPr bwMode="auto">
            <a:xfrm>
              <a:off x="5915027" y="2871788"/>
              <a:ext cx="192088" cy="85296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5" y="54"/>
                </a:cxn>
                <a:cxn ang="0">
                  <a:pos x="21" y="111"/>
                </a:cxn>
                <a:cxn ang="0">
                  <a:pos x="24" y="138"/>
                </a:cxn>
                <a:cxn ang="0">
                  <a:pos x="34" y="192"/>
                </a:cxn>
                <a:cxn ang="0">
                  <a:pos x="45" y="254"/>
                </a:cxn>
                <a:cxn ang="0">
                  <a:pos x="59" y="316"/>
                </a:cxn>
                <a:cxn ang="0">
                  <a:pos x="70" y="367"/>
                </a:cxn>
                <a:cxn ang="0">
                  <a:pos x="102" y="519"/>
                </a:cxn>
                <a:cxn ang="0">
                  <a:pos x="116" y="590"/>
                </a:cxn>
                <a:cxn ang="0">
                  <a:pos x="116" y="592"/>
                </a:cxn>
                <a:cxn ang="0">
                  <a:pos x="116" y="595"/>
                </a:cxn>
                <a:cxn ang="0">
                  <a:pos x="119" y="597"/>
                </a:cxn>
                <a:cxn ang="0">
                  <a:pos x="121" y="595"/>
                </a:cxn>
                <a:cxn ang="0">
                  <a:pos x="121" y="592"/>
                </a:cxn>
                <a:cxn ang="0">
                  <a:pos x="121" y="592"/>
                </a:cxn>
                <a:cxn ang="0">
                  <a:pos x="121" y="590"/>
                </a:cxn>
                <a:cxn ang="0">
                  <a:pos x="121" y="590"/>
                </a:cxn>
                <a:cxn ang="0">
                  <a:pos x="121" y="586"/>
                </a:cxn>
                <a:cxn ang="0">
                  <a:pos x="121" y="584"/>
                </a:cxn>
                <a:cxn ang="0">
                  <a:pos x="119" y="584"/>
                </a:cxn>
                <a:cxn ang="0">
                  <a:pos x="107" y="517"/>
                </a:cxn>
                <a:cxn ang="0">
                  <a:pos x="75" y="365"/>
                </a:cxn>
                <a:cxn ang="0">
                  <a:pos x="64" y="316"/>
                </a:cxn>
                <a:cxn ang="0">
                  <a:pos x="50" y="254"/>
                </a:cxn>
                <a:cxn ang="0">
                  <a:pos x="34" y="162"/>
                </a:cxn>
                <a:cxn ang="0">
                  <a:pos x="29" y="137"/>
                </a:cxn>
                <a:cxn ang="0">
                  <a:pos x="26" y="110"/>
                </a:cxn>
                <a:cxn ang="0">
                  <a:pos x="20" y="5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21" h="59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27"/>
                  </a:lnTo>
                  <a:lnTo>
                    <a:pt x="15" y="54"/>
                  </a:lnTo>
                  <a:lnTo>
                    <a:pt x="18" y="83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4" y="138"/>
                  </a:lnTo>
                  <a:lnTo>
                    <a:pt x="29" y="162"/>
                  </a:lnTo>
                  <a:lnTo>
                    <a:pt x="34" y="192"/>
                  </a:lnTo>
                  <a:lnTo>
                    <a:pt x="34" y="192"/>
                  </a:lnTo>
                  <a:lnTo>
                    <a:pt x="45" y="254"/>
                  </a:lnTo>
                  <a:lnTo>
                    <a:pt x="51" y="286"/>
                  </a:lnTo>
                  <a:lnTo>
                    <a:pt x="59" y="316"/>
                  </a:lnTo>
                  <a:lnTo>
                    <a:pt x="59" y="316"/>
                  </a:lnTo>
                  <a:lnTo>
                    <a:pt x="70" y="367"/>
                  </a:lnTo>
                  <a:lnTo>
                    <a:pt x="81" y="418"/>
                  </a:lnTo>
                  <a:lnTo>
                    <a:pt x="102" y="519"/>
                  </a:lnTo>
                  <a:lnTo>
                    <a:pt x="102" y="519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5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07" y="517"/>
                  </a:lnTo>
                  <a:lnTo>
                    <a:pt x="107" y="517"/>
                  </a:lnTo>
                  <a:lnTo>
                    <a:pt x="86" y="416"/>
                  </a:lnTo>
                  <a:lnTo>
                    <a:pt x="75" y="365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56" y="284"/>
                  </a:lnTo>
                  <a:lnTo>
                    <a:pt x="50" y="254"/>
                  </a:lnTo>
                  <a:lnTo>
                    <a:pt x="39" y="191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29" y="13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3" y="81"/>
                  </a:lnTo>
                  <a:lnTo>
                    <a:pt x="20" y="53"/>
                  </a:lnTo>
                  <a:lnTo>
                    <a:pt x="13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7" name="Freeform 10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  <a:cxn ang="0">
                  <a:pos x="34" y="152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  <a:lnTo>
                    <a:pt x="34" y="152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8" name="Freeform 11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9" name="Freeform 12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30" y="3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A6F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0" name="Freeform 13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1" name="Freeform 24"/>
            <p:cNvSpPr/>
            <p:nvPr/>
          </p:nvSpPr>
          <p:spPr bwMode="auto">
            <a:xfrm>
              <a:off x="3902690" y="2103046"/>
              <a:ext cx="957263" cy="442913"/>
            </a:xfrm>
            <a:custGeom>
              <a:avLst/>
              <a:gdLst/>
              <a:ahLst/>
              <a:cxnLst>
                <a:cxn ang="0">
                  <a:pos x="281" y="222"/>
                </a:cxn>
                <a:cxn ang="0">
                  <a:pos x="281" y="246"/>
                </a:cxn>
                <a:cxn ang="0">
                  <a:pos x="270" y="267"/>
                </a:cxn>
                <a:cxn ang="0">
                  <a:pos x="232" y="295"/>
                </a:cxn>
                <a:cxn ang="0">
                  <a:pos x="173" y="310"/>
                </a:cxn>
                <a:cxn ang="0">
                  <a:pos x="138" y="303"/>
                </a:cxn>
                <a:cxn ang="0">
                  <a:pos x="117" y="287"/>
                </a:cxn>
                <a:cxn ang="0">
                  <a:pos x="106" y="262"/>
                </a:cxn>
                <a:cxn ang="0">
                  <a:pos x="108" y="224"/>
                </a:cxn>
                <a:cxn ang="0">
                  <a:pos x="97" y="216"/>
                </a:cxn>
                <a:cxn ang="0">
                  <a:pos x="60" y="227"/>
                </a:cxn>
                <a:cxn ang="0">
                  <a:pos x="32" y="224"/>
                </a:cxn>
                <a:cxn ang="0">
                  <a:pos x="13" y="211"/>
                </a:cxn>
                <a:cxn ang="0">
                  <a:pos x="3" y="189"/>
                </a:cxn>
                <a:cxn ang="0">
                  <a:pos x="3" y="149"/>
                </a:cxn>
                <a:cxn ang="0">
                  <a:pos x="14" y="127"/>
                </a:cxn>
                <a:cxn ang="0">
                  <a:pos x="35" y="111"/>
                </a:cxn>
                <a:cxn ang="0">
                  <a:pos x="63" y="105"/>
                </a:cxn>
                <a:cxn ang="0">
                  <a:pos x="100" y="113"/>
                </a:cxn>
                <a:cxn ang="0">
                  <a:pos x="129" y="127"/>
                </a:cxn>
                <a:cxn ang="0">
                  <a:pos x="138" y="73"/>
                </a:cxn>
                <a:cxn ang="0">
                  <a:pos x="167" y="22"/>
                </a:cxn>
                <a:cxn ang="0">
                  <a:pos x="190" y="7"/>
                </a:cxn>
                <a:cxn ang="0">
                  <a:pos x="209" y="2"/>
                </a:cxn>
                <a:cxn ang="0">
                  <a:pos x="236" y="2"/>
                </a:cxn>
                <a:cxn ang="0">
                  <a:pos x="257" y="15"/>
                </a:cxn>
                <a:cxn ang="0">
                  <a:pos x="281" y="51"/>
                </a:cxn>
                <a:cxn ang="0">
                  <a:pos x="305" y="72"/>
                </a:cxn>
                <a:cxn ang="0">
                  <a:pos x="336" y="38"/>
                </a:cxn>
                <a:cxn ang="0">
                  <a:pos x="376" y="19"/>
                </a:cxn>
                <a:cxn ang="0">
                  <a:pos x="413" y="16"/>
                </a:cxn>
                <a:cxn ang="0">
                  <a:pos x="440" y="38"/>
                </a:cxn>
                <a:cxn ang="0">
                  <a:pos x="447" y="88"/>
                </a:cxn>
                <a:cxn ang="0">
                  <a:pos x="466" y="78"/>
                </a:cxn>
                <a:cxn ang="0">
                  <a:pos x="503" y="70"/>
                </a:cxn>
                <a:cxn ang="0">
                  <a:pos x="543" y="70"/>
                </a:cxn>
                <a:cxn ang="0">
                  <a:pos x="576" y="84"/>
                </a:cxn>
                <a:cxn ang="0">
                  <a:pos x="598" y="110"/>
                </a:cxn>
                <a:cxn ang="0">
                  <a:pos x="603" y="137"/>
                </a:cxn>
                <a:cxn ang="0">
                  <a:pos x="592" y="164"/>
                </a:cxn>
                <a:cxn ang="0">
                  <a:pos x="563" y="184"/>
                </a:cxn>
                <a:cxn ang="0">
                  <a:pos x="525" y="197"/>
                </a:cxn>
                <a:cxn ang="0">
                  <a:pos x="487" y="199"/>
                </a:cxn>
                <a:cxn ang="0">
                  <a:pos x="455" y="192"/>
                </a:cxn>
                <a:cxn ang="0">
                  <a:pos x="447" y="210"/>
                </a:cxn>
                <a:cxn ang="0">
                  <a:pos x="430" y="256"/>
                </a:cxn>
                <a:cxn ang="0">
                  <a:pos x="395" y="278"/>
                </a:cxn>
                <a:cxn ang="0">
                  <a:pos x="352" y="278"/>
                </a:cxn>
                <a:cxn ang="0">
                  <a:pos x="309" y="256"/>
                </a:cxn>
                <a:cxn ang="0">
                  <a:pos x="278" y="216"/>
                </a:cxn>
              </a:cxnLst>
              <a:rect l="0" t="0" r="r" b="b"/>
              <a:pathLst>
                <a:path w="603" h="310">
                  <a:moveTo>
                    <a:pt x="278" y="216"/>
                  </a:moveTo>
                  <a:lnTo>
                    <a:pt x="278" y="216"/>
                  </a:lnTo>
                  <a:lnTo>
                    <a:pt x="281" y="222"/>
                  </a:lnTo>
                  <a:lnTo>
                    <a:pt x="282" y="230"/>
                  </a:lnTo>
                  <a:lnTo>
                    <a:pt x="282" y="238"/>
                  </a:lnTo>
                  <a:lnTo>
                    <a:pt x="281" y="246"/>
                  </a:lnTo>
                  <a:lnTo>
                    <a:pt x="278" y="254"/>
                  </a:lnTo>
                  <a:lnTo>
                    <a:pt x="274" y="260"/>
                  </a:lnTo>
                  <a:lnTo>
                    <a:pt x="270" y="267"/>
                  </a:lnTo>
                  <a:lnTo>
                    <a:pt x="263" y="273"/>
                  </a:lnTo>
                  <a:lnTo>
                    <a:pt x="249" y="286"/>
                  </a:lnTo>
                  <a:lnTo>
                    <a:pt x="232" y="295"/>
                  </a:lnTo>
                  <a:lnTo>
                    <a:pt x="213" y="303"/>
                  </a:lnTo>
                  <a:lnTo>
                    <a:pt x="194" y="308"/>
                  </a:lnTo>
                  <a:lnTo>
                    <a:pt x="173" y="310"/>
                  </a:lnTo>
                  <a:lnTo>
                    <a:pt x="155" y="308"/>
                  </a:lnTo>
                  <a:lnTo>
                    <a:pt x="146" y="306"/>
                  </a:lnTo>
                  <a:lnTo>
                    <a:pt x="138" y="303"/>
                  </a:lnTo>
                  <a:lnTo>
                    <a:pt x="130" y="300"/>
                  </a:lnTo>
                  <a:lnTo>
                    <a:pt x="124" y="294"/>
                  </a:lnTo>
                  <a:lnTo>
                    <a:pt x="117" y="287"/>
                  </a:lnTo>
                  <a:lnTo>
                    <a:pt x="113" y="281"/>
                  </a:lnTo>
                  <a:lnTo>
                    <a:pt x="109" y="272"/>
                  </a:lnTo>
                  <a:lnTo>
                    <a:pt x="106" y="262"/>
                  </a:lnTo>
                  <a:lnTo>
                    <a:pt x="105" y="251"/>
                  </a:lnTo>
                  <a:lnTo>
                    <a:pt x="105" y="238"/>
                  </a:lnTo>
                  <a:lnTo>
                    <a:pt x="108" y="224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97" y="216"/>
                  </a:lnTo>
                  <a:lnTo>
                    <a:pt x="84" y="222"/>
                  </a:lnTo>
                  <a:lnTo>
                    <a:pt x="71" y="226"/>
                  </a:lnTo>
                  <a:lnTo>
                    <a:pt x="60" y="227"/>
                  </a:lnTo>
                  <a:lnTo>
                    <a:pt x="49" y="229"/>
                  </a:lnTo>
                  <a:lnTo>
                    <a:pt x="41" y="227"/>
                  </a:lnTo>
                  <a:lnTo>
                    <a:pt x="32" y="224"/>
                  </a:lnTo>
                  <a:lnTo>
                    <a:pt x="25" y="221"/>
                  </a:lnTo>
                  <a:lnTo>
                    <a:pt x="19" y="216"/>
                  </a:lnTo>
                  <a:lnTo>
                    <a:pt x="13" y="211"/>
                  </a:lnTo>
                  <a:lnTo>
                    <a:pt x="8" y="205"/>
                  </a:lnTo>
                  <a:lnTo>
                    <a:pt x="5" y="197"/>
                  </a:lnTo>
                  <a:lnTo>
                    <a:pt x="3" y="189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3" y="149"/>
                  </a:lnTo>
                  <a:lnTo>
                    <a:pt x="6" y="141"/>
                  </a:lnTo>
                  <a:lnTo>
                    <a:pt x="10" y="134"/>
                  </a:lnTo>
                  <a:lnTo>
                    <a:pt x="14" y="127"/>
                  </a:lnTo>
                  <a:lnTo>
                    <a:pt x="21" y="121"/>
                  </a:lnTo>
                  <a:lnTo>
                    <a:pt x="27" y="116"/>
                  </a:lnTo>
                  <a:lnTo>
                    <a:pt x="35" y="111"/>
                  </a:lnTo>
                  <a:lnTo>
                    <a:pt x="43" y="108"/>
                  </a:lnTo>
                  <a:lnTo>
                    <a:pt x="52" y="107"/>
                  </a:lnTo>
                  <a:lnTo>
                    <a:pt x="63" y="105"/>
                  </a:lnTo>
                  <a:lnTo>
                    <a:pt x="75" y="107"/>
                  </a:lnTo>
                  <a:lnTo>
                    <a:pt x="86" y="108"/>
                  </a:lnTo>
                  <a:lnTo>
                    <a:pt x="100" y="113"/>
                  </a:lnTo>
                  <a:lnTo>
                    <a:pt x="113" y="119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10"/>
                  </a:lnTo>
                  <a:lnTo>
                    <a:pt x="132" y="91"/>
                  </a:lnTo>
                  <a:lnTo>
                    <a:pt x="138" y="73"/>
                  </a:lnTo>
                  <a:lnTo>
                    <a:pt x="144" y="54"/>
                  </a:lnTo>
                  <a:lnTo>
                    <a:pt x="155" y="38"/>
                  </a:lnTo>
                  <a:lnTo>
                    <a:pt x="167" y="22"/>
                  </a:lnTo>
                  <a:lnTo>
                    <a:pt x="175" y="16"/>
                  </a:lnTo>
                  <a:lnTo>
                    <a:pt x="181" y="11"/>
                  </a:lnTo>
                  <a:lnTo>
                    <a:pt x="190" y="7"/>
                  </a:lnTo>
                  <a:lnTo>
                    <a:pt x="198" y="3"/>
                  </a:lnTo>
                  <a:lnTo>
                    <a:pt x="198" y="3"/>
                  </a:lnTo>
                  <a:lnTo>
                    <a:pt x="209" y="2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36" y="2"/>
                  </a:lnTo>
                  <a:lnTo>
                    <a:pt x="244" y="5"/>
                  </a:lnTo>
                  <a:lnTo>
                    <a:pt x="251" y="10"/>
                  </a:lnTo>
                  <a:lnTo>
                    <a:pt x="257" y="15"/>
                  </a:lnTo>
                  <a:lnTo>
                    <a:pt x="263" y="21"/>
                  </a:lnTo>
                  <a:lnTo>
                    <a:pt x="273" y="35"/>
                  </a:lnTo>
                  <a:lnTo>
                    <a:pt x="281" y="51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305" y="72"/>
                  </a:lnTo>
                  <a:lnTo>
                    <a:pt x="314" y="59"/>
                  </a:lnTo>
                  <a:lnTo>
                    <a:pt x="325" y="48"/>
                  </a:lnTo>
                  <a:lnTo>
                    <a:pt x="336" y="38"/>
                  </a:lnTo>
                  <a:lnTo>
                    <a:pt x="349" y="30"/>
                  </a:lnTo>
                  <a:lnTo>
                    <a:pt x="363" y="24"/>
                  </a:lnTo>
                  <a:lnTo>
                    <a:pt x="376" y="19"/>
                  </a:lnTo>
                  <a:lnTo>
                    <a:pt x="389" y="16"/>
                  </a:lnTo>
                  <a:lnTo>
                    <a:pt x="401" y="15"/>
                  </a:lnTo>
                  <a:lnTo>
                    <a:pt x="413" y="16"/>
                  </a:lnTo>
                  <a:lnTo>
                    <a:pt x="424" y="21"/>
                  </a:lnTo>
                  <a:lnTo>
                    <a:pt x="433" y="29"/>
                  </a:lnTo>
                  <a:lnTo>
                    <a:pt x="440" y="38"/>
                  </a:lnTo>
                  <a:lnTo>
                    <a:pt x="446" y="51"/>
                  </a:lnTo>
                  <a:lnTo>
                    <a:pt x="447" y="67"/>
                  </a:lnTo>
                  <a:lnTo>
                    <a:pt x="447" y="88"/>
                  </a:lnTo>
                  <a:lnTo>
                    <a:pt x="447" y="88"/>
                  </a:lnTo>
                  <a:lnTo>
                    <a:pt x="457" y="81"/>
                  </a:lnTo>
                  <a:lnTo>
                    <a:pt x="466" y="78"/>
                  </a:lnTo>
                  <a:lnTo>
                    <a:pt x="478" y="73"/>
                  </a:lnTo>
                  <a:lnTo>
                    <a:pt x="490" y="72"/>
                  </a:lnTo>
                  <a:lnTo>
                    <a:pt x="503" y="70"/>
                  </a:lnTo>
                  <a:lnTo>
                    <a:pt x="516" y="68"/>
                  </a:lnTo>
                  <a:lnTo>
                    <a:pt x="528" y="68"/>
                  </a:lnTo>
                  <a:lnTo>
                    <a:pt x="543" y="70"/>
                  </a:lnTo>
                  <a:lnTo>
                    <a:pt x="554" y="73"/>
                  </a:lnTo>
                  <a:lnTo>
                    <a:pt x="566" y="78"/>
                  </a:lnTo>
                  <a:lnTo>
                    <a:pt x="576" y="84"/>
                  </a:lnTo>
                  <a:lnTo>
                    <a:pt x="585" y="91"/>
                  </a:lnTo>
                  <a:lnTo>
                    <a:pt x="593" y="100"/>
                  </a:lnTo>
                  <a:lnTo>
                    <a:pt x="598" y="110"/>
                  </a:lnTo>
                  <a:lnTo>
                    <a:pt x="603" y="122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46"/>
                  </a:lnTo>
                  <a:lnTo>
                    <a:pt x="598" y="156"/>
                  </a:lnTo>
                  <a:lnTo>
                    <a:pt x="592" y="164"/>
                  </a:lnTo>
                  <a:lnTo>
                    <a:pt x="584" y="172"/>
                  </a:lnTo>
                  <a:lnTo>
                    <a:pt x="574" y="178"/>
                  </a:lnTo>
                  <a:lnTo>
                    <a:pt x="563" y="184"/>
                  </a:lnTo>
                  <a:lnTo>
                    <a:pt x="551" y="189"/>
                  </a:lnTo>
                  <a:lnTo>
                    <a:pt x="539" y="194"/>
                  </a:lnTo>
                  <a:lnTo>
                    <a:pt x="525" y="197"/>
                  </a:lnTo>
                  <a:lnTo>
                    <a:pt x="512" y="199"/>
                  </a:lnTo>
                  <a:lnTo>
                    <a:pt x="500" y="199"/>
                  </a:lnTo>
                  <a:lnTo>
                    <a:pt x="487" y="199"/>
                  </a:lnTo>
                  <a:lnTo>
                    <a:pt x="476" y="199"/>
                  </a:lnTo>
                  <a:lnTo>
                    <a:pt x="465" y="195"/>
                  </a:lnTo>
                  <a:lnTo>
                    <a:pt x="455" y="192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47" y="210"/>
                  </a:lnTo>
                  <a:lnTo>
                    <a:pt x="444" y="227"/>
                  </a:lnTo>
                  <a:lnTo>
                    <a:pt x="438" y="243"/>
                  </a:lnTo>
                  <a:lnTo>
                    <a:pt x="430" y="256"/>
                  </a:lnTo>
                  <a:lnTo>
                    <a:pt x="419" y="265"/>
                  </a:lnTo>
                  <a:lnTo>
                    <a:pt x="408" y="273"/>
                  </a:lnTo>
                  <a:lnTo>
                    <a:pt x="395" y="278"/>
                  </a:lnTo>
                  <a:lnTo>
                    <a:pt x="381" y="279"/>
                  </a:lnTo>
                  <a:lnTo>
                    <a:pt x="367" y="279"/>
                  </a:lnTo>
                  <a:lnTo>
                    <a:pt x="352" y="278"/>
                  </a:lnTo>
                  <a:lnTo>
                    <a:pt x="338" y="272"/>
                  </a:lnTo>
                  <a:lnTo>
                    <a:pt x="324" y="265"/>
                  </a:lnTo>
                  <a:lnTo>
                    <a:pt x="309" y="256"/>
                  </a:lnTo>
                  <a:lnTo>
                    <a:pt x="298" y="245"/>
                  </a:lnTo>
                  <a:lnTo>
                    <a:pt x="287" y="230"/>
                  </a:lnTo>
                  <a:lnTo>
                    <a:pt x="278" y="216"/>
                  </a:lnTo>
                  <a:lnTo>
                    <a:pt x="278" y="2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2" name="Freeform 51"/>
            <p:cNvSpPr/>
            <p:nvPr/>
          </p:nvSpPr>
          <p:spPr bwMode="auto">
            <a:xfrm>
              <a:off x="4354514" y="521494"/>
              <a:ext cx="304800" cy="6858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90" y="48"/>
                </a:cxn>
                <a:cxn ang="0">
                  <a:pos x="190" y="48"/>
                </a:cxn>
                <a:cxn ang="0">
                  <a:pos x="192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192" h="48">
                  <a:moveTo>
                    <a:pt x="0" y="22"/>
                  </a:moveTo>
                  <a:lnTo>
                    <a:pt x="190" y="48"/>
                  </a:lnTo>
                  <a:lnTo>
                    <a:pt x="190" y="48"/>
                  </a:lnTo>
                  <a:lnTo>
                    <a:pt x="192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3" name="Freeform 52"/>
            <p:cNvSpPr/>
            <p:nvPr/>
          </p:nvSpPr>
          <p:spPr bwMode="auto">
            <a:xfrm>
              <a:off x="4500564" y="385763"/>
              <a:ext cx="176213" cy="81439"/>
            </a:xfrm>
            <a:custGeom>
              <a:avLst/>
              <a:gdLst/>
              <a:ahLst/>
              <a:cxnLst>
                <a:cxn ang="0">
                  <a:pos x="111" y="27"/>
                </a:cxn>
                <a:cxn ang="0">
                  <a:pos x="111" y="27"/>
                </a:cxn>
                <a:cxn ang="0">
                  <a:pos x="100" y="16"/>
                </a:cxn>
                <a:cxn ang="0">
                  <a:pos x="100" y="16"/>
                </a:cxn>
                <a:cxn ang="0">
                  <a:pos x="98" y="12"/>
                </a:cxn>
                <a:cxn ang="0">
                  <a:pos x="95" y="8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44" y="22"/>
                </a:cxn>
                <a:cxn ang="0">
                  <a:pos x="0" y="49"/>
                </a:cxn>
                <a:cxn ang="0">
                  <a:pos x="106" y="57"/>
                </a:cxn>
                <a:cxn ang="0">
                  <a:pos x="106" y="57"/>
                </a:cxn>
                <a:cxn ang="0">
                  <a:pos x="111" y="27"/>
                </a:cxn>
                <a:cxn ang="0">
                  <a:pos x="111" y="27"/>
                </a:cxn>
              </a:cxnLst>
              <a:rect l="0" t="0" r="r" b="b"/>
              <a:pathLst>
                <a:path w="111" h="57">
                  <a:moveTo>
                    <a:pt x="111" y="27"/>
                  </a:moveTo>
                  <a:lnTo>
                    <a:pt x="111" y="2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44" y="22"/>
                  </a:lnTo>
                  <a:lnTo>
                    <a:pt x="0" y="49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11" y="27"/>
                  </a:lnTo>
                  <a:lnTo>
                    <a:pt x="111" y="27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4" name="Freeform 53"/>
            <p:cNvSpPr/>
            <p:nvPr/>
          </p:nvSpPr>
          <p:spPr bwMode="auto">
            <a:xfrm>
              <a:off x="4449764" y="455771"/>
              <a:ext cx="219075" cy="5429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1"/>
                </a:cxn>
                <a:cxn ang="0">
                  <a:pos x="135" y="38"/>
                </a:cxn>
                <a:cxn ang="0">
                  <a:pos x="135" y="38"/>
                </a:cxn>
                <a:cxn ang="0">
                  <a:pos x="138" y="8"/>
                </a:cxn>
                <a:cxn ang="0">
                  <a:pos x="32" y="0"/>
                </a:cxn>
              </a:cxnLst>
              <a:rect l="0" t="0" r="r" b="b"/>
              <a:pathLst>
                <a:path w="138" h="38">
                  <a:moveTo>
                    <a:pt x="32" y="0"/>
                  </a:moveTo>
                  <a:lnTo>
                    <a:pt x="32" y="0"/>
                  </a:lnTo>
                  <a:lnTo>
                    <a:pt x="0" y="21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8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5" name="Freeform 54"/>
            <p:cNvSpPr/>
            <p:nvPr/>
          </p:nvSpPr>
          <p:spPr bwMode="auto">
            <a:xfrm>
              <a:off x="4398964" y="485775"/>
              <a:ext cx="265113" cy="6715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5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67" y="17"/>
                </a:cxn>
                <a:cxn ang="0">
                  <a:pos x="32" y="0"/>
                </a:cxn>
              </a:cxnLst>
              <a:rect l="0" t="0" r="r" b="b"/>
              <a:pathLst>
                <a:path w="167" h="47">
                  <a:moveTo>
                    <a:pt x="32" y="0"/>
                  </a:moveTo>
                  <a:lnTo>
                    <a:pt x="32" y="0"/>
                  </a:lnTo>
                  <a:lnTo>
                    <a:pt x="0" y="2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7" y="1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6" name="Freeform 55"/>
            <p:cNvSpPr/>
            <p:nvPr/>
          </p:nvSpPr>
          <p:spPr bwMode="auto">
            <a:xfrm>
              <a:off x="4313239" y="552926"/>
              <a:ext cx="342900" cy="8001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13" y="56"/>
                </a:cxn>
                <a:cxn ang="0">
                  <a:pos x="213" y="56"/>
                </a:cxn>
                <a:cxn ang="0">
                  <a:pos x="216" y="2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16" h="56">
                  <a:moveTo>
                    <a:pt x="0" y="26"/>
                  </a:moveTo>
                  <a:lnTo>
                    <a:pt x="213" y="56"/>
                  </a:lnTo>
                  <a:lnTo>
                    <a:pt x="213" y="56"/>
                  </a:lnTo>
                  <a:lnTo>
                    <a:pt x="216" y="2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7" name="Freeform 56"/>
            <p:cNvSpPr/>
            <p:nvPr/>
          </p:nvSpPr>
          <p:spPr bwMode="auto">
            <a:xfrm>
              <a:off x="4278314" y="590074"/>
              <a:ext cx="373063" cy="9001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33" y="63"/>
                </a:cxn>
                <a:cxn ang="0">
                  <a:pos x="233" y="63"/>
                </a:cxn>
                <a:cxn ang="0">
                  <a:pos x="235" y="3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235" h="63">
                  <a:moveTo>
                    <a:pt x="0" y="22"/>
                  </a:moveTo>
                  <a:lnTo>
                    <a:pt x="233" y="63"/>
                  </a:lnTo>
                  <a:lnTo>
                    <a:pt x="233" y="63"/>
                  </a:lnTo>
                  <a:lnTo>
                    <a:pt x="235" y="3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8" name="Freeform 57"/>
            <p:cNvSpPr/>
            <p:nvPr/>
          </p:nvSpPr>
          <p:spPr bwMode="auto">
            <a:xfrm>
              <a:off x="4233864" y="621506"/>
              <a:ext cx="414338" cy="92869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20"/>
                </a:cxn>
                <a:cxn ang="0">
                  <a:pos x="0" y="33"/>
                </a:cxn>
                <a:cxn ang="0">
                  <a:pos x="261" y="65"/>
                </a:cxn>
                <a:cxn ang="0">
                  <a:pos x="261" y="65"/>
                </a:cxn>
                <a:cxn ang="0">
                  <a:pos x="261" y="4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1" y="20"/>
                </a:cxn>
                <a:cxn ang="0">
                  <a:pos x="11" y="20"/>
                </a:cxn>
              </a:cxnLst>
              <a:rect l="0" t="0" r="r" b="b"/>
              <a:pathLst>
                <a:path w="261" h="65">
                  <a:moveTo>
                    <a:pt x="11" y="20"/>
                  </a:moveTo>
                  <a:lnTo>
                    <a:pt x="11" y="20"/>
                  </a:lnTo>
                  <a:lnTo>
                    <a:pt x="0" y="3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4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9" name="Freeform 58"/>
            <p:cNvSpPr/>
            <p:nvPr/>
          </p:nvSpPr>
          <p:spPr bwMode="auto">
            <a:xfrm>
              <a:off x="4184652" y="668655"/>
              <a:ext cx="463550" cy="95726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91" y="67"/>
                </a:cxn>
                <a:cxn ang="0">
                  <a:pos x="291" y="67"/>
                </a:cxn>
                <a:cxn ang="0">
                  <a:pos x="292" y="32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92" h="67">
                  <a:moveTo>
                    <a:pt x="0" y="40"/>
                  </a:moveTo>
                  <a:lnTo>
                    <a:pt x="291" y="67"/>
                  </a:lnTo>
                  <a:lnTo>
                    <a:pt x="291" y="67"/>
                  </a:lnTo>
                  <a:lnTo>
                    <a:pt x="292" y="3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0" name="Freeform 59"/>
            <p:cNvSpPr/>
            <p:nvPr/>
          </p:nvSpPr>
          <p:spPr bwMode="auto">
            <a:xfrm>
              <a:off x="4141789" y="725805"/>
              <a:ext cx="504825" cy="7858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18" y="55"/>
                </a:cxn>
                <a:cxn ang="0">
                  <a:pos x="318" y="55"/>
                </a:cxn>
                <a:cxn ang="0">
                  <a:pos x="318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318" h="55">
                  <a:moveTo>
                    <a:pt x="0" y="36"/>
                  </a:moveTo>
                  <a:lnTo>
                    <a:pt x="318" y="55"/>
                  </a:lnTo>
                  <a:lnTo>
                    <a:pt x="318" y="55"/>
                  </a:lnTo>
                  <a:lnTo>
                    <a:pt x="318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1" name="Freeform 60"/>
            <p:cNvSpPr/>
            <p:nvPr/>
          </p:nvSpPr>
          <p:spPr bwMode="auto">
            <a:xfrm>
              <a:off x="4111627" y="777240"/>
              <a:ext cx="534988" cy="6572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0" y="30"/>
                </a:cxn>
                <a:cxn ang="0">
                  <a:pos x="337" y="46"/>
                </a:cxn>
                <a:cxn ang="0">
                  <a:pos x="337" y="46"/>
                </a:cxn>
                <a:cxn ang="0">
                  <a:pos x="337" y="19"/>
                </a:cxn>
                <a:cxn ang="0">
                  <a:pos x="19" y="0"/>
                </a:cxn>
              </a:cxnLst>
              <a:rect l="0" t="0" r="r" b="b"/>
              <a:pathLst>
                <a:path w="337" h="46">
                  <a:moveTo>
                    <a:pt x="19" y="0"/>
                  </a:moveTo>
                  <a:lnTo>
                    <a:pt x="19" y="0"/>
                  </a:lnTo>
                  <a:lnTo>
                    <a:pt x="0" y="30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2" name="Freeform 61"/>
            <p:cNvSpPr/>
            <p:nvPr/>
          </p:nvSpPr>
          <p:spPr bwMode="auto">
            <a:xfrm>
              <a:off x="4021139" y="820103"/>
              <a:ext cx="630238" cy="154305"/>
            </a:xfrm>
            <a:custGeom>
              <a:avLst/>
              <a:gdLst/>
              <a:ahLst/>
              <a:cxnLst>
                <a:cxn ang="0">
                  <a:pos x="394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2" y="26"/>
                </a:cxn>
                <a:cxn ang="0">
                  <a:pos x="27" y="53"/>
                </a:cxn>
                <a:cxn ang="0">
                  <a:pos x="13" y="80"/>
                </a:cxn>
                <a:cxn ang="0">
                  <a:pos x="0" y="108"/>
                </a:cxn>
                <a:cxn ang="0">
                  <a:pos x="397" y="88"/>
                </a:cxn>
                <a:cxn ang="0">
                  <a:pos x="397" y="88"/>
                </a:cxn>
                <a:cxn ang="0">
                  <a:pos x="394" y="16"/>
                </a:cxn>
                <a:cxn ang="0">
                  <a:pos x="394" y="16"/>
                </a:cxn>
              </a:cxnLst>
              <a:rect l="0" t="0" r="r" b="b"/>
              <a:pathLst>
                <a:path w="397" h="108">
                  <a:moveTo>
                    <a:pt x="394" y="1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42" y="26"/>
                  </a:lnTo>
                  <a:lnTo>
                    <a:pt x="27" y="53"/>
                  </a:lnTo>
                  <a:lnTo>
                    <a:pt x="13" y="80"/>
                  </a:lnTo>
                  <a:lnTo>
                    <a:pt x="0" y="108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94" y="16"/>
                  </a:lnTo>
                  <a:lnTo>
                    <a:pt x="394" y="16"/>
                  </a:lnTo>
                  <a:close/>
                </a:path>
              </a:pathLst>
            </a:custGeom>
            <a:solidFill>
              <a:srgbClr val="FF4C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3" name="Freeform 62"/>
            <p:cNvSpPr/>
            <p:nvPr/>
          </p:nvSpPr>
          <p:spPr bwMode="auto">
            <a:xfrm>
              <a:off x="3911602" y="1301591"/>
              <a:ext cx="254000" cy="48434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39"/>
                </a:cxn>
                <a:cxn ang="0">
                  <a:pos x="0" y="79"/>
                </a:cxn>
                <a:cxn ang="0">
                  <a:pos x="1" y="119"/>
                </a:cxn>
                <a:cxn ang="0">
                  <a:pos x="4" y="158"/>
                </a:cxn>
                <a:cxn ang="0">
                  <a:pos x="4" y="158"/>
                </a:cxn>
                <a:cxn ang="0">
                  <a:pos x="11" y="204"/>
                </a:cxn>
                <a:cxn ang="0">
                  <a:pos x="20" y="250"/>
                </a:cxn>
                <a:cxn ang="0">
                  <a:pos x="33" y="295"/>
                </a:cxn>
                <a:cxn ang="0">
                  <a:pos x="49" y="339"/>
                </a:cxn>
                <a:cxn ang="0">
                  <a:pos x="160" y="315"/>
                </a:cxn>
                <a:cxn ang="0">
                  <a:pos x="160" y="315"/>
                </a:cxn>
                <a:cxn ang="0">
                  <a:pos x="145" y="279"/>
                </a:cxn>
                <a:cxn ang="0">
                  <a:pos x="134" y="242"/>
                </a:cxn>
                <a:cxn ang="0">
                  <a:pos x="123" y="206"/>
                </a:cxn>
                <a:cxn ang="0">
                  <a:pos x="115" y="168"/>
                </a:cxn>
                <a:cxn ang="0">
                  <a:pos x="107" y="130"/>
                </a:cxn>
                <a:cxn ang="0">
                  <a:pos x="101" y="92"/>
                </a:cxn>
                <a:cxn ang="0">
                  <a:pos x="96" y="54"/>
                </a:cxn>
                <a:cxn ang="0">
                  <a:pos x="93" y="16"/>
                </a:cxn>
                <a:cxn ang="0">
                  <a:pos x="4" y="0"/>
                </a:cxn>
              </a:cxnLst>
              <a:rect l="0" t="0" r="r" b="b"/>
              <a:pathLst>
                <a:path w="160" h="339">
                  <a:moveTo>
                    <a:pt x="4" y="0"/>
                  </a:moveTo>
                  <a:lnTo>
                    <a:pt x="4" y="0"/>
                  </a:lnTo>
                  <a:lnTo>
                    <a:pt x="1" y="39"/>
                  </a:lnTo>
                  <a:lnTo>
                    <a:pt x="0" y="79"/>
                  </a:lnTo>
                  <a:lnTo>
                    <a:pt x="1" y="11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11" y="204"/>
                  </a:lnTo>
                  <a:lnTo>
                    <a:pt x="20" y="250"/>
                  </a:lnTo>
                  <a:lnTo>
                    <a:pt x="33" y="295"/>
                  </a:lnTo>
                  <a:lnTo>
                    <a:pt x="49" y="339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45" y="279"/>
                  </a:lnTo>
                  <a:lnTo>
                    <a:pt x="134" y="242"/>
                  </a:lnTo>
                  <a:lnTo>
                    <a:pt x="123" y="206"/>
                  </a:lnTo>
                  <a:lnTo>
                    <a:pt x="115" y="168"/>
                  </a:lnTo>
                  <a:lnTo>
                    <a:pt x="107" y="130"/>
                  </a:lnTo>
                  <a:lnTo>
                    <a:pt x="101" y="92"/>
                  </a:lnTo>
                  <a:lnTo>
                    <a:pt x="96" y="54"/>
                  </a:lnTo>
                  <a:lnTo>
                    <a:pt x="93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4" name="Freeform 63"/>
            <p:cNvSpPr/>
            <p:nvPr/>
          </p:nvSpPr>
          <p:spPr bwMode="auto">
            <a:xfrm>
              <a:off x="4059239" y="1324451"/>
              <a:ext cx="309563" cy="4271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8"/>
                </a:cxn>
                <a:cxn ang="0">
                  <a:pos x="8" y="76"/>
                </a:cxn>
                <a:cxn ang="0">
                  <a:pos x="14" y="114"/>
                </a:cxn>
                <a:cxn ang="0">
                  <a:pos x="22" y="152"/>
                </a:cxn>
                <a:cxn ang="0">
                  <a:pos x="30" y="190"/>
                </a:cxn>
                <a:cxn ang="0">
                  <a:pos x="41" y="226"/>
                </a:cxn>
                <a:cxn ang="0">
                  <a:pos x="52" y="263"/>
                </a:cxn>
                <a:cxn ang="0">
                  <a:pos x="67" y="299"/>
                </a:cxn>
                <a:cxn ang="0">
                  <a:pos x="195" y="271"/>
                </a:cxn>
                <a:cxn ang="0">
                  <a:pos x="195" y="271"/>
                </a:cxn>
                <a:cxn ang="0">
                  <a:pos x="181" y="241"/>
                </a:cxn>
                <a:cxn ang="0">
                  <a:pos x="170" y="209"/>
                </a:cxn>
                <a:cxn ang="0">
                  <a:pos x="159" y="179"/>
                </a:cxn>
                <a:cxn ang="0">
                  <a:pos x="148" y="147"/>
                </a:cxn>
                <a:cxn ang="0">
                  <a:pos x="138" y="115"/>
                </a:cxn>
                <a:cxn ang="0">
                  <a:pos x="130" y="84"/>
                </a:cxn>
                <a:cxn ang="0">
                  <a:pos x="124" y="52"/>
                </a:cxn>
                <a:cxn ang="0">
                  <a:pos x="118" y="19"/>
                </a:cxn>
                <a:cxn ang="0">
                  <a:pos x="0" y="0"/>
                </a:cxn>
              </a:cxnLst>
              <a:rect l="0" t="0" r="r" b="b"/>
              <a:pathLst>
                <a:path w="195" h="299">
                  <a:moveTo>
                    <a:pt x="0" y="0"/>
                  </a:moveTo>
                  <a:lnTo>
                    <a:pt x="0" y="0"/>
                  </a:lnTo>
                  <a:lnTo>
                    <a:pt x="3" y="38"/>
                  </a:lnTo>
                  <a:lnTo>
                    <a:pt x="8" y="76"/>
                  </a:lnTo>
                  <a:lnTo>
                    <a:pt x="14" y="114"/>
                  </a:lnTo>
                  <a:lnTo>
                    <a:pt x="22" y="152"/>
                  </a:lnTo>
                  <a:lnTo>
                    <a:pt x="30" y="190"/>
                  </a:lnTo>
                  <a:lnTo>
                    <a:pt x="41" y="226"/>
                  </a:lnTo>
                  <a:lnTo>
                    <a:pt x="52" y="263"/>
                  </a:lnTo>
                  <a:lnTo>
                    <a:pt x="67" y="299"/>
                  </a:lnTo>
                  <a:lnTo>
                    <a:pt x="195" y="271"/>
                  </a:lnTo>
                  <a:lnTo>
                    <a:pt x="195" y="271"/>
                  </a:lnTo>
                  <a:lnTo>
                    <a:pt x="181" y="241"/>
                  </a:lnTo>
                  <a:lnTo>
                    <a:pt x="170" y="209"/>
                  </a:lnTo>
                  <a:lnTo>
                    <a:pt x="159" y="179"/>
                  </a:lnTo>
                  <a:lnTo>
                    <a:pt x="148" y="147"/>
                  </a:lnTo>
                  <a:lnTo>
                    <a:pt x="138" y="115"/>
                  </a:lnTo>
                  <a:lnTo>
                    <a:pt x="130" y="84"/>
                  </a:lnTo>
                  <a:lnTo>
                    <a:pt x="124" y="52"/>
                  </a:lnTo>
                  <a:lnTo>
                    <a:pt x="11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5" name="Freeform 64"/>
            <p:cNvSpPr/>
            <p:nvPr/>
          </p:nvSpPr>
          <p:spPr bwMode="auto">
            <a:xfrm>
              <a:off x="4246564" y="1351598"/>
              <a:ext cx="293688" cy="360045"/>
            </a:xfrm>
            <a:custGeom>
              <a:avLst/>
              <a:gdLst/>
              <a:ahLst/>
              <a:cxnLst>
                <a:cxn ang="0">
                  <a:pos x="119" y="2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33"/>
                </a:cxn>
                <a:cxn ang="0">
                  <a:pos x="12" y="65"/>
                </a:cxn>
                <a:cxn ang="0">
                  <a:pos x="20" y="96"/>
                </a:cxn>
                <a:cxn ang="0">
                  <a:pos x="30" y="128"/>
                </a:cxn>
                <a:cxn ang="0">
                  <a:pos x="41" y="160"/>
                </a:cxn>
                <a:cxn ang="0">
                  <a:pos x="52" y="190"/>
                </a:cxn>
                <a:cxn ang="0">
                  <a:pos x="63" y="222"/>
                </a:cxn>
                <a:cxn ang="0">
                  <a:pos x="77" y="252"/>
                </a:cxn>
                <a:cxn ang="0">
                  <a:pos x="185" y="228"/>
                </a:cxn>
                <a:cxn ang="0">
                  <a:pos x="185" y="228"/>
                </a:cxn>
                <a:cxn ang="0">
                  <a:pos x="179" y="215"/>
                </a:cxn>
                <a:cxn ang="0">
                  <a:pos x="179" y="215"/>
                </a:cxn>
                <a:cxn ang="0">
                  <a:pos x="160" y="168"/>
                </a:cxn>
                <a:cxn ang="0">
                  <a:pos x="142" y="119"/>
                </a:cxn>
                <a:cxn ang="0">
                  <a:pos x="128" y="69"/>
                </a:cxn>
                <a:cxn ang="0">
                  <a:pos x="119" y="20"/>
                </a:cxn>
                <a:cxn ang="0">
                  <a:pos x="119" y="20"/>
                </a:cxn>
              </a:cxnLst>
              <a:rect l="0" t="0" r="r" b="b"/>
              <a:pathLst>
                <a:path w="185" h="252">
                  <a:moveTo>
                    <a:pt x="119" y="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3"/>
                  </a:lnTo>
                  <a:lnTo>
                    <a:pt x="12" y="65"/>
                  </a:lnTo>
                  <a:lnTo>
                    <a:pt x="20" y="96"/>
                  </a:lnTo>
                  <a:lnTo>
                    <a:pt x="30" y="128"/>
                  </a:lnTo>
                  <a:lnTo>
                    <a:pt x="41" y="160"/>
                  </a:lnTo>
                  <a:lnTo>
                    <a:pt x="52" y="190"/>
                  </a:lnTo>
                  <a:lnTo>
                    <a:pt x="63" y="222"/>
                  </a:lnTo>
                  <a:lnTo>
                    <a:pt x="77" y="252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79" y="215"/>
                  </a:lnTo>
                  <a:lnTo>
                    <a:pt x="179" y="215"/>
                  </a:lnTo>
                  <a:lnTo>
                    <a:pt x="160" y="168"/>
                  </a:lnTo>
                  <a:lnTo>
                    <a:pt x="142" y="119"/>
                  </a:lnTo>
                  <a:lnTo>
                    <a:pt x="128" y="69"/>
                  </a:lnTo>
                  <a:lnTo>
                    <a:pt x="119" y="20"/>
                  </a:lnTo>
                  <a:lnTo>
                    <a:pt x="119" y="2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6" name="Freeform 65"/>
            <p:cNvSpPr/>
            <p:nvPr/>
          </p:nvSpPr>
          <p:spPr bwMode="auto">
            <a:xfrm>
              <a:off x="4435477" y="1380173"/>
              <a:ext cx="341313" cy="297180"/>
            </a:xfrm>
            <a:custGeom>
              <a:avLst/>
              <a:gdLst/>
              <a:ahLst/>
              <a:cxnLst>
                <a:cxn ang="0">
                  <a:pos x="192" y="86"/>
                </a:cxn>
                <a:cxn ang="0">
                  <a:pos x="192" y="86"/>
                </a:cxn>
                <a:cxn ang="0">
                  <a:pos x="180" y="3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49"/>
                </a:cxn>
                <a:cxn ang="0">
                  <a:pos x="23" y="99"/>
                </a:cxn>
                <a:cxn ang="0">
                  <a:pos x="41" y="148"/>
                </a:cxn>
                <a:cxn ang="0">
                  <a:pos x="60" y="195"/>
                </a:cxn>
                <a:cxn ang="0">
                  <a:pos x="60" y="195"/>
                </a:cxn>
                <a:cxn ang="0">
                  <a:pos x="66" y="208"/>
                </a:cxn>
                <a:cxn ang="0">
                  <a:pos x="215" y="175"/>
                </a:cxn>
                <a:cxn ang="0">
                  <a:pos x="215" y="175"/>
                </a:cxn>
                <a:cxn ang="0">
                  <a:pos x="203" y="132"/>
                </a:cxn>
                <a:cxn ang="0">
                  <a:pos x="192" y="86"/>
                </a:cxn>
                <a:cxn ang="0">
                  <a:pos x="192" y="86"/>
                </a:cxn>
              </a:cxnLst>
              <a:rect l="0" t="0" r="r" b="b"/>
              <a:pathLst>
                <a:path w="215" h="208">
                  <a:moveTo>
                    <a:pt x="192" y="86"/>
                  </a:moveTo>
                  <a:lnTo>
                    <a:pt x="192" y="86"/>
                  </a:lnTo>
                  <a:lnTo>
                    <a:pt x="180" y="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9"/>
                  </a:lnTo>
                  <a:lnTo>
                    <a:pt x="23" y="99"/>
                  </a:lnTo>
                  <a:lnTo>
                    <a:pt x="41" y="148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6" y="20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03" y="132"/>
                  </a:lnTo>
                  <a:lnTo>
                    <a:pt x="192" y="86"/>
                  </a:lnTo>
                  <a:lnTo>
                    <a:pt x="192" y="86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7" name="Freeform 66"/>
            <p:cNvSpPr/>
            <p:nvPr/>
          </p:nvSpPr>
          <p:spPr bwMode="auto">
            <a:xfrm>
              <a:off x="3989389" y="1751648"/>
              <a:ext cx="407988" cy="40147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14" y="59"/>
                </a:cxn>
                <a:cxn ang="0">
                  <a:pos x="30" y="94"/>
                </a:cxn>
                <a:cxn ang="0">
                  <a:pos x="49" y="127"/>
                </a:cxn>
                <a:cxn ang="0">
                  <a:pos x="68" y="161"/>
                </a:cxn>
                <a:cxn ang="0">
                  <a:pos x="90" y="192"/>
                </a:cxn>
                <a:cxn ang="0">
                  <a:pos x="112" y="223"/>
                </a:cxn>
                <a:cxn ang="0">
                  <a:pos x="136" y="253"/>
                </a:cxn>
                <a:cxn ang="0">
                  <a:pos x="162" y="281"/>
                </a:cxn>
                <a:cxn ang="0">
                  <a:pos x="257" y="245"/>
                </a:cxn>
                <a:cxn ang="0">
                  <a:pos x="257" y="245"/>
                </a:cxn>
                <a:cxn ang="0">
                  <a:pos x="235" y="218"/>
                </a:cxn>
                <a:cxn ang="0">
                  <a:pos x="212" y="189"/>
                </a:cxn>
                <a:cxn ang="0">
                  <a:pos x="192" y="159"/>
                </a:cxn>
                <a:cxn ang="0">
                  <a:pos x="173" y="129"/>
                </a:cxn>
                <a:cxn ang="0">
                  <a:pos x="155" y="97"/>
                </a:cxn>
                <a:cxn ang="0">
                  <a:pos x="139" y="65"/>
                </a:cxn>
                <a:cxn ang="0">
                  <a:pos x="123" y="32"/>
                </a:cxn>
                <a:cxn ang="0">
                  <a:pos x="111" y="0"/>
                </a:cxn>
                <a:cxn ang="0">
                  <a:pos x="0" y="24"/>
                </a:cxn>
              </a:cxnLst>
              <a:rect l="0" t="0" r="r" b="b"/>
              <a:pathLst>
                <a:path w="257" h="281">
                  <a:moveTo>
                    <a:pt x="0" y="24"/>
                  </a:moveTo>
                  <a:lnTo>
                    <a:pt x="0" y="24"/>
                  </a:lnTo>
                  <a:lnTo>
                    <a:pt x="14" y="59"/>
                  </a:lnTo>
                  <a:lnTo>
                    <a:pt x="30" y="94"/>
                  </a:lnTo>
                  <a:lnTo>
                    <a:pt x="49" y="127"/>
                  </a:lnTo>
                  <a:lnTo>
                    <a:pt x="68" y="161"/>
                  </a:lnTo>
                  <a:lnTo>
                    <a:pt x="90" y="192"/>
                  </a:lnTo>
                  <a:lnTo>
                    <a:pt x="112" y="223"/>
                  </a:lnTo>
                  <a:lnTo>
                    <a:pt x="136" y="253"/>
                  </a:lnTo>
                  <a:lnTo>
                    <a:pt x="162" y="281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35" y="218"/>
                  </a:lnTo>
                  <a:lnTo>
                    <a:pt x="212" y="189"/>
                  </a:lnTo>
                  <a:lnTo>
                    <a:pt x="192" y="159"/>
                  </a:lnTo>
                  <a:lnTo>
                    <a:pt x="173" y="129"/>
                  </a:lnTo>
                  <a:lnTo>
                    <a:pt x="155" y="97"/>
                  </a:lnTo>
                  <a:lnTo>
                    <a:pt x="139" y="65"/>
                  </a:lnTo>
                  <a:lnTo>
                    <a:pt x="123" y="32"/>
                  </a:lnTo>
                  <a:lnTo>
                    <a:pt x="11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8" name="Freeform 67"/>
            <p:cNvSpPr/>
            <p:nvPr/>
          </p:nvSpPr>
          <p:spPr bwMode="auto">
            <a:xfrm>
              <a:off x="4165602" y="1711643"/>
              <a:ext cx="427038" cy="39004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12" y="60"/>
                </a:cxn>
                <a:cxn ang="0">
                  <a:pos x="28" y="93"/>
                </a:cxn>
                <a:cxn ang="0">
                  <a:pos x="44" y="125"/>
                </a:cxn>
                <a:cxn ang="0">
                  <a:pos x="62" y="157"/>
                </a:cxn>
                <a:cxn ang="0">
                  <a:pos x="81" y="187"/>
                </a:cxn>
                <a:cxn ang="0">
                  <a:pos x="101" y="217"/>
                </a:cxn>
                <a:cxn ang="0">
                  <a:pos x="124" y="246"/>
                </a:cxn>
                <a:cxn ang="0">
                  <a:pos x="146" y="273"/>
                </a:cxn>
                <a:cxn ang="0">
                  <a:pos x="269" y="225"/>
                </a:cxn>
                <a:cxn ang="0">
                  <a:pos x="269" y="225"/>
                </a:cxn>
                <a:cxn ang="0">
                  <a:pos x="249" y="200"/>
                </a:cxn>
                <a:cxn ang="0">
                  <a:pos x="228" y="173"/>
                </a:cxn>
                <a:cxn ang="0">
                  <a:pos x="209" y="146"/>
                </a:cxn>
                <a:cxn ang="0">
                  <a:pos x="192" y="117"/>
                </a:cxn>
                <a:cxn ang="0">
                  <a:pos x="174" y="89"/>
                </a:cxn>
                <a:cxn ang="0">
                  <a:pos x="157" y="60"/>
                </a:cxn>
                <a:cxn ang="0">
                  <a:pos x="143" y="30"/>
                </a:cxn>
                <a:cxn ang="0">
                  <a:pos x="128" y="0"/>
                </a:cxn>
                <a:cxn ang="0">
                  <a:pos x="0" y="28"/>
                </a:cxn>
              </a:cxnLst>
              <a:rect l="0" t="0" r="r" b="b"/>
              <a:pathLst>
                <a:path w="269" h="273">
                  <a:moveTo>
                    <a:pt x="0" y="28"/>
                  </a:moveTo>
                  <a:lnTo>
                    <a:pt x="0" y="28"/>
                  </a:lnTo>
                  <a:lnTo>
                    <a:pt x="12" y="60"/>
                  </a:lnTo>
                  <a:lnTo>
                    <a:pt x="28" y="93"/>
                  </a:lnTo>
                  <a:lnTo>
                    <a:pt x="44" y="125"/>
                  </a:lnTo>
                  <a:lnTo>
                    <a:pt x="62" y="157"/>
                  </a:lnTo>
                  <a:lnTo>
                    <a:pt x="81" y="187"/>
                  </a:lnTo>
                  <a:lnTo>
                    <a:pt x="101" y="217"/>
                  </a:lnTo>
                  <a:lnTo>
                    <a:pt x="124" y="246"/>
                  </a:lnTo>
                  <a:lnTo>
                    <a:pt x="146" y="273"/>
                  </a:lnTo>
                  <a:lnTo>
                    <a:pt x="269" y="225"/>
                  </a:lnTo>
                  <a:lnTo>
                    <a:pt x="269" y="225"/>
                  </a:lnTo>
                  <a:lnTo>
                    <a:pt x="249" y="200"/>
                  </a:lnTo>
                  <a:lnTo>
                    <a:pt x="228" y="173"/>
                  </a:lnTo>
                  <a:lnTo>
                    <a:pt x="209" y="146"/>
                  </a:lnTo>
                  <a:lnTo>
                    <a:pt x="192" y="117"/>
                  </a:lnTo>
                  <a:lnTo>
                    <a:pt x="174" y="89"/>
                  </a:lnTo>
                  <a:lnTo>
                    <a:pt x="157" y="60"/>
                  </a:lnTo>
                  <a:lnTo>
                    <a:pt x="143" y="30"/>
                  </a:lnTo>
                  <a:lnTo>
                    <a:pt x="12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9" name="Freeform 68"/>
            <p:cNvSpPr/>
            <p:nvPr/>
          </p:nvSpPr>
          <p:spPr bwMode="auto">
            <a:xfrm>
              <a:off x="4368802" y="1677353"/>
              <a:ext cx="373063" cy="355759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5" y="54"/>
                </a:cxn>
                <a:cxn ang="0">
                  <a:pos x="29" y="84"/>
                </a:cxn>
                <a:cxn ang="0">
                  <a:pos x="46" y="113"/>
                </a:cxn>
                <a:cxn ang="0">
                  <a:pos x="64" y="141"/>
                </a:cxn>
                <a:cxn ang="0">
                  <a:pos x="81" y="170"/>
                </a:cxn>
                <a:cxn ang="0">
                  <a:pos x="100" y="197"/>
                </a:cxn>
                <a:cxn ang="0">
                  <a:pos x="121" y="224"/>
                </a:cxn>
                <a:cxn ang="0">
                  <a:pos x="141" y="249"/>
                </a:cxn>
                <a:cxn ang="0">
                  <a:pos x="235" y="214"/>
                </a:cxn>
                <a:cxn ang="0">
                  <a:pos x="235" y="214"/>
                </a:cxn>
                <a:cxn ang="0">
                  <a:pos x="234" y="213"/>
                </a:cxn>
                <a:cxn ang="0">
                  <a:pos x="234" y="213"/>
                </a:cxn>
                <a:cxn ang="0">
                  <a:pos x="197" y="160"/>
                </a:cxn>
                <a:cxn ang="0">
                  <a:pos x="165" y="108"/>
                </a:cxn>
                <a:cxn ang="0">
                  <a:pos x="135" y="56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235" h="249">
                  <a:moveTo>
                    <a:pt x="108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15" y="54"/>
                  </a:lnTo>
                  <a:lnTo>
                    <a:pt x="29" y="84"/>
                  </a:lnTo>
                  <a:lnTo>
                    <a:pt x="46" y="113"/>
                  </a:lnTo>
                  <a:lnTo>
                    <a:pt x="64" y="141"/>
                  </a:lnTo>
                  <a:lnTo>
                    <a:pt x="81" y="170"/>
                  </a:lnTo>
                  <a:lnTo>
                    <a:pt x="100" y="197"/>
                  </a:lnTo>
                  <a:lnTo>
                    <a:pt x="121" y="224"/>
                  </a:lnTo>
                  <a:lnTo>
                    <a:pt x="141" y="249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197" y="160"/>
                  </a:lnTo>
                  <a:lnTo>
                    <a:pt x="165" y="108"/>
                  </a:lnTo>
                  <a:lnTo>
                    <a:pt x="135" y="56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0" name="Freeform 69"/>
            <p:cNvSpPr/>
            <p:nvPr/>
          </p:nvSpPr>
          <p:spPr bwMode="auto">
            <a:xfrm>
              <a:off x="4540252" y="1630204"/>
              <a:ext cx="382588" cy="352901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7" y="89"/>
                </a:cxn>
                <a:cxn ang="0">
                  <a:pos x="57" y="141"/>
                </a:cxn>
                <a:cxn ang="0">
                  <a:pos x="89" y="193"/>
                </a:cxn>
                <a:cxn ang="0">
                  <a:pos x="126" y="246"/>
                </a:cxn>
                <a:cxn ang="0">
                  <a:pos x="126" y="246"/>
                </a:cxn>
                <a:cxn ang="0">
                  <a:pos x="127" y="247"/>
                </a:cxn>
                <a:cxn ang="0">
                  <a:pos x="241" y="203"/>
                </a:cxn>
                <a:cxn ang="0">
                  <a:pos x="241" y="203"/>
                </a:cxn>
                <a:cxn ang="0">
                  <a:pos x="213" y="154"/>
                </a:cxn>
                <a:cxn ang="0">
                  <a:pos x="189" y="104"/>
                </a:cxn>
                <a:cxn ang="0">
                  <a:pos x="168" y="52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241" h="247">
                  <a:moveTo>
                    <a:pt x="149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27" y="89"/>
                  </a:lnTo>
                  <a:lnTo>
                    <a:pt x="57" y="141"/>
                  </a:lnTo>
                  <a:lnTo>
                    <a:pt x="89" y="193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7" y="247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13" y="154"/>
                  </a:lnTo>
                  <a:lnTo>
                    <a:pt x="189" y="104"/>
                  </a:lnTo>
                  <a:lnTo>
                    <a:pt x="168" y="52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1" name="Freeform 70"/>
            <p:cNvSpPr/>
            <p:nvPr/>
          </p:nvSpPr>
          <p:spPr bwMode="auto">
            <a:xfrm>
              <a:off x="4246564" y="1920240"/>
              <a:ext cx="696913" cy="282893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31" y="198"/>
                </a:cxn>
                <a:cxn ang="0">
                  <a:pos x="439" y="20"/>
                </a:cxn>
                <a:cxn ang="0">
                  <a:pos x="439" y="20"/>
                </a:cxn>
                <a:cxn ang="0">
                  <a:pos x="426" y="0"/>
                </a:cxn>
                <a:cxn ang="0">
                  <a:pos x="426" y="0"/>
                </a:cxn>
              </a:cxnLst>
              <a:rect l="0" t="0" r="r" b="b"/>
              <a:pathLst>
                <a:path w="439" h="198">
                  <a:moveTo>
                    <a:pt x="426" y="0"/>
                  </a:moveTo>
                  <a:lnTo>
                    <a:pt x="0" y="163"/>
                  </a:lnTo>
                  <a:lnTo>
                    <a:pt x="0" y="163"/>
                  </a:lnTo>
                  <a:lnTo>
                    <a:pt x="31" y="198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2" name="Freeform 71"/>
            <p:cNvSpPr/>
            <p:nvPr/>
          </p:nvSpPr>
          <p:spPr bwMode="auto">
            <a:xfrm>
              <a:off x="4295777" y="1948815"/>
              <a:ext cx="674688" cy="288608"/>
            </a:xfrm>
            <a:custGeom>
              <a:avLst/>
              <a:gdLst/>
              <a:ahLst/>
              <a:cxnLst>
                <a:cxn ang="0">
                  <a:pos x="408" y="0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26" y="202"/>
                </a:cxn>
                <a:cxn ang="0">
                  <a:pos x="425" y="26"/>
                </a:cxn>
                <a:cxn ang="0">
                  <a:pos x="425" y="26"/>
                </a:cxn>
                <a:cxn ang="0">
                  <a:pos x="408" y="0"/>
                </a:cxn>
                <a:cxn ang="0">
                  <a:pos x="408" y="0"/>
                </a:cxn>
              </a:cxnLst>
              <a:rect l="0" t="0" r="r" b="b"/>
              <a:pathLst>
                <a:path w="425" h="202">
                  <a:moveTo>
                    <a:pt x="408" y="0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26" y="202"/>
                  </a:lnTo>
                  <a:lnTo>
                    <a:pt x="425" y="26"/>
                  </a:lnTo>
                  <a:lnTo>
                    <a:pt x="425" y="26"/>
                  </a:lnTo>
                  <a:lnTo>
                    <a:pt x="408" y="0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3" name="Freeform 72"/>
            <p:cNvSpPr/>
            <p:nvPr/>
          </p:nvSpPr>
          <p:spPr bwMode="auto">
            <a:xfrm>
              <a:off x="4337052" y="1985963"/>
              <a:ext cx="657225" cy="290036"/>
            </a:xfrm>
            <a:custGeom>
              <a:avLst/>
              <a:gdLst/>
              <a:ahLst/>
              <a:cxnLst>
                <a:cxn ang="0">
                  <a:pos x="406" y="9"/>
                </a:cxn>
                <a:cxn ang="0">
                  <a:pos x="406" y="9"/>
                </a:cxn>
                <a:cxn ang="0">
                  <a:pos x="399" y="0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31" y="203"/>
                </a:cxn>
                <a:cxn ang="0">
                  <a:pos x="414" y="20"/>
                </a:cxn>
                <a:cxn ang="0">
                  <a:pos x="414" y="20"/>
                </a:cxn>
                <a:cxn ang="0">
                  <a:pos x="406" y="9"/>
                </a:cxn>
                <a:cxn ang="0">
                  <a:pos x="406" y="9"/>
                </a:cxn>
              </a:cxnLst>
              <a:rect l="0" t="0" r="r" b="b"/>
              <a:pathLst>
                <a:path w="414" h="203">
                  <a:moveTo>
                    <a:pt x="406" y="9"/>
                  </a:moveTo>
                  <a:lnTo>
                    <a:pt x="406" y="9"/>
                  </a:lnTo>
                  <a:lnTo>
                    <a:pt x="399" y="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31" y="203"/>
                  </a:lnTo>
                  <a:lnTo>
                    <a:pt x="414" y="20"/>
                  </a:lnTo>
                  <a:lnTo>
                    <a:pt x="414" y="20"/>
                  </a:lnTo>
                  <a:lnTo>
                    <a:pt x="406" y="9"/>
                  </a:lnTo>
                  <a:lnTo>
                    <a:pt x="406" y="9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4" name="Freeform 73"/>
            <p:cNvSpPr/>
            <p:nvPr/>
          </p:nvSpPr>
          <p:spPr bwMode="auto">
            <a:xfrm>
              <a:off x="4386264" y="2014538"/>
              <a:ext cx="639763" cy="30861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42" y="216"/>
                </a:cxn>
                <a:cxn ang="0">
                  <a:pos x="403" y="21"/>
                </a:cxn>
                <a:cxn ang="0">
                  <a:pos x="403" y="21"/>
                </a:cxn>
                <a:cxn ang="0">
                  <a:pos x="383" y="0"/>
                </a:cxn>
                <a:cxn ang="0">
                  <a:pos x="383" y="0"/>
                </a:cxn>
              </a:cxnLst>
              <a:rect l="0" t="0" r="r" b="b"/>
              <a:pathLst>
                <a:path w="403" h="216">
                  <a:moveTo>
                    <a:pt x="383" y="0"/>
                  </a:moveTo>
                  <a:lnTo>
                    <a:pt x="0" y="183"/>
                  </a:lnTo>
                  <a:lnTo>
                    <a:pt x="0" y="183"/>
                  </a:lnTo>
                  <a:lnTo>
                    <a:pt x="42" y="216"/>
                  </a:lnTo>
                  <a:lnTo>
                    <a:pt x="403" y="21"/>
                  </a:lnTo>
                  <a:lnTo>
                    <a:pt x="403" y="21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5" name="Freeform 74"/>
            <p:cNvSpPr/>
            <p:nvPr/>
          </p:nvSpPr>
          <p:spPr bwMode="auto">
            <a:xfrm>
              <a:off x="4452939" y="2044541"/>
              <a:ext cx="593725" cy="31718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36" y="222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61" y="0"/>
                </a:cxn>
                <a:cxn ang="0">
                  <a:pos x="361" y="0"/>
                </a:cxn>
              </a:cxnLst>
              <a:rect l="0" t="0" r="r" b="b"/>
              <a:pathLst>
                <a:path w="374" h="222">
                  <a:moveTo>
                    <a:pt x="361" y="0"/>
                  </a:moveTo>
                  <a:lnTo>
                    <a:pt x="0" y="195"/>
                  </a:lnTo>
                  <a:lnTo>
                    <a:pt x="0" y="195"/>
                  </a:lnTo>
                  <a:lnTo>
                    <a:pt x="36" y="222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1" y="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6" name="Freeform 75"/>
            <p:cNvSpPr/>
            <p:nvPr/>
          </p:nvSpPr>
          <p:spPr bwMode="auto">
            <a:xfrm>
              <a:off x="4510089" y="2058829"/>
              <a:ext cx="546100" cy="332899"/>
            </a:xfrm>
            <a:custGeom>
              <a:avLst/>
              <a:gdLst/>
              <a:ahLst/>
              <a:cxnLst>
                <a:cxn ang="0">
                  <a:pos x="0" y="212"/>
                </a:cxn>
                <a:cxn ang="0">
                  <a:pos x="0" y="212"/>
                </a:cxn>
                <a:cxn ang="0">
                  <a:pos x="29" y="233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38" y="0"/>
                </a:cxn>
                <a:cxn ang="0">
                  <a:pos x="0" y="212"/>
                </a:cxn>
              </a:cxnLst>
              <a:rect l="0" t="0" r="r" b="b"/>
              <a:pathLst>
                <a:path w="344" h="233">
                  <a:moveTo>
                    <a:pt x="0" y="212"/>
                  </a:moveTo>
                  <a:lnTo>
                    <a:pt x="0" y="212"/>
                  </a:lnTo>
                  <a:lnTo>
                    <a:pt x="29" y="233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8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7" name="Freeform 76"/>
            <p:cNvSpPr/>
            <p:nvPr/>
          </p:nvSpPr>
          <p:spPr bwMode="auto">
            <a:xfrm>
              <a:off x="4556127" y="2070259"/>
              <a:ext cx="817563" cy="471488"/>
            </a:xfrm>
            <a:custGeom>
              <a:avLst/>
              <a:gdLst/>
              <a:ahLst/>
              <a:cxnLst>
                <a:cxn ang="0">
                  <a:pos x="331" y="17"/>
                </a:cxn>
                <a:cxn ang="0">
                  <a:pos x="331" y="17"/>
                </a:cxn>
                <a:cxn ang="0">
                  <a:pos x="323" y="8"/>
                </a:cxn>
                <a:cxn ang="0">
                  <a:pos x="315" y="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33" y="244"/>
                </a:cxn>
                <a:cxn ang="0">
                  <a:pos x="65" y="263"/>
                </a:cxn>
                <a:cxn ang="0">
                  <a:pos x="98" y="280"/>
                </a:cxn>
                <a:cxn ang="0">
                  <a:pos x="131" y="298"/>
                </a:cxn>
                <a:cxn ang="0">
                  <a:pos x="131" y="298"/>
                </a:cxn>
                <a:cxn ang="0">
                  <a:pos x="200" y="330"/>
                </a:cxn>
                <a:cxn ang="0">
                  <a:pos x="515" y="239"/>
                </a:cxn>
                <a:cxn ang="0">
                  <a:pos x="515" y="239"/>
                </a:cxn>
                <a:cxn ang="0">
                  <a:pos x="468" y="187"/>
                </a:cxn>
                <a:cxn ang="0">
                  <a:pos x="422" y="133"/>
                </a:cxn>
                <a:cxn ang="0">
                  <a:pos x="376" y="77"/>
                </a:cxn>
                <a:cxn ang="0">
                  <a:pos x="354" y="49"/>
                </a:cxn>
                <a:cxn ang="0">
                  <a:pos x="331" y="17"/>
                </a:cxn>
                <a:cxn ang="0">
                  <a:pos x="331" y="17"/>
                </a:cxn>
              </a:cxnLst>
              <a:rect l="0" t="0" r="r" b="b"/>
              <a:pathLst>
                <a:path w="515" h="330">
                  <a:moveTo>
                    <a:pt x="331" y="17"/>
                  </a:moveTo>
                  <a:lnTo>
                    <a:pt x="331" y="17"/>
                  </a:lnTo>
                  <a:lnTo>
                    <a:pt x="323" y="8"/>
                  </a:lnTo>
                  <a:lnTo>
                    <a:pt x="315" y="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33" y="244"/>
                  </a:lnTo>
                  <a:lnTo>
                    <a:pt x="65" y="263"/>
                  </a:lnTo>
                  <a:lnTo>
                    <a:pt x="98" y="280"/>
                  </a:lnTo>
                  <a:lnTo>
                    <a:pt x="131" y="298"/>
                  </a:lnTo>
                  <a:lnTo>
                    <a:pt x="131" y="298"/>
                  </a:lnTo>
                  <a:lnTo>
                    <a:pt x="200" y="330"/>
                  </a:lnTo>
                  <a:lnTo>
                    <a:pt x="515" y="239"/>
                  </a:lnTo>
                  <a:lnTo>
                    <a:pt x="515" y="239"/>
                  </a:lnTo>
                  <a:lnTo>
                    <a:pt x="468" y="187"/>
                  </a:lnTo>
                  <a:lnTo>
                    <a:pt x="422" y="133"/>
                  </a:lnTo>
                  <a:lnTo>
                    <a:pt x="376" y="77"/>
                  </a:lnTo>
                  <a:lnTo>
                    <a:pt x="354" y="49"/>
                  </a:lnTo>
                  <a:lnTo>
                    <a:pt x="331" y="17"/>
                  </a:lnTo>
                  <a:lnTo>
                    <a:pt x="331" y="17"/>
                  </a:lnTo>
                  <a:close/>
                </a:path>
              </a:pathLst>
            </a:custGeom>
            <a:solidFill>
              <a:srgbClr val="885C6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8" name="Freeform 77"/>
            <p:cNvSpPr/>
            <p:nvPr/>
          </p:nvSpPr>
          <p:spPr bwMode="auto">
            <a:xfrm>
              <a:off x="4873627" y="2516029"/>
              <a:ext cx="279400" cy="147161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39" y="37"/>
                </a:cxn>
                <a:cxn ang="0">
                  <a:pos x="77" y="57"/>
                </a:cxn>
                <a:cxn ang="0">
                  <a:pos x="115" y="79"/>
                </a:cxn>
                <a:cxn ang="0">
                  <a:pos x="150" y="103"/>
                </a:cxn>
                <a:cxn ang="0">
                  <a:pos x="176" y="91"/>
                </a:cxn>
                <a:cxn ang="0">
                  <a:pos x="57" y="0"/>
                </a:cxn>
                <a:cxn ang="0">
                  <a:pos x="0" y="18"/>
                </a:cxn>
              </a:cxnLst>
              <a:rect l="0" t="0" r="r" b="b"/>
              <a:pathLst>
                <a:path w="176" h="103">
                  <a:moveTo>
                    <a:pt x="0" y="18"/>
                  </a:moveTo>
                  <a:lnTo>
                    <a:pt x="0" y="18"/>
                  </a:lnTo>
                  <a:lnTo>
                    <a:pt x="39" y="37"/>
                  </a:lnTo>
                  <a:lnTo>
                    <a:pt x="77" y="57"/>
                  </a:lnTo>
                  <a:lnTo>
                    <a:pt x="115" y="79"/>
                  </a:lnTo>
                  <a:lnTo>
                    <a:pt x="150" y="103"/>
                  </a:lnTo>
                  <a:lnTo>
                    <a:pt x="176" y="91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9" name="Freeform 78"/>
            <p:cNvSpPr/>
            <p:nvPr/>
          </p:nvSpPr>
          <p:spPr bwMode="auto">
            <a:xfrm>
              <a:off x="4964114" y="2496026"/>
              <a:ext cx="233363" cy="15001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19" y="105"/>
                </a:cxn>
                <a:cxn ang="0">
                  <a:pos x="147" y="89"/>
                </a:cxn>
                <a:cxn ang="0">
                  <a:pos x="50" y="0"/>
                </a:cxn>
                <a:cxn ang="0">
                  <a:pos x="0" y="14"/>
                </a:cxn>
              </a:cxnLst>
              <a:rect l="0" t="0" r="r" b="b"/>
              <a:pathLst>
                <a:path w="147" h="105">
                  <a:moveTo>
                    <a:pt x="0" y="14"/>
                  </a:moveTo>
                  <a:lnTo>
                    <a:pt x="119" y="105"/>
                  </a:lnTo>
                  <a:lnTo>
                    <a:pt x="147" y="89"/>
                  </a:lnTo>
                  <a:lnTo>
                    <a:pt x="5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0" name="Freeform 79"/>
            <p:cNvSpPr/>
            <p:nvPr/>
          </p:nvSpPr>
          <p:spPr bwMode="auto">
            <a:xfrm>
              <a:off x="5124452" y="2453164"/>
              <a:ext cx="166688" cy="15144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0" y="106"/>
                </a:cxn>
                <a:cxn ang="0">
                  <a:pos x="105" y="87"/>
                </a:cxn>
                <a:cxn ang="0">
                  <a:pos x="56" y="0"/>
                </a:cxn>
                <a:cxn ang="0">
                  <a:pos x="0" y="16"/>
                </a:cxn>
              </a:cxnLst>
              <a:rect l="0" t="0" r="r" b="b"/>
              <a:pathLst>
                <a:path w="105" h="106">
                  <a:moveTo>
                    <a:pt x="0" y="16"/>
                  </a:moveTo>
                  <a:lnTo>
                    <a:pt x="70" y="106"/>
                  </a:lnTo>
                  <a:lnTo>
                    <a:pt x="105" y="87"/>
                  </a:lnTo>
                  <a:lnTo>
                    <a:pt x="5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1" name="Freeform 80"/>
            <p:cNvSpPr/>
            <p:nvPr/>
          </p:nvSpPr>
          <p:spPr bwMode="auto">
            <a:xfrm>
              <a:off x="5213352" y="2411730"/>
              <a:ext cx="246063" cy="165735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0" y="29"/>
                </a:cxn>
                <a:cxn ang="0">
                  <a:pos x="49" y="116"/>
                </a:cxn>
                <a:cxn ang="0">
                  <a:pos x="155" y="57"/>
                </a:cxn>
                <a:cxn ang="0">
                  <a:pos x="155" y="57"/>
                </a:cxn>
                <a:cxn ang="0">
                  <a:pos x="101" y="0"/>
                </a:cxn>
                <a:cxn ang="0">
                  <a:pos x="101" y="0"/>
                </a:cxn>
              </a:cxnLst>
              <a:rect l="0" t="0" r="r" b="b"/>
              <a:pathLst>
                <a:path w="155" h="116">
                  <a:moveTo>
                    <a:pt x="101" y="0"/>
                  </a:moveTo>
                  <a:lnTo>
                    <a:pt x="0" y="29"/>
                  </a:lnTo>
                  <a:lnTo>
                    <a:pt x="49" y="116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2" name="Freeform 81"/>
            <p:cNvSpPr/>
            <p:nvPr/>
          </p:nvSpPr>
          <p:spPr bwMode="auto">
            <a:xfrm>
              <a:off x="5043489" y="2476024"/>
              <a:ext cx="192088" cy="14716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7" y="103"/>
                </a:cxn>
                <a:cxn ang="0">
                  <a:pos x="121" y="90"/>
                </a:cxn>
                <a:cxn ang="0">
                  <a:pos x="51" y="0"/>
                </a:cxn>
                <a:cxn ang="0">
                  <a:pos x="0" y="14"/>
                </a:cxn>
              </a:cxnLst>
              <a:rect l="0" t="0" r="r" b="b"/>
              <a:pathLst>
                <a:path w="121" h="103">
                  <a:moveTo>
                    <a:pt x="0" y="14"/>
                  </a:moveTo>
                  <a:lnTo>
                    <a:pt x="97" y="103"/>
                  </a:lnTo>
                  <a:lnTo>
                    <a:pt x="121" y="90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3" name="Freeform 82"/>
            <p:cNvSpPr/>
            <p:nvPr/>
          </p:nvSpPr>
          <p:spPr bwMode="auto">
            <a:xfrm>
              <a:off x="5111752" y="2493169"/>
              <a:ext cx="541338" cy="34004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5" y="132"/>
                </a:cxn>
                <a:cxn ang="0">
                  <a:pos x="15" y="132"/>
                </a:cxn>
                <a:cxn ang="0">
                  <a:pos x="27" y="141"/>
                </a:cxn>
                <a:cxn ang="0">
                  <a:pos x="38" y="153"/>
                </a:cxn>
                <a:cxn ang="0">
                  <a:pos x="48" y="164"/>
                </a:cxn>
                <a:cxn ang="0">
                  <a:pos x="57" y="176"/>
                </a:cxn>
                <a:cxn ang="0">
                  <a:pos x="65" y="189"/>
                </a:cxn>
                <a:cxn ang="0">
                  <a:pos x="73" y="203"/>
                </a:cxn>
                <a:cxn ang="0">
                  <a:pos x="80" y="216"/>
                </a:cxn>
                <a:cxn ang="0">
                  <a:pos x="86" y="232"/>
                </a:cxn>
                <a:cxn ang="0">
                  <a:pos x="86" y="232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119" y="238"/>
                </a:cxn>
                <a:cxn ang="0">
                  <a:pos x="151" y="238"/>
                </a:cxn>
                <a:cxn ang="0">
                  <a:pos x="183" y="237"/>
                </a:cxn>
                <a:cxn ang="0">
                  <a:pos x="215" y="235"/>
                </a:cxn>
                <a:cxn ang="0">
                  <a:pos x="246" y="230"/>
                </a:cxn>
                <a:cxn ang="0">
                  <a:pos x="278" y="226"/>
                </a:cxn>
                <a:cxn ang="0">
                  <a:pos x="310" y="219"/>
                </a:cxn>
                <a:cxn ang="0">
                  <a:pos x="341" y="211"/>
                </a:cxn>
                <a:cxn ang="0">
                  <a:pos x="341" y="211"/>
                </a:cxn>
                <a:cxn ang="0">
                  <a:pos x="334" y="186"/>
                </a:cxn>
                <a:cxn ang="0">
                  <a:pos x="324" y="161"/>
                </a:cxn>
                <a:cxn ang="0">
                  <a:pos x="314" y="135"/>
                </a:cxn>
                <a:cxn ang="0">
                  <a:pos x="303" y="111"/>
                </a:cxn>
                <a:cxn ang="0">
                  <a:pos x="291" y="89"/>
                </a:cxn>
                <a:cxn ang="0">
                  <a:pos x="276" y="65"/>
                </a:cxn>
                <a:cxn ang="0">
                  <a:pos x="261" y="45"/>
                </a:cxn>
                <a:cxn ang="0">
                  <a:pos x="243" y="24"/>
                </a:cxn>
                <a:cxn ang="0">
                  <a:pos x="243" y="24"/>
                </a:cxn>
                <a:cxn ang="0">
                  <a:pos x="219" y="0"/>
                </a:cxn>
                <a:cxn ang="0">
                  <a:pos x="219" y="0"/>
                </a:cxn>
              </a:cxnLst>
              <a:rect l="0" t="0" r="r" b="b"/>
              <a:pathLst>
                <a:path w="341" h="238">
                  <a:moveTo>
                    <a:pt x="219" y="0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7" y="141"/>
                  </a:lnTo>
                  <a:lnTo>
                    <a:pt x="38" y="153"/>
                  </a:lnTo>
                  <a:lnTo>
                    <a:pt x="48" y="164"/>
                  </a:lnTo>
                  <a:lnTo>
                    <a:pt x="57" y="176"/>
                  </a:lnTo>
                  <a:lnTo>
                    <a:pt x="65" y="189"/>
                  </a:lnTo>
                  <a:lnTo>
                    <a:pt x="73" y="203"/>
                  </a:lnTo>
                  <a:lnTo>
                    <a:pt x="80" y="216"/>
                  </a:lnTo>
                  <a:lnTo>
                    <a:pt x="86" y="232"/>
                  </a:lnTo>
                  <a:lnTo>
                    <a:pt x="86" y="232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119" y="238"/>
                  </a:lnTo>
                  <a:lnTo>
                    <a:pt x="151" y="238"/>
                  </a:lnTo>
                  <a:lnTo>
                    <a:pt x="183" y="237"/>
                  </a:lnTo>
                  <a:lnTo>
                    <a:pt x="215" y="235"/>
                  </a:lnTo>
                  <a:lnTo>
                    <a:pt x="246" y="230"/>
                  </a:lnTo>
                  <a:lnTo>
                    <a:pt x="278" y="226"/>
                  </a:lnTo>
                  <a:lnTo>
                    <a:pt x="310" y="219"/>
                  </a:lnTo>
                  <a:lnTo>
                    <a:pt x="341" y="211"/>
                  </a:lnTo>
                  <a:lnTo>
                    <a:pt x="341" y="211"/>
                  </a:lnTo>
                  <a:lnTo>
                    <a:pt x="334" y="186"/>
                  </a:lnTo>
                  <a:lnTo>
                    <a:pt x="324" y="161"/>
                  </a:lnTo>
                  <a:lnTo>
                    <a:pt x="314" y="135"/>
                  </a:lnTo>
                  <a:lnTo>
                    <a:pt x="303" y="111"/>
                  </a:lnTo>
                  <a:lnTo>
                    <a:pt x="291" y="89"/>
                  </a:lnTo>
                  <a:lnTo>
                    <a:pt x="276" y="65"/>
                  </a:lnTo>
                  <a:lnTo>
                    <a:pt x="261" y="45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19" y="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4" name="Freeform 83"/>
            <p:cNvSpPr/>
            <p:nvPr/>
          </p:nvSpPr>
          <p:spPr bwMode="auto">
            <a:xfrm>
              <a:off x="3917952" y="945833"/>
              <a:ext cx="803275" cy="477203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65" y="20"/>
                </a:cxn>
                <a:cxn ang="0">
                  <a:pos x="65" y="20"/>
                </a:cxn>
                <a:cxn ang="0">
                  <a:pos x="53" y="47"/>
                </a:cxn>
                <a:cxn ang="0">
                  <a:pos x="43" y="76"/>
                </a:cxn>
                <a:cxn ang="0">
                  <a:pos x="32" y="103"/>
                </a:cxn>
                <a:cxn ang="0">
                  <a:pos x="24" y="131"/>
                </a:cxn>
                <a:cxn ang="0">
                  <a:pos x="16" y="161"/>
                </a:cxn>
                <a:cxn ang="0">
                  <a:pos x="10" y="190"/>
                </a:cxn>
                <a:cxn ang="0">
                  <a:pos x="5" y="220"/>
                </a:cxn>
                <a:cxn ang="0">
                  <a:pos x="0" y="249"/>
                </a:cxn>
                <a:cxn ang="0">
                  <a:pos x="506" y="334"/>
                </a:cxn>
                <a:cxn ang="0">
                  <a:pos x="506" y="334"/>
                </a:cxn>
                <a:cxn ang="0">
                  <a:pos x="491" y="250"/>
                </a:cxn>
                <a:cxn ang="0">
                  <a:pos x="478" y="166"/>
                </a:cxn>
                <a:cxn ang="0">
                  <a:pos x="468" y="82"/>
                </a:cxn>
                <a:cxn ang="0">
                  <a:pos x="462" y="0"/>
                </a:cxn>
                <a:cxn ang="0">
                  <a:pos x="462" y="0"/>
                </a:cxn>
              </a:cxnLst>
              <a:rect l="0" t="0" r="r" b="b"/>
              <a:pathLst>
                <a:path w="506" h="334">
                  <a:moveTo>
                    <a:pt x="462" y="0"/>
                  </a:moveTo>
                  <a:lnTo>
                    <a:pt x="65" y="20"/>
                  </a:lnTo>
                  <a:lnTo>
                    <a:pt x="65" y="20"/>
                  </a:lnTo>
                  <a:lnTo>
                    <a:pt x="53" y="47"/>
                  </a:lnTo>
                  <a:lnTo>
                    <a:pt x="43" y="76"/>
                  </a:lnTo>
                  <a:lnTo>
                    <a:pt x="32" y="103"/>
                  </a:lnTo>
                  <a:lnTo>
                    <a:pt x="24" y="131"/>
                  </a:lnTo>
                  <a:lnTo>
                    <a:pt x="16" y="161"/>
                  </a:lnTo>
                  <a:lnTo>
                    <a:pt x="10" y="190"/>
                  </a:lnTo>
                  <a:lnTo>
                    <a:pt x="5" y="220"/>
                  </a:lnTo>
                  <a:lnTo>
                    <a:pt x="0" y="249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491" y="250"/>
                  </a:lnTo>
                  <a:lnTo>
                    <a:pt x="478" y="166"/>
                  </a:lnTo>
                  <a:lnTo>
                    <a:pt x="468" y="82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AC70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5" name="Freeform 84"/>
            <p:cNvSpPr/>
            <p:nvPr/>
          </p:nvSpPr>
          <p:spPr bwMode="auto">
            <a:xfrm>
              <a:off x="4641852" y="258604"/>
              <a:ext cx="1208088" cy="534353"/>
            </a:xfrm>
            <a:custGeom>
              <a:avLst/>
              <a:gdLst/>
              <a:ahLst/>
              <a:cxnLst>
                <a:cxn ang="0">
                  <a:pos x="761" y="97"/>
                </a:cxn>
                <a:cxn ang="0">
                  <a:pos x="761" y="97"/>
                </a:cxn>
                <a:cxn ang="0">
                  <a:pos x="736" y="84"/>
                </a:cxn>
                <a:cxn ang="0">
                  <a:pos x="736" y="84"/>
                </a:cxn>
                <a:cxn ang="0">
                  <a:pos x="710" y="71"/>
                </a:cxn>
                <a:cxn ang="0">
                  <a:pos x="685" y="60"/>
                </a:cxn>
                <a:cxn ang="0">
                  <a:pos x="660" y="51"/>
                </a:cxn>
                <a:cxn ang="0">
                  <a:pos x="633" y="41"/>
                </a:cxn>
                <a:cxn ang="0">
                  <a:pos x="606" y="33"/>
                </a:cxn>
                <a:cxn ang="0">
                  <a:pos x="577" y="25"/>
                </a:cxn>
                <a:cxn ang="0">
                  <a:pos x="549" y="19"/>
                </a:cxn>
                <a:cxn ang="0">
                  <a:pos x="520" y="13"/>
                </a:cxn>
                <a:cxn ang="0">
                  <a:pos x="491" y="8"/>
                </a:cxn>
                <a:cxn ang="0">
                  <a:pos x="463" y="5"/>
                </a:cxn>
                <a:cxn ang="0">
                  <a:pos x="434" y="1"/>
                </a:cxn>
                <a:cxn ang="0">
                  <a:pos x="404" y="0"/>
                </a:cxn>
                <a:cxn ang="0">
                  <a:pos x="376" y="0"/>
                </a:cxn>
                <a:cxn ang="0">
                  <a:pos x="347" y="0"/>
                </a:cxn>
                <a:cxn ang="0">
                  <a:pos x="320" y="1"/>
                </a:cxn>
                <a:cxn ang="0">
                  <a:pos x="292" y="5"/>
                </a:cxn>
                <a:cxn ang="0">
                  <a:pos x="292" y="5"/>
                </a:cxn>
                <a:cxn ang="0">
                  <a:pos x="255" y="9"/>
                </a:cxn>
                <a:cxn ang="0">
                  <a:pos x="217" y="17"/>
                </a:cxn>
                <a:cxn ang="0">
                  <a:pos x="181" y="25"/>
                </a:cxn>
                <a:cxn ang="0">
                  <a:pos x="142" y="35"/>
                </a:cxn>
                <a:cxn ang="0">
                  <a:pos x="106" y="46"/>
                </a:cxn>
                <a:cxn ang="0">
                  <a:pos x="69" y="59"/>
                </a:cxn>
                <a:cxn ang="0">
                  <a:pos x="35" y="7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6" y="97"/>
                </a:cxn>
                <a:cxn ang="0">
                  <a:pos x="9" y="101"/>
                </a:cxn>
                <a:cxn ang="0">
                  <a:pos x="11" y="105"/>
                </a:cxn>
                <a:cxn ang="0">
                  <a:pos x="11" y="105"/>
                </a:cxn>
                <a:cxn ang="0">
                  <a:pos x="28" y="120"/>
                </a:cxn>
                <a:cxn ang="0">
                  <a:pos x="46" y="135"/>
                </a:cxn>
                <a:cxn ang="0">
                  <a:pos x="62" y="149"/>
                </a:cxn>
                <a:cxn ang="0">
                  <a:pos x="69" y="157"/>
                </a:cxn>
                <a:cxn ang="0">
                  <a:pos x="76" y="166"/>
                </a:cxn>
                <a:cxn ang="0">
                  <a:pos x="76" y="166"/>
                </a:cxn>
                <a:cxn ang="0">
                  <a:pos x="119" y="217"/>
                </a:cxn>
                <a:cxn ang="0">
                  <a:pos x="160" y="270"/>
                </a:cxn>
                <a:cxn ang="0">
                  <a:pos x="201" y="322"/>
                </a:cxn>
                <a:cxn ang="0">
                  <a:pos x="241" y="374"/>
                </a:cxn>
                <a:cxn ang="0">
                  <a:pos x="241" y="374"/>
                </a:cxn>
                <a:cxn ang="0">
                  <a:pos x="355" y="311"/>
                </a:cxn>
                <a:cxn ang="0">
                  <a:pos x="471" y="246"/>
                </a:cxn>
                <a:cxn ang="0">
                  <a:pos x="587" y="184"/>
                </a:cxn>
                <a:cxn ang="0">
                  <a:pos x="645" y="154"/>
                </a:cxn>
                <a:cxn ang="0">
                  <a:pos x="706" y="125"/>
                </a:cxn>
                <a:cxn ang="0">
                  <a:pos x="706" y="125"/>
                </a:cxn>
                <a:cxn ang="0">
                  <a:pos x="734" y="111"/>
                </a:cxn>
                <a:cxn ang="0">
                  <a:pos x="761" y="97"/>
                </a:cxn>
                <a:cxn ang="0">
                  <a:pos x="761" y="97"/>
                </a:cxn>
              </a:cxnLst>
              <a:rect l="0" t="0" r="r" b="b"/>
              <a:pathLst>
                <a:path w="761" h="374">
                  <a:moveTo>
                    <a:pt x="761" y="97"/>
                  </a:moveTo>
                  <a:lnTo>
                    <a:pt x="761" y="97"/>
                  </a:lnTo>
                  <a:lnTo>
                    <a:pt x="736" y="84"/>
                  </a:lnTo>
                  <a:lnTo>
                    <a:pt x="736" y="84"/>
                  </a:lnTo>
                  <a:lnTo>
                    <a:pt x="710" y="71"/>
                  </a:lnTo>
                  <a:lnTo>
                    <a:pt x="685" y="60"/>
                  </a:lnTo>
                  <a:lnTo>
                    <a:pt x="660" y="51"/>
                  </a:lnTo>
                  <a:lnTo>
                    <a:pt x="633" y="41"/>
                  </a:lnTo>
                  <a:lnTo>
                    <a:pt x="606" y="33"/>
                  </a:lnTo>
                  <a:lnTo>
                    <a:pt x="577" y="25"/>
                  </a:lnTo>
                  <a:lnTo>
                    <a:pt x="549" y="19"/>
                  </a:lnTo>
                  <a:lnTo>
                    <a:pt x="520" y="13"/>
                  </a:lnTo>
                  <a:lnTo>
                    <a:pt x="491" y="8"/>
                  </a:lnTo>
                  <a:lnTo>
                    <a:pt x="463" y="5"/>
                  </a:lnTo>
                  <a:lnTo>
                    <a:pt x="434" y="1"/>
                  </a:lnTo>
                  <a:lnTo>
                    <a:pt x="404" y="0"/>
                  </a:lnTo>
                  <a:lnTo>
                    <a:pt x="376" y="0"/>
                  </a:lnTo>
                  <a:lnTo>
                    <a:pt x="347" y="0"/>
                  </a:lnTo>
                  <a:lnTo>
                    <a:pt x="320" y="1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55" y="9"/>
                  </a:lnTo>
                  <a:lnTo>
                    <a:pt x="217" y="17"/>
                  </a:lnTo>
                  <a:lnTo>
                    <a:pt x="181" y="25"/>
                  </a:lnTo>
                  <a:lnTo>
                    <a:pt x="142" y="35"/>
                  </a:lnTo>
                  <a:lnTo>
                    <a:pt x="106" y="46"/>
                  </a:lnTo>
                  <a:lnTo>
                    <a:pt x="69" y="59"/>
                  </a:lnTo>
                  <a:lnTo>
                    <a:pt x="35" y="7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6" y="97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28" y="120"/>
                  </a:lnTo>
                  <a:lnTo>
                    <a:pt x="46" y="135"/>
                  </a:lnTo>
                  <a:lnTo>
                    <a:pt x="62" y="149"/>
                  </a:lnTo>
                  <a:lnTo>
                    <a:pt x="69" y="157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119" y="217"/>
                  </a:lnTo>
                  <a:lnTo>
                    <a:pt x="160" y="270"/>
                  </a:lnTo>
                  <a:lnTo>
                    <a:pt x="201" y="32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355" y="311"/>
                  </a:lnTo>
                  <a:lnTo>
                    <a:pt x="471" y="246"/>
                  </a:lnTo>
                  <a:lnTo>
                    <a:pt x="587" y="184"/>
                  </a:lnTo>
                  <a:lnTo>
                    <a:pt x="645" y="154"/>
                  </a:lnTo>
                  <a:lnTo>
                    <a:pt x="706" y="125"/>
                  </a:lnTo>
                  <a:lnTo>
                    <a:pt x="706" y="125"/>
                  </a:lnTo>
                  <a:lnTo>
                    <a:pt x="734" y="111"/>
                  </a:lnTo>
                  <a:lnTo>
                    <a:pt x="761" y="97"/>
                  </a:lnTo>
                  <a:lnTo>
                    <a:pt x="761" y="97"/>
                  </a:lnTo>
                  <a:close/>
                </a:path>
              </a:pathLst>
            </a:custGeom>
            <a:solidFill>
              <a:srgbClr val="814E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6" name="Freeform 85"/>
            <p:cNvSpPr/>
            <p:nvPr/>
          </p:nvSpPr>
          <p:spPr bwMode="auto">
            <a:xfrm>
              <a:off x="5024439" y="397193"/>
              <a:ext cx="1362075" cy="800100"/>
            </a:xfrm>
            <a:custGeom>
              <a:avLst/>
              <a:gdLst/>
              <a:ahLst/>
              <a:cxnLst>
                <a:cxn ang="0">
                  <a:pos x="850" y="304"/>
                </a:cxn>
                <a:cxn ang="0">
                  <a:pos x="850" y="304"/>
                </a:cxn>
                <a:cxn ang="0">
                  <a:pos x="817" y="258"/>
                </a:cxn>
                <a:cxn ang="0">
                  <a:pos x="782" y="214"/>
                </a:cxn>
                <a:cxn ang="0">
                  <a:pos x="744" y="173"/>
                </a:cxn>
                <a:cxn ang="0">
                  <a:pos x="703" y="133"/>
                </a:cxn>
                <a:cxn ang="0">
                  <a:pos x="660" y="95"/>
                </a:cxn>
                <a:cxn ang="0">
                  <a:pos x="615" y="62"/>
                </a:cxn>
                <a:cxn ang="0">
                  <a:pos x="569" y="28"/>
                </a:cxn>
                <a:cxn ang="0">
                  <a:pos x="520" y="0"/>
                </a:cxn>
                <a:cxn ang="0">
                  <a:pos x="520" y="0"/>
                </a:cxn>
                <a:cxn ang="0">
                  <a:pos x="493" y="14"/>
                </a:cxn>
                <a:cxn ang="0">
                  <a:pos x="465" y="28"/>
                </a:cxn>
                <a:cxn ang="0">
                  <a:pos x="465" y="28"/>
                </a:cxn>
                <a:cxn ang="0">
                  <a:pos x="404" y="57"/>
                </a:cxn>
                <a:cxn ang="0">
                  <a:pos x="346" y="87"/>
                </a:cxn>
                <a:cxn ang="0">
                  <a:pos x="230" y="149"/>
                </a:cxn>
                <a:cxn ang="0">
                  <a:pos x="114" y="214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39" y="336"/>
                </a:cxn>
                <a:cxn ang="0">
                  <a:pos x="79" y="398"/>
                </a:cxn>
                <a:cxn ang="0">
                  <a:pos x="97" y="428"/>
                </a:cxn>
                <a:cxn ang="0">
                  <a:pos x="114" y="460"/>
                </a:cxn>
                <a:cxn ang="0">
                  <a:pos x="130" y="493"/>
                </a:cxn>
                <a:cxn ang="0">
                  <a:pos x="146" y="526"/>
                </a:cxn>
                <a:cxn ang="0">
                  <a:pos x="146" y="526"/>
                </a:cxn>
                <a:cxn ang="0">
                  <a:pos x="162" y="560"/>
                </a:cxn>
                <a:cxn ang="0">
                  <a:pos x="858" y="315"/>
                </a:cxn>
                <a:cxn ang="0">
                  <a:pos x="858" y="315"/>
                </a:cxn>
                <a:cxn ang="0">
                  <a:pos x="850" y="304"/>
                </a:cxn>
                <a:cxn ang="0">
                  <a:pos x="850" y="304"/>
                </a:cxn>
              </a:cxnLst>
              <a:rect l="0" t="0" r="r" b="b"/>
              <a:pathLst>
                <a:path w="858" h="560">
                  <a:moveTo>
                    <a:pt x="850" y="304"/>
                  </a:moveTo>
                  <a:lnTo>
                    <a:pt x="850" y="304"/>
                  </a:lnTo>
                  <a:lnTo>
                    <a:pt x="817" y="258"/>
                  </a:lnTo>
                  <a:lnTo>
                    <a:pt x="782" y="214"/>
                  </a:lnTo>
                  <a:lnTo>
                    <a:pt x="744" y="173"/>
                  </a:lnTo>
                  <a:lnTo>
                    <a:pt x="703" y="133"/>
                  </a:lnTo>
                  <a:lnTo>
                    <a:pt x="660" y="95"/>
                  </a:lnTo>
                  <a:lnTo>
                    <a:pt x="615" y="62"/>
                  </a:lnTo>
                  <a:lnTo>
                    <a:pt x="569" y="28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493" y="14"/>
                  </a:lnTo>
                  <a:lnTo>
                    <a:pt x="465" y="28"/>
                  </a:lnTo>
                  <a:lnTo>
                    <a:pt x="465" y="28"/>
                  </a:lnTo>
                  <a:lnTo>
                    <a:pt x="404" y="57"/>
                  </a:lnTo>
                  <a:lnTo>
                    <a:pt x="346" y="87"/>
                  </a:lnTo>
                  <a:lnTo>
                    <a:pt x="230" y="149"/>
                  </a:lnTo>
                  <a:lnTo>
                    <a:pt x="114" y="214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9" y="336"/>
                  </a:lnTo>
                  <a:lnTo>
                    <a:pt x="79" y="398"/>
                  </a:lnTo>
                  <a:lnTo>
                    <a:pt x="97" y="428"/>
                  </a:lnTo>
                  <a:lnTo>
                    <a:pt x="114" y="460"/>
                  </a:lnTo>
                  <a:lnTo>
                    <a:pt x="130" y="493"/>
                  </a:lnTo>
                  <a:lnTo>
                    <a:pt x="146" y="526"/>
                  </a:lnTo>
                  <a:lnTo>
                    <a:pt x="146" y="526"/>
                  </a:lnTo>
                  <a:lnTo>
                    <a:pt x="162" y="560"/>
                  </a:lnTo>
                  <a:lnTo>
                    <a:pt x="858" y="315"/>
                  </a:lnTo>
                  <a:lnTo>
                    <a:pt x="858" y="315"/>
                  </a:lnTo>
                  <a:lnTo>
                    <a:pt x="850" y="304"/>
                  </a:lnTo>
                  <a:lnTo>
                    <a:pt x="850" y="304"/>
                  </a:lnTo>
                  <a:close/>
                </a:path>
              </a:pathLst>
            </a:custGeom>
            <a:solidFill>
              <a:srgbClr val="8165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7" name="Freeform 86"/>
            <p:cNvSpPr/>
            <p:nvPr/>
          </p:nvSpPr>
          <p:spPr bwMode="auto">
            <a:xfrm>
              <a:off x="5281614" y="847249"/>
              <a:ext cx="1127125" cy="401479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0" y="245"/>
                </a:cxn>
                <a:cxn ang="0">
                  <a:pos x="0" y="245"/>
                </a:cxn>
                <a:cxn ang="0">
                  <a:pos x="16" y="281"/>
                </a:cxn>
                <a:cxn ang="0">
                  <a:pos x="710" y="24"/>
                </a:cxn>
                <a:cxn ang="0">
                  <a:pos x="710" y="24"/>
                </a:cxn>
                <a:cxn ang="0">
                  <a:pos x="696" y="0"/>
                </a:cxn>
                <a:cxn ang="0">
                  <a:pos x="696" y="0"/>
                </a:cxn>
              </a:cxnLst>
              <a:rect l="0" t="0" r="r" b="b"/>
              <a:pathLst>
                <a:path w="710" h="281">
                  <a:moveTo>
                    <a:pt x="696" y="0"/>
                  </a:moveTo>
                  <a:lnTo>
                    <a:pt x="0" y="245"/>
                  </a:lnTo>
                  <a:lnTo>
                    <a:pt x="0" y="245"/>
                  </a:lnTo>
                  <a:lnTo>
                    <a:pt x="16" y="281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8" name="Freeform 87"/>
            <p:cNvSpPr/>
            <p:nvPr/>
          </p:nvSpPr>
          <p:spPr bwMode="auto">
            <a:xfrm>
              <a:off x="5307014" y="881539"/>
              <a:ext cx="1133475" cy="412909"/>
            </a:xfrm>
            <a:custGeom>
              <a:avLst/>
              <a:gdLst/>
              <a:ahLst/>
              <a:cxnLst>
                <a:cxn ang="0">
                  <a:pos x="694" y="0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4" y="289"/>
                </a:cxn>
                <a:cxn ang="0">
                  <a:pos x="714" y="35"/>
                </a:cxn>
                <a:cxn ang="0">
                  <a:pos x="714" y="35"/>
                </a:cxn>
                <a:cxn ang="0">
                  <a:pos x="694" y="0"/>
                </a:cxn>
                <a:cxn ang="0">
                  <a:pos x="694" y="0"/>
                </a:cxn>
              </a:cxnLst>
              <a:rect l="0" t="0" r="r" b="b"/>
              <a:pathLst>
                <a:path w="714" h="289">
                  <a:moveTo>
                    <a:pt x="694" y="0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14" y="289"/>
                  </a:lnTo>
                  <a:lnTo>
                    <a:pt x="714" y="35"/>
                  </a:lnTo>
                  <a:lnTo>
                    <a:pt x="714" y="35"/>
                  </a:lnTo>
                  <a:lnTo>
                    <a:pt x="694" y="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9" name="Freeform 88"/>
            <p:cNvSpPr/>
            <p:nvPr/>
          </p:nvSpPr>
          <p:spPr bwMode="auto">
            <a:xfrm>
              <a:off x="5329239" y="931545"/>
              <a:ext cx="1130300" cy="414338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0" y="254"/>
                </a:cxn>
                <a:cxn ang="0">
                  <a:pos x="0" y="254"/>
                </a:cxn>
                <a:cxn ang="0">
                  <a:pos x="16" y="290"/>
                </a:cxn>
                <a:cxn ang="0">
                  <a:pos x="712" y="27"/>
                </a:cxn>
                <a:cxn ang="0">
                  <a:pos x="712" y="27"/>
                </a:cxn>
                <a:cxn ang="0">
                  <a:pos x="700" y="0"/>
                </a:cxn>
                <a:cxn ang="0">
                  <a:pos x="700" y="0"/>
                </a:cxn>
              </a:cxnLst>
              <a:rect l="0" t="0" r="r" b="b"/>
              <a:pathLst>
                <a:path w="712" h="290">
                  <a:moveTo>
                    <a:pt x="700" y="0"/>
                  </a:moveTo>
                  <a:lnTo>
                    <a:pt x="0" y="254"/>
                  </a:lnTo>
                  <a:lnTo>
                    <a:pt x="0" y="254"/>
                  </a:lnTo>
                  <a:lnTo>
                    <a:pt x="16" y="290"/>
                  </a:lnTo>
                  <a:lnTo>
                    <a:pt x="712" y="27"/>
                  </a:lnTo>
                  <a:lnTo>
                    <a:pt x="712" y="27"/>
                  </a:lnTo>
                  <a:lnTo>
                    <a:pt x="700" y="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0" name="Freeform 89"/>
            <p:cNvSpPr/>
            <p:nvPr/>
          </p:nvSpPr>
          <p:spPr bwMode="auto">
            <a:xfrm>
              <a:off x="5354639" y="970121"/>
              <a:ext cx="1122363" cy="447199"/>
            </a:xfrm>
            <a:custGeom>
              <a:avLst/>
              <a:gdLst/>
              <a:ahLst/>
              <a:cxnLst>
                <a:cxn ang="0">
                  <a:pos x="707" y="29"/>
                </a:cxn>
                <a:cxn ang="0">
                  <a:pos x="707" y="29"/>
                </a:cxn>
                <a:cxn ang="0">
                  <a:pos x="696" y="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0" y="313"/>
                </a:cxn>
                <a:cxn ang="0">
                  <a:pos x="707" y="29"/>
                </a:cxn>
              </a:cxnLst>
              <a:rect l="0" t="0" r="r" b="b"/>
              <a:pathLst>
                <a:path w="707" h="313">
                  <a:moveTo>
                    <a:pt x="707" y="29"/>
                  </a:moveTo>
                  <a:lnTo>
                    <a:pt x="707" y="29"/>
                  </a:lnTo>
                  <a:lnTo>
                    <a:pt x="696" y="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0" y="313"/>
                  </a:lnTo>
                  <a:lnTo>
                    <a:pt x="707" y="2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1" name="Freeform 90"/>
            <p:cNvSpPr/>
            <p:nvPr/>
          </p:nvSpPr>
          <p:spPr bwMode="auto">
            <a:xfrm>
              <a:off x="5386389" y="1011555"/>
              <a:ext cx="1103313" cy="48720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0" y="284"/>
                </a:cxn>
                <a:cxn ang="0">
                  <a:pos x="0" y="284"/>
                </a:cxn>
                <a:cxn ang="0">
                  <a:pos x="26" y="341"/>
                </a:cxn>
                <a:cxn ang="0">
                  <a:pos x="695" y="20"/>
                </a:cxn>
                <a:cxn ang="0">
                  <a:pos x="695" y="20"/>
                </a:cxn>
                <a:cxn ang="0">
                  <a:pos x="687" y="0"/>
                </a:cxn>
                <a:cxn ang="0">
                  <a:pos x="687" y="0"/>
                </a:cxn>
              </a:cxnLst>
              <a:rect l="0" t="0" r="r" b="b"/>
              <a:pathLst>
                <a:path w="695" h="341">
                  <a:moveTo>
                    <a:pt x="687" y="0"/>
                  </a:moveTo>
                  <a:lnTo>
                    <a:pt x="0" y="284"/>
                  </a:lnTo>
                  <a:lnTo>
                    <a:pt x="0" y="284"/>
                  </a:lnTo>
                  <a:lnTo>
                    <a:pt x="26" y="341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687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2" name="Freeform 91"/>
            <p:cNvSpPr/>
            <p:nvPr/>
          </p:nvSpPr>
          <p:spPr bwMode="auto">
            <a:xfrm>
              <a:off x="5427664" y="1040130"/>
              <a:ext cx="1074738" cy="535781"/>
            </a:xfrm>
            <a:custGeom>
              <a:avLst/>
              <a:gdLst/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20" y="375"/>
                </a:cxn>
                <a:cxn ang="0">
                  <a:pos x="677" y="26"/>
                </a:cxn>
                <a:cxn ang="0">
                  <a:pos x="677" y="26"/>
                </a:cxn>
                <a:cxn ang="0">
                  <a:pos x="669" y="0"/>
                </a:cxn>
                <a:cxn ang="0">
                  <a:pos x="0" y="321"/>
                </a:cxn>
              </a:cxnLst>
              <a:rect l="0" t="0" r="r" b="b"/>
              <a:pathLst>
                <a:path w="677" h="375">
                  <a:moveTo>
                    <a:pt x="0" y="321"/>
                  </a:moveTo>
                  <a:lnTo>
                    <a:pt x="0" y="321"/>
                  </a:lnTo>
                  <a:lnTo>
                    <a:pt x="20" y="375"/>
                  </a:lnTo>
                  <a:lnTo>
                    <a:pt x="677" y="26"/>
                  </a:lnTo>
                  <a:lnTo>
                    <a:pt x="677" y="26"/>
                  </a:lnTo>
                  <a:lnTo>
                    <a:pt x="669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3" name="Freeform 92"/>
            <p:cNvSpPr/>
            <p:nvPr/>
          </p:nvSpPr>
          <p:spPr bwMode="auto">
            <a:xfrm>
              <a:off x="5476877" y="1608773"/>
              <a:ext cx="33338" cy="142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0"/>
                </a:cxn>
                <a:cxn ang="0">
                  <a:pos x="21" y="0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4" name="Freeform 93"/>
            <p:cNvSpPr/>
            <p:nvPr/>
          </p:nvSpPr>
          <p:spPr bwMode="auto">
            <a:xfrm>
              <a:off x="5459414" y="1260158"/>
              <a:ext cx="695325" cy="354330"/>
            </a:xfrm>
            <a:custGeom>
              <a:avLst/>
              <a:gdLst/>
              <a:ahLst/>
              <a:cxnLst>
                <a:cxn ang="0">
                  <a:pos x="0" y="221"/>
                </a:cxn>
                <a:cxn ang="0">
                  <a:pos x="0" y="221"/>
                </a:cxn>
                <a:cxn ang="0">
                  <a:pos x="11" y="248"/>
                </a:cxn>
                <a:cxn ang="0">
                  <a:pos x="32" y="244"/>
                </a:cxn>
                <a:cxn ang="0">
                  <a:pos x="438" y="65"/>
                </a:cxn>
                <a:cxn ang="0">
                  <a:pos x="414" y="0"/>
                </a:cxn>
                <a:cxn ang="0">
                  <a:pos x="0" y="221"/>
                </a:cxn>
              </a:cxnLst>
              <a:rect l="0" t="0" r="r" b="b"/>
              <a:pathLst>
                <a:path w="438" h="248">
                  <a:moveTo>
                    <a:pt x="0" y="221"/>
                  </a:moveTo>
                  <a:lnTo>
                    <a:pt x="0" y="221"/>
                  </a:lnTo>
                  <a:lnTo>
                    <a:pt x="11" y="248"/>
                  </a:lnTo>
                  <a:lnTo>
                    <a:pt x="32" y="244"/>
                  </a:lnTo>
                  <a:lnTo>
                    <a:pt x="438" y="65"/>
                  </a:lnTo>
                  <a:lnTo>
                    <a:pt x="414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5" name="Freeform 94"/>
            <p:cNvSpPr/>
            <p:nvPr/>
          </p:nvSpPr>
          <p:spPr bwMode="auto">
            <a:xfrm>
              <a:off x="6205539" y="1174433"/>
              <a:ext cx="128588" cy="1428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100"/>
                </a:cxn>
                <a:cxn ang="0">
                  <a:pos x="81" y="74"/>
                </a:cxn>
                <a:cxn ang="0">
                  <a:pos x="60" y="0"/>
                </a:cxn>
                <a:cxn ang="0">
                  <a:pos x="0" y="30"/>
                </a:cxn>
              </a:cxnLst>
              <a:rect l="0" t="0" r="r" b="b"/>
              <a:pathLst>
                <a:path w="81" h="100">
                  <a:moveTo>
                    <a:pt x="0" y="30"/>
                  </a:moveTo>
                  <a:lnTo>
                    <a:pt x="24" y="100"/>
                  </a:lnTo>
                  <a:lnTo>
                    <a:pt x="81" y="74"/>
                  </a:lnTo>
                  <a:lnTo>
                    <a:pt x="6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6" name="Freeform 95"/>
            <p:cNvSpPr/>
            <p:nvPr/>
          </p:nvSpPr>
          <p:spPr bwMode="auto">
            <a:xfrm>
              <a:off x="6300789" y="1124426"/>
              <a:ext cx="139700" cy="15573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109"/>
                </a:cxn>
                <a:cxn ang="0">
                  <a:pos x="88" y="81"/>
                </a:cxn>
                <a:cxn ang="0">
                  <a:pos x="64" y="0"/>
                </a:cxn>
                <a:cxn ang="0">
                  <a:pos x="0" y="35"/>
                </a:cxn>
              </a:cxnLst>
              <a:rect l="0" t="0" r="r" b="b"/>
              <a:pathLst>
                <a:path w="88" h="109">
                  <a:moveTo>
                    <a:pt x="0" y="35"/>
                  </a:moveTo>
                  <a:lnTo>
                    <a:pt x="21" y="109"/>
                  </a:lnTo>
                  <a:lnTo>
                    <a:pt x="88" y="81"/>
                  </a:lnTo>
                  <a:lnTo>
                    <a:pt x="6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7" name="Freeform 96"/>
            <p:cNvSpPr/>
            <p:nvPr/>
          </p:nvSpPr>
          <p:spPr bwMode="auto">
            <a:xfrm>
              <a:off x="6402389" y="1077278"/>
              <a:ext cx="133350" cy="162878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33"/>
                </a:cxn>
                <a:cxn ang="0">
                  <a:pos x="24" y="114"/>
                </a:cxn>
                <a:cxn ang="0">
                  <a:pos x="84" y="87"/>
                </a:cxn>
                <a:cxn ang="0">
                  <a:pos x="84" y="87"/>
                </a:cxn>
                <a:cxn ang="0">
                  <a:pos x="74" y="42"/>
                </a:cxn>
                <a:cxn ang="0">
                  <a:pos x="63" y="0"/>
                </a:cxn>
                <a:cxn ang="0">
                  <a:pos x="63" y="0"/>
                </a:cxn>
              </a:cxnLst>
              <a:rect l="0" t="0" r="r" b="b"/>
              <a:pathLst>
                <a:path w="84" h="114">
                  <a:moveTo>
                    <a:pt x="63" y="0"/>
                  </a:moveTo>
                  <a:lnTo>
                    <a:pt x="0" y="33"/>
                  </a:lnTo>
                  <a:lnTo>
                    <a:pt x="24" y="114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4" y="42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8" name="Freeform 97"/>
            <p:cNvSpPr/>
            <p:nvPr/>
          </p:nvSpPr>
          <p:spPr bwMode="auto">
            <a:xfrm>
              <a:off x="6116639" y="1217295"/>
              <a:ext cx="127000" cy="1357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95"/>
                </a:cxn>
                <a:cxn ang="0">
                  <a:pos x="80" y="70"/>
                </a:cxn>
                <a:cxn ang="0">
                  <a:pos x="56" y="0"/>
                </a:cxn>
                <a:cxn ang="0">
                  <a:pos x="0" y="30"/>
                </a:cxn>
              </a:cxnLst>
              <a:rect l="0" t="0" r="r" b="b"/>
              <a:pathLst>
                <a:path w="80" h="95">
                  <a:moveTo>
                    <a:pt x="0" y="30"/>
                  </a:moveTo>
                  <a:lnTo>
                    <a:pt x="24" y="95"/>
                  </a:lnTo>
                  <a:lnTo>
                    <a:pt x="80" y="70"/>
                  </a:lnTo>
                  <a:lnTo>
                    <a:pt x="5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9" name="Freeform 98"/>
            <p:cNvSpPr/>
            <p:nvPr/>
          </p:nvSpPr>
          <p:spPr bwMode="auto">
            <a:xfrm>
              <a:off x="5510214" y="1201579"/>
              <a:ext cx="1039813" cy="407194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0" y="285"/>
                </a:cxn>
                <a:cxn ang="0">
                  <a:pos x="652" y="217"/>
                </a:cxn>
                <a:cxn ang="0">
                  <a:pos x="652" y="217"/>
                </a:cxn>
                <a:cxn ang="0">
                  <a:pos x="655" y="163"/>
                </a:cxn>
                <a:cxn ang="0">
                  <a:pos x="655" y="108"/>
                </a:cxn>
                <a:cxn ang="0">
                  <a:pos x="652" y="54"/>
                </a:cxn>
                <a:cxn ang="0">
                  <a:pos x="649" y="27"/>
                </a:cxn>
                <a:cxn ang="0">
                  <a:pos x="646" y="0"/>
                </a:cxn>
                <a:cxn ang="0">
                  <a:pos x="646" y="0"/>
                </a:cxn>
              </a:cxnLst>
              <a:rect l="0" t="0" r="r" b="b"/>
              <a:pathLst>
                <a:path w="655" h="285">
                  <a:moveTo>
                    <a:pt x="646" y="0"/>
                  </a:moveTo>
                  <a:lnTo>
                    <a:pt x="0" y="285"/>
                  </a:lnTo>
                  <a:lnTo>
                    <a:pt x="652" y="217"/>
                  </a:lnTo>
                  <a:lnTo>
                    <a:pt x="652" y="217"/>
                  </a:lnTo>
                  <a:lnTo>
                    <a:pt x="655" y="163"/>
                  </a:lnTo>
                  <a:lnTo>
                    <a:pt x="655" y="108"/>
                  </a:lnTo>
                  <a:lnTo>
                    <a:pt x="652" y="54"/>
                  </a:lnTo>
                  <a:lnTo>
                    <a:pt x="649" y="27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6A58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0" name="Freeform 99"/>
            <p:cNvSpPr/>
            <p:nvPr/>
          </p:nvSpPr>
          <p:spPr bwMode="auto">
            <a:xfrm>
              <a:off x="5480052" y="1545908"/>
              <a:ext cx="709613" cy="115729"/>
            </a:xfrm>
            <a:custGeom>
              <a:avLst/>
              <a:gdLst/>
              <a:ahLst/>
              <a:cxnLst>
                <a:cxn ang="0">
                  <a:pos x="19" y="4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1" y="81"/>
                </a:cxn>
                <a:cxn ang="0">
                  <a:pos x="447" y="71"/>
                </a:cxn>
                <a:cxn ang="0">
                  <a:pos x="446" y="0"/>
                </a:cxn>
                <a:cxn ang="0">
                  <a:pos x="19" y="44"/>
                </a:cxn>
              </a:cxnLst>
              <a:rect l="0" t="0" r="r" b="b"/>
              <a:pathLst>
                <a:path w="447" h="81">
                  <a:moveTo>
                    <a:pt x="19" y="4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11" y="81"/>
                  </a:lnTo>
                  <a:lnTo>
                    <a:pt x="447" y="71"/>
                  </a:lnTo>
                  <a:lnTo>
                    <a:pt x="446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1" name="Freeform 100"/>
            <p:cNvSpPr/>
            <p:nvPr/>
          </p:nvSpPr>
          <p:spPr bwMode="auto">
            <a:xfrm>
              <a:off x="6188077" y="1534478"/>
              <a:ext cx="117475" cy="11287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79"/>
                </a:cxn>
                <a:cxn ang="0">
                  <a:pos x="71" y="79"/>
                </a:cxn>
                <a:cxn ang="0">
                  <a:pos x="74" y="0"/>
                </a:cxn>
                <a:cxn ang="0">
                  <a:pos x="0" y="8"/>
                </a:cxn>
              </a:cxnLst>
              <a:rect l="0" t="0" r="r" b="b"/>
              <a:pathLst>
                <a:path w="74" h="79">
                  <a:moveTo>
                    <a:pt x="0" y="8"/>
                  </a:moveTo>
                  <a:lnTo>
                    <a:pt x="1" y="79"/>
                  </a:lnTo>
                  <a:lnTo>
                    <a:pt x="71" y="79"/>
                  </a:lnTo>
                  <a:lnTo>
                    <a:pt x="7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2" name="Freeform 101"/>
            <p:cNvSpPr/>
            <p:nvPr/>
          </p:nvSpPr>
          <p:spPr bwMode="auto">
            <a:xfrm>
              <a:off x="6300789" y="1521619"/>
              <a:ext cx="139700" cy="12573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88"/>
                </a:cxn>
                <a:cxn ang="0">
                  <a:pos x="83" y="87"/>
                </a:cxn>
                <a:cxn ang="0">
                  <a:pos x="88" y="0"/>
                </a:cxn>
                <a:cxn ang="0">
                  <a:pos x="3" y="9"/>
                </a:cxn>
              </a:cxnLst>
              <a:rect l="0" t="0" r="r" b="b"/>
              <a:pathLst>
                <a:path w="88" h="88">
                  <a:moveTo>
                    <a:pt x="3" y="9"/>
                  </a:moveTo>
                  <a:lnTo>
                    <a:pt x="0" y="88"/>
                  </a:lnTo>
                  <a:lnTo>
                    <a:pt x="83" y="87"/>
                  </a:lnTo>
                  <a:lnTo>
                    <a:pt x="88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3" name="Freeform 102"/>
            <p:cNvSpPr/>
            <p:nvPr/>
          </p:nvSpPr>
          <p:spPr bwMode="auto">
            <a:xfrm>
              <a:off x="6432552" y="1511618"/>
              <a:ext cx="112713" cy="13430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5" y="7"/>
                </a:cxn>
                <a:cxn ang="0">
                  <a:pos x="0" y="94"/>
                </a:cxn>
                <a:cxn ang="0">
                  <a:pos x="58" y="92"/>
                </a:cxn>
                <a:cxn ang="0">
                  <a:pos x="58" y="92"/>
                </a:cxn>
                <a:cxn ang="0">
                  <a:pos x="66" y="46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71" h="94">
                  <a:moveTo>
                    <a:pt x="71" y="0"/>
                  </a:moveTo>
                  <a:lnTo>
                    <a:pt x="5" y="7"/>
                  </a:lnTo>
                  <a:lnTo>
                    <a:pt x="0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6" y="46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4" name="Freeform 103"/>
            <p:cNvSpPr/>
            <p:nvPr/>
          </p:nvSpPr>
          <p:spPr bwMode="auto">
            <a:xfrm>
              <a:off x="5497514" y="1643063"/>
              <a:ext cx="1027113" cy="428625"/>
            </a:xfrm>
            <a:custGeom>
              <a:avLst/>
              <a:gdLst/>
              <a:ahLst/>
              <a:cxnLst>
                <a:cxn ang="0">
                  <a:pos x="613" y="130"/>
                </a:cxn>
                <a:cxn ang="0">
                  <a:pos x="613" y="130"/>
                </a:cxn>
                <a:cxn ang="0">
                  <a:pos x="624" y="99"/>
                </a:cxn>
                <a:cxn ang="0">
                  <a:pos x="632" y="65"/>
                </a:cxn>
                <a:cxn ang="0">
                  <a:pos x="640" y="34"/>
                </a:cxn>
                <a:cxn ang="0">
                  <a:pos x="647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5" y="84"/>
                </a:cxn>
                <a:cxn ang="0">
                  <a:pos x="49" y="156"/>
                </a:cxn>
                <a:cxn ang="0">
                  <a:pos x="71" y="227"/>
                </a:cxn>
                <a:cxn ang="0">
                  <a:pos x="91" y="300"/>
                </a:cxn>
                <a:cxn ang="0">
                  <a:pos x="600" y="170"/>
                </a:cxn>
                <a:cxn ang="0">
                  <a:pos x="600" y="170"/>
                </a:cxn>
                <a:cxn ang="0">
                  <a:pos x="613" y="130"/>
                </a:cxn>
                <a:cxn ang="0">
                  <a:pos x="613" y="130"/>
                </a:cxn>
              </a:cxnLst>
              <a:rect l="0" t="0" r="r" b="b"/>
              <a:pathLst>
                <a:path w="647" h="300">
                  <a:moveTo>
                    <a:pt x="613" y="130"/>
                  </a:moveTo>
                  <a:lnTo>
                    <a:pt x="613" y="130"/>
                  </a:lnTo>
                  <a:lnTo>
                    <a:pt x="624" y="99"/>
                  </a:lnTo>
                  <a:lnTo>
                    <a:pt x="632" y="65"/>
                  </a:lnTo>
                  <a:lnTo>
                    <a:pt x="640" y="34"/>
                  </a:lnTo>
                  <a:lnTo>
                    <a:pt x="64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84"/>
                  </a:lnTo>
                  <a:lnTo>
                    <a:pt x="49" y="156"/>
                  </a:lnTo>
                  <a:lnTo>
                    <a:pt x="71" y="227"/>
                  </a:lnTo>
                  <a:lnTo>
                    <a:pt x="91" y="300"/>
                  </a:lnTo>
                  <a:lnTo>
                    <a:pt x="600" y="170"/>
                  </a:lnTo>
                  <a:lnTo>
                    <a:pt x="600" y="170"/>
                  </a:lnTo>
                  <a:lnTo>
                    <a:pt x="613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FFD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5" name="Freeform 104"/>
            <p:cNvSpPr/>
            <p:nvPr/>
          </p:nvSpPr>
          <p:spPr bwMode="auto">
            <a:xfrm>
              <a:off x="5699127" y="2317433"/>
              <a:ext cx="257175" cy="15573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6" y="87"/>
                </a:cxn>
                <a:cxn ang="0">
                  <a:pos x="127" y="109"/>
                </a:cxn>
                <a:cxn ang="0">
                  <a:pos x="127" y="109"/>
                </a:cxn>
                <a:cxn ang="0">
                  <a:pos x="143" y="55"/>
                </a:cxn>
                <a:cxn ang="0">
                  <a:pos x="151" y="26"/>
                </a:cxn>
                <a:cxn ang="0">
                  <a:pos x="162" y="0"/>
                </a:cxn>
                <a:cxn ang="0">
                  <a:pos x="0" y="25"/>
                </a:cxn>
              </a:cxnLst>
              <a:rect l="0" t="0" r="r" b="b"/>
              <a:pathLst>
                <a:path w="162" h="109">
                  <a:moveTo>
                    <a:pt x="0" y="25"/>
                  </a:moveTo>
                  <a:lnTo>
                    <a:pt x="0" y="25"/>
                  </a:lnTo>
                  <a:lnTo>
                    <a:pt x="6" y="87"/>
                  </a:lnTo>
                  <a:lnTo>
                    <a:pt x="127" y="109"/>
                  </a:lnTo>
                  <a:lnTo>
                    <a:pt x="127" y="109"/>
                  </a:lnTo>
                  <a:lnTo>
                    <a:pt x="143" y="55"/>
                  </a:lnTo>
                  <a:lnTo>
                    <a:pt x="151" y="26"/>
                  </a:lnTo>
                  <a:lnTo>
                    <a:pt x="162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6" name="Freeform 105"/>
            <p:cNvSpPr/>
            <p:nvPr/>
          </p:nvSpPr>
          <p:spPr bwMode="auto">
            <a:xfrm>
              <a:off x="5900739" y="2307431"/>
              <a:ext cx="115888" cy="172879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33"/>
                </a:cxn>
                <a:cxn ang="0">
                  <a:pos x="16" y="62"/>
                </a:cxn>
                <a:cxn ang="0">
                  <a:pos x="0" y="116"/>
                </a:cxn>
                <a:cxn ang="0">
                  <a:pos x="22" y="121"/>
                </a:cxn>
                <a:cxn ang="0">
                  <a:pos x="22" y="121"/>
                </a:cxn>
                <a:cxn ang="0">
                  <a:pos x="35" y="91"/>
                </a:cxn>
                <a:cxn ang="0">
                  <a:pos x="48" y="6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3" h="121">
                  <a:moveTo>
                    <a:pt x="73" y="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24" y="33"/>
                  </a:lnTo>
                  <a:lnTo>
                    <a:pt x="16" y="62"/>
                  </a:lnTo>
                  <a:lnTo>
                    <a:pt x="0" y="116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35" y="91"/>
                  </a:lnTo>
                  <a:lnTo>
                    <a:pt x="48" y="6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7" name="Freeform 106"/>
            <p:cNvSpPr/>
            <p:nvPr/>
          </p:nvSpPr>
          <p:spPr bwMode="auto">
            <a:xfrm>
              <a:off x="5935664" y="2294573"/>
              <a:ext cx="180975" cy="190024"/>
            </a:xfrm>
            <a:custGeom>
              <a:avLst/>
              <a:gdLst/>
              <a:ahLst/>
              <a:cxnLst>
                <a:cxn ang="0">
                  <a:pos x="51" y="9"/>
                </a:cxn>
                <a:cxn ang="0">
                  <a:pos x="51" y="9"/>
                </a:cxn>
                <a:cxn ang="0">
                  <a:pos x="26" y="69"/>
                </a:cxn>
                <a:cxn ang="0">
                  <a:pos x="13" y="100"/>
                </a:cxn>
                <a:cxn ang="0">
                  <a:pos x="0" y="130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35" y="96"/>
                </a:cxn>
                <a:cxn ang="0">
                  <a:pos x="59" y="63"/>
                </a:cxn>
                <a:cxn ang="0">
                  <a:pos x="86" y="31"/>
                </a:cxn>
                <a:cxn ang="0">
                  <a:pos x="114" y="0"/>
                </a:cxn>
                <a:cxn ang="0">
                  <a:pos x="51" y="9"/>
                </a:cxn>
              </a:cxnLst>
              <a:rect l="0" t="0" r="r" b="b"/>
              <a:pathLst>
                <a:path w="114" h="133">
                  <a:moveTo>
                    <a:pt x="51" y="9"/>
                  </a:moveTo>
                  <a:lnTo>
                    <a:pt x="51" y="9"/>
                  </a:lnTo>
                  <a:lnTo>
                    <a:pt x="26" y="69"/>
                  </a:lnTo>
                  <a:lnTo>
                    <a:pt x="13" y="100"/>
                  </a:lnTo>
                  <a:lnTo>
                    <a:pt x="0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35" y="96"/>
                  </a:lnTo>
                  <a:lnTo>
                    <a:pt x="59" y="63"/>
                  </a:lnTo>
                  <a:lnTo>
                    <a:pt x="86" y="31"/>
                  </a:lnTo>
                  <a:lnTo>
                    <a:pt x="114" y="0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8" name="Freeform 107"/>
            <p:cNvSpPr/>
            <p:nvPr/>
          </p:nvSpPr>
          <p:spPr bwMode="auto">
            <a:xfrm>
              <a:off x="5957889" y="2284571"/>
              <a:ext cx="230188" cy="204311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100" y="7"/>
                </a:cxn>
                <a:cxn ang="0">
                  <a:pos x="72" y="38"/>
                </a:cxn>
                <a:cxn ang="0">
                  <a:pos x="45" y="70"/>
                </a:cxn>
                <a:cxn ang="0">
                  <a:pos x="21" y="103"/>
                </a:cxn>
                <a:cxn ang="0">
                  <a:pos x="0" y="140"/>
                </a:cxn>
                <a:cxn ang="0">
                  <a:pos x="13" y="143"/>
                </a:cxn>
                <a:cxn ang="0">
                  <a:pos x="13" y="143"/>
                </a:cxn>
                <a:cxn ang="0">
                  <a:pos x="29" y="124"/>
                </a:cxn>
                <a:cxn ang="0">
                  <a:pos x="43" y="107"/>
                </a:cxn>
                <a:cxn ang="0">
                  <a:pos x="77" y="72"/>
                </a:cxn>
                <a:cxn ang="0">
                  <a:pos x="110" y="37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145" y="0"/>
                </a:cxn>
                <a:cxn ang="0">
                  <a:pos x="100" y="7"/>
                </a:cxn>
              </a:cxnLst>
              <a:rect l="0" t="0" r="r" b="b"/>
              <a:pathLst>
                <a:path w="145" h="143">
                  <a:moveTo>
                    <a:pt x="100" y="7"/>
                  </a:moveTo>
                  <a:lnTo>
                    <a:pt x="100" y="7"/>
                  </a:lnTo>
                  <a:lnTo>
                    <a:pt x="72" y="38"/>
                  </a:lnTo>
                  <a:lnTo>
                    <a:pt x="45" y="70"/>
                  </a:lnTo>
                  <a:lnTo>
                    <a:pt x="21" y="103"/>
                  </a:lnTo>
                  <a:lnTo>
                    <a:pt x="0" y="140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9" y="124"/>
                  </a:lnTo>
                  <a:lnTo>
                    <a:pt x="43" y="107"/>
                  </a:lnTo>
                  <a:lnTo>
                    <a:pt x="77" y="72"/>
                  </a:lnTo>
                  <a:lnTo>
                    <a:pt x="110" y="3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5" y="0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9" name="Freeform 108"/>
            <p:cNvSpPr/>
            <p:nvPr/>
          </p:nvSpPr>
          <p:spPr bwMode="auto">
            <a:xfrm>
              <a:off x="5708652" y="2441734"/>
              <a:ext cx="269875" cy="81439"/>
            </a:xfrm>
            <a:custGeom>
              <a:avLst/>
              <a:gdLst/>
              <a:ahLst/>
              <a:cxnLst>
                <a:cxn ang="0">
                  <a:pos x="170" y="3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30"/>
                </a:cxn>
                <a:cxn ang="0">
                  <a:pos x="154" y="57"/>
                </a:cxn>
                <a:cxn ang="0">
                  <a:pos x="154" y="57"/>
                </a:cxn>
                <a:cxn ang="0">
                  <a:pos x="170" y="33"/>
                </a:cxn>
                <a:cxn ang="0">
                  <a:pos x="170" y="33"/>
                </a:cxn>
              </a:cxnLst>
              <a:rect l="0" t="0" r="r" b="b"/>
              <a:pathLst>
                <a:path w="170" h="57">
                  <a:moveTo>
                    <a:pt x="170" y="3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0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70" y="33"/>
                  </a:lnTo>
                  <a:lnTo>
                    <a:pt x="170" y="33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0" name="Freeform 109"/>
            <p:cNvSpPr/>
            <p:nvPr/>
          </p:nvSpPr>
          <p:spPr bwMode="auto">
            <a:xfrm>
              <a:off x="5715002" y="2484596"/>
              <a:ext cx="238125" cy="74295"/>
            </a:xfrm>
            <a:custGeom>
              <a:avLst/>
              <a:gdLst/>
              <a:ahLst/>
              <a:cxnLst>
                <a:cxn ang="0">
                  <a:pos x="142" y="41"/>
                </a:cxn>
                <a:cxn ang="0">
                  <a:pos x="142" y="41"/>
                </a:cxn>
                <a:cxn ang="0">
                  <a:pos x="150" y="2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1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42" y="41"/>
                </a:cxn>
                <a:cxn ang="0">
                  <a:pos x="142" y="41"/>
                </a:cxn>
              </a:cxnLst>
              <a:rect l="0" t="0" r="r" b="b"/>
              <a:pathLst>
                <a:path w="150" h="52">
                  <a:moveTo>
                    <a:pt x="142" y="41"/>
                  </a:moveTo>
                  <a:lnTo>
                    <a:pt x="142" y="41"/>
                  </a:lnTo>
                  <a:lnTo>
                    <a:pt x="150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1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42" y="41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1" name="Freeform 110"/>
            <p:cNvSpPr/>
            <p:nvPr/>
          </p:nvSpPr>
          <p:spPr bwMode="auto">
            <a:xfrm>
              <a:off x="5716589" y="2543175"/>
              <a:ext cx="217488" cy="47149"/>
            </a:xfrm>
            <a:custGeom>
              <a:avLst/>
              <a:gdLst/>
              <a:ahLst/>
              <a:cxnLst>
                <a:cxn ang="0">
                  <a:pos x="137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130" y="33"/>
                </a:cxn>
                <a:cxn ang="0">
                  <a:pos x="130" y="33"/>
                </a:cxn>
                <a:cxn ang="0">
                  <a:pos x="137" y="11"/>
                </a:cxn>
                <a:cxn ang="0">
                  <a:pos x="137" y="11"/>
                </a:cxn>
              </a:cxnLst>
              <a:rect l="0" t="0" r="r" b="b"/>
              <a:pathLst>
                <a:path w="137" h="33">
                  <a:moveTo>
                    <a:pt x="137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7" y="11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2" name="Freeform 111"/>
            <p:cNvSpPr/>
            <p:nvPr/>
          </p:nvSpPr>
          <p:spPr bwMode="auto">
            <a:xfrm>
              <a:off x="5716589" y="2581752"/>
              <a:ext cx="206375" cy="61436"/>
            </a:xfrm>
            <a:custGeom>
              <a:avLst/>
              <a:gdLst/>
              <a:ahLst/>
              <a:cxnLst>
                <a:cxn ang="0">
                  <a:pos x="13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3"/>
                </a:cxn>
                <a:cxn ang="0">
                  <a:pos x="127" y="22"/>
                </a:cxn>
                <a:cxn ang="0">
                  <a:pos x="127" y="22"/>
                </a:cxn>
                <a:cxn ang="0">
                  <a:pos x="130" y="6"/>
                </a:cxn>
                <a:cxn ang="0">
                  <a:pos x="130" y="6"/>
                </a:cxn>
              </a:cxnLst>
              <a:rect l="0" t="0" r="r" b="b"/>
              <a:pathLst>
                <a:path w="130" h="43">
                  <a:moveTo>
                    <a:pt x="13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3" name="Freeform 112"/>
            <p:cNvSpPr/>
            <p:nvPr/>
          </p:nvSpPr>
          <p:spPr bwMode="auto">
            <a:xfrm>
              <a:off x="5711827" y="2613184"/>
              <a:ext cx="206375" cy="81439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57"/>
                </a:cxn>
                <a:cxn ang="0">
                  <a:pos x="127" y="15"/>
                </a:cxn>
                <a:cxn ang="0">
                  <a:pos x="127" y="15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3" y="21"/>
                  </a:lnTo>
                  <a:lnTo>
                    <a:pt x="3" y="21"/>
                  </a:lnTo>
                  <a:lnTo>
                    <a:pt x="0" y="5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4" name="Freeform 113"/>
            <p:cNvSpPr/>
            <p:nvPr/>
          </p:nvSpPr>
          <p:spPr bwMode="auto">
            <a:xfrm>
              <a:off x="5703889" y="2663190"/>
              <a:ext cx="206375" cy="118586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3" y="5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35" y="68"/>
                </a:cxn>
                <a:cxn ang="0">
                  <a:pos x="68" y="54"/>
                </a:cxn>
                <a:cxn ang="0">
                  <a:pos x="100" y="35"/>
                </a:cxn>
                <a:cxn ang="0">
                  <a:pos x="130" y="15"/>
                </a:cxn>
                <a:cxn ang="0">
                  <a:pos x="130" y="15"/>
                </a:cxn>
                <a:cxn ang="0">
                  <a:pos x="130" y="0"/>
                </a:cxn>
                <a:cxn ang="0">
                  <a:pos x="3" y="54"/>
                </a:cxn>
              </a:cxnLst>
              <a:rect l="0" t="0" r="r" b="b"/>
              <a:pathLst>
                <a:path w="130" h="83">
                  <a:moveTo>
                    <a:pt x="3" y="54"/>
                  </a:moveTo>
                  <a:lnTo>
                    <a:pt x="3" y="5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5" y="68"/>
                  </a:lnTo>
                  <a:lnTo>
                    <a:pt x="68" y="54"/>
                  </a:lnTo>
                  <a:lnTo>
                    <a:pt x="100" y="3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5" name="Freeform 114"/>
            <p:cNvSpPr/>
            <p:nvPr/>
          </p:nvSpPr>
          <p:spPr bwMode="auto">
            <a:xfrm>
              <a:off x="5708652" y="2634615"/>
              <a:ext cx="204788" cy="10572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0" y="74"/>
                </a:cxn>
                <a:cxn ang="0">
                  <a:pos x="127" y="20"/>
                </a:cxn>
                <a:cxn ang="0">
                  <a:pos x="127" y="2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74">
                  <a:moveTo>
                    <a:pt x="129" y="0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0" y="74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6" name="Freeform 115"/>
            <p:cNvSpPr/>
            <p:nvPr/>
          </p:nvSpPr>
          <p:spPr bwMode="auto">
            <a:xfrm>
              <a:off x="5641977" y="1885950"/>
              <a:ext cx="808038" cy="467201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11" y="179"/>
                </a:cxn>
                <a:cxn ang="0">
                  <a:pos x="22" y="229"/>
                </a:cxn>
                <a:cxn ang="0">
                  <a:pos x="30" y="278"/>
                </a:cxn>
                <a:cxn ang="0">
                  <a:pos x="36" y="327"/>
                </a:cxn>
                <a:cxn ang="0">
                  <a:pos x="344" y="279"/>
                </a:cxn>
                <a:cxn ang="0">
                  <a:pos x="344" y="279"/>
                </a:cxn>
                <a:cxn ang="0">
                  <a:pos x="369" y="248"/>
                </a:cxn>
                <a:cxn ang="0">
                  <a:pos x="395" y="216"/>
                </a:cxn>
                <a:cxn ang="0">
                  <a:pos x="417" y="181"/>
                </a:cxn>
                <a:cxn ang="0">
                  <a:pos x="439" y="148"/>
                </a:cxn>
                <a:cxn ang="0">
                  <a:pos x="458" y="111"/>
                </a:cxn>
                <a:cxn ang="0">
                  <a:pos x="476" y="75"/>
                </a:cxn>
                <a:cxn ang="0">
                  <a:pos x="493" y="38"/>
                </a:cxn>
                <a:cxn ang="0">
                  <a:pos x="509" y="0"/>
                </a:cxn>
                <a:cxn ang="0">
                  <a:pos x="509" y="0"/>
                </a:cxn>
              </a:cxnLst>
              <a:rect l="0" t="0" r="r" b="b"/>
              <a:pathLst>
                <a:path w="509" h="327">
                  <a:moveTo>
                    <a:pt x="509" y="0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1" y="179"/>
                  </a:lnTo>
                  <a:lnTo>
                    <a:pt x="22" y="229"/>
                  </a:lnTo>
                  <a:lnTo>
                    <a:pt x="30" y="278"/>
                  </a:lnTo>
                  <a:lnTo>
                    <a:pt x="36" y="327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69" y="248"/>
                  </a:lnTo>
                  <a:lnTo>
                    <a:pt x="395" y="216"/>
                  </a:lnTo>
                  <a:lnTo>
                    <a:pt x="417" y="181"/>
                  </a:lnTo>
                  <a:lnTo>
                    <a:pt x="439" y="148"/>
                  </a:lnTo>
                  <a:lnTo>
                    <a:pt x="458" y="111"/>
                  </a:lnTo>
                  <a:lnTo>
                    <a:pt x="476" y="75"/>
                  </a:lnTo>
                  <a:lnTo>
                    <a:pt x="493" y="38"/>
                  </a:lnTo>
                  <a:lnTo>
                    <a:pt x="509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7" name="Freeform 116"/>
            <p:cNvSpPr/>
            <p:nvPr/>
          </p:nvSpPr>
          <p:spPr bwMode="auto">
            <a:xfrm>
              <a:off x="4629152" y="371475"/>
              <a:ext cx="609600" cy="397193"/>
            </a:xfrm>
            <a:custGeom>
              <a:avLst/>
              <a:gdLst/>
              <a:ahLst/>
              <a:cxnLst>
                <a:cxn ang="0">
                  <a:pos x="331" y="168"/>
                </a:cxn>
                <a:cxn ang="0">
                  <a:pos x="331" y="168"/>
                </a:cxn>
                <a:cxn ang="0">
                  <a:pos x="341" y="154"/>
                </a:cxn>
                <a:cxn ang="0">
                  <a:pos x="350" y="140"/>
                </a:cxn>
                <a:cxn ang="0">
                  <a:pos x="358" y="126"/>
                </a:cxn>
                <a:cxn ang="0">
                  <a:pos x="365" y="110"/>
                </a:cxn>
                <a:cxn ang="0">
                  <a:pos x="376" y="80"/>
                </a:cxn>
                <a:cxn ang="0">
                  <a:pos x="384" y="48"/>
                </a:cxn>
                <a:cxn ang="0">
                  <a:pos x="384" y="48"/>
                </a:cxn>
                <a:cxn ang="0">
                  <a:pos x="369" y="43"/>
                </a:cxn>
                <a:cxn ang="0">
                  <a:pos x="369" y="43"/>
                </a:cxn>
                <a:cxn ang="0">
                  <a:pos x="317" y="29"/>
                </a:cxn>
                <a:cxn ang="0">
                  <a:pos x="263" y="18"/>
                </a:cxn>
                <a:cxn ang="0">
                  <a:pos x="209" y="10"/>
                </a:cxn>
                <a:cxn ang="0">
                  <a:pos x="155" y="5"/>
                </a:cxn>
                <a:cxn ang="0">
                  <a:pos x="155" y="5"/>
                </a:cxn>
                <a:cxn ang="0">
                  <a:pos x="104" y="2"/>
                </a:cxn>
                <a:cxn ang="0">
                  <a:pos x="76" y="0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36" y="5"/>
                </a:cxn>
                <a:cxn ang="0">
                  <a:pos x="23" y="10"/>
                </a:cxn>
                <a:cxn ang="0">
                  <a:pos x="14" y="16"/>
                </a:cxn>
                <a:cxn ang="0">
                  <a:pos x="6" y="24"/>
                </a:cxn>
                <a:cxn ang="0">
                  <a:pos x="3" y="29"/>
                </a:cxn>
                <a:cxn ang="0">
                  <a:pos x="1" y="34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3" y="6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9" y="92"/>
                </a:cxn>
                <a:cxn ang="0">
                  <a:pos x="28" y="102"/>
                </a:cxn>
                <a:cxn ang="0">
                  <a:pos x="38" y="108"/>
                </a:cxn>
                <a:cxn ang="0">
                  <a:pos x="49" y="114"/>
                </a:cxn>
                <a:cxn ang="0">
                  <a:pos x="73" y="122"/>
                </a:cxn>
                <a:cxn ang="0">
                  <a:pos x="84" y="129"/>
                </a:cxn>
                <a:cxn ang="0">
                  <a:pos x="96" y="137"/>
                </a:cxn>
                <a:cxn ang="0">
                  <a:pos x="96" y="137"/>
                </a:cxn>
                <a:cxn ang="0">
                  <a:pos x="104" y="146"/>
                </a:cxn>
                <a:cxn ang="0">
                  <a:pos x="112" y="156"/>
                </a:cxn>
                <a:cxn ang="0">
                  <a:pos x="119" y="168"/>
                </a:cxn>
                <a:cxn ang="0">
                  <a:pos x="125" y="179"/>
                </a:cxn>
                <a:cxn ang="0">
                  <a:pos x="133" y="205"/>
                </a:cxn>
                <a:cxn ang="0">
                  <a:pos x="142" y="230"/>
                </a:cxn>
                <a:cxn ang="0">
                  <a:pos x="142" y="230"/>
                </a:cxn>
                <a:cxn ang="0">
                  <a:pos x="152" y="248"/>
                </a:cxn>
                <a:cxn ang="0">
                  <a:pos x="171" y="278"/>
                </a:cxn>
                <a:cxn ang="0">
                  <a:pos x="171" y="278"/>
                </a:cxn>
                <a:cxn ang="0">
                  <a:pos x="193" y="270"/>
                </a:cxn>
                <a:cxn ang="0">
                  <a:pos x="215" y="260"/>
                </a:cxn>
                <a:cxn ang="0">
                  <a:pos x="236" y="249"/>
                </a:cxn>
                <a:cxn ang="0">
                  <a:pos x="257" y="237"/>
                </a:cxn>
                <a:cxn ang="0">
                  <a:pos x="277" y="221"/>
                </a:cxn>
                <a:cxn ang="0">
                  <a:pos x="296" y="205"/>
                </a:cxn>
                <a:cxn ang="0">
                  <a:pos x="314" y="187"/>
                </a:cxn>
                <a:cxn ang="0">
                  <a:pos x="331" y="168"/>
                </a:cxn>
                <a:cxn ang="0">
                  <a:pos x="331" y="168"/>
                </a:cxn>
              </a:cxnLst>
              <a:rect l="0" t="0" r="r" b="b"/>
              <a:pathLst>
                <a:path w="384" h="278">
                  <a:moveTo>
                    <a:pt x="331" y="168"/>
                  </a:moveTo>
                  <a:lnTo>
                    <a:pt x="331" y="168"/>
                  </a:lnTo>
                  <a:lnTo>
                    <a:pt x="341" y="154"/>
                  </a:lnTo>
                  <a:lnTo>
                    <a:pt x="350" y="140"/>
                  </a:lnTo>
                  <a:lnTo>
                    <a:pt x="358" y="126"/>
                  </a:lnTo>
                  <a:lnTo>
                    <a:pt x="365" y="110"/>
                  </a:lnTo>
                  <a:lnTo>
                    <a:pt x="376" y="80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17" y="29"/>
                  </a:lnTo>
                  <a:lnTo>
                    <a:pt x="263" y="18"/>
                  </a:lnTo>
                  <a:lnTo>
                    <a:pt x="209" y="10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04" y="2"/>
                  </a:lnTo>
                  <a:lnTo>
                    <a:pt x="7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36" y="5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6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6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9" y="92"/>
                  </a:lnTo>
                  <a:lnTo>
                    <a:pt x="28" y="102"/>
                  </a:lnTo>
                  <a:lnTo>
                    <a:pt x="38" y="108"/>
                  </a:lnTo>
                  <a:lnTo>
                    <a:pt x="49" y="114"/>
                  </a:lnTo>
                  <a:lnTo>
                    <a:pt x="73" y="122"/>
                  </a:lnTo>
                  <a:lnTo>
                    <a:pt x="84" y="129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104" y="146"/>
                  </a:lnTo>
                  <a:lnTo>
                    <a:pt x="112" y="156"/>
                  </a:lnTo>
                  <a:lnTo>
                    <a:pt x="119" y="168"/>
                  </a:lnTo>
                  <a:lnTo>
                    <a:pt x="125" y="179"/>
                  </a:lnTo>
                  <a:lnTo>
                    <a:pt x="133" y="205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52" y="24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93" y="270"/>
                  </a:lnTo>
                  <a:lnTo>
                    <a:pt x="215" y="260"/>
                  </a:lnTo>
                  <a:lnTo>
                    <a:pt x="236" y="249"/>
                  </a:lnTo>
                  <a:lnTo>
                    <a:pt x="257" y="237"/>
                  </a:lnTo>
                  <a:lnTo>
                    <a:pt x="277" y="221"/>
                  </a:lnTo>
                  <a:lnTo>
                    <a:pt x="296" y="205"/>
                  </a:lnTo>
                  <a:lnTo>
                    <a:pt x="314" y="187"/>
                  </a:lnTo>
                  <a:lnTo>
                    <a:pt x="331" y="168"/>
                  </a:lnTo>
                  <a:lnTo>
                    <a:pt x="331" y="168"/>
                  </a:lnTo>
                  <a:close/>
                </a:path>
              </a:pathLst>
            </a:custGeom>
            <a:solidFill>
              <a:srgbClr val="FF77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8" name="Freeform 117"/>
            <p:cNvSpPr/>
            <p:nvPr/>
          </p:nvSpPr>
          <p:spPr bwMode="auto">
            <a:xfrm>
              <a:off x="4900614" y="440055"/>
              <a:ext cx="488950" cy="1075849"/>
            </a:xfrm>
            <a:custGeom>
              <a:avLst/>
              <a:gdLst/>
              <a:ahLst/>
              <a:cxnLst>
                <a:cxn ang="0">
                  <a:pos x="292" y="273"/>
                </a:cxn>
                <a:cxn ang="0">
                  <a:pos x="292" y="273"/>
                </a:cxn>
                <a:cxn ang="0">
                  <a:pos x="286" y="258"/>
                </a:cxn>
                <a:cxn ang="0">
                  <a:pos x="286" y="258"/>
                </a:cxn>
                <a:cxn ang="0">
                  <a:pos x="276" y="230"/>
                </a:cxn>
                <a:cxn ang="0">
                  <a:pos x="267" y="200"/>
                </a:cxn>
                <a:cxn ang="0">
                  <a:pos x="259" y="168"/>
                </a:cxn>
                <a:cxn ang="0">
                  <a:pos x="252" y="136"/>
                </a:cxn>
                <a:cxn ang="0">
                  <a:pos x="248" y="106"/>
                </a:cxn>
                <a:cxn ang="0">
                  <a:pos x="248" y="74"/>
                </a:cxn>
                <a:cxn ang="0">
                  <a:pos x="248" y="59"/>
                </a:cxn>
                <a:cxn ang="0">
                  <a:pos x="249" y="44"/>
                </a:cxn>
                <a:cxn ang="0">
                  <a:pos x="252" y="28"/>
                </a:cxn>
                <a:cxn ang="0">
                  <a:pos x="256" y="14"/>
                </a:cxn>
                <a:cxn ang="0">
                  <a:pos x="256" y="14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205" y="32"/>
                </a:cxn>
                <a:cxn ang="0">
                  <a:pos x="194" y="62"/>
                </a:cxn>
                <a:cxn ang="0">
                  <a:pos x="187" y="78"/>
                </a:cxn>
                <a:cxn ang="0">
                  <a:pos x="179" y="92"/>
                </a:cxn>
                <a:cxn ang="0">
                  <a:pos x="170" y="106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43" y="139"/>
                </a:cxn>
                <a:cxn ang="0">
                  <a:pos x="125" y="157"/>
                </a:cxn>
                <a:cxn ang="0">
                  <a:pos x="106" y="173"/>
                </a:cxn>
                <a:cxn ang="0">
                  <a:pos x="86" y="189"/>
                </a:cxn>
                <a:cxn ang="0">
                  <a:pos x="65" y="201"/>
                </a:cxn>
                <a:cxn ang="0">
                  <a:pos x="44" y="212"/>
                </a:cxn>
                <a:cxn ang="0">
                  <a:pos x="22" y="22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119" y="412"/>
                </a:cxn>
                <a:cxn ang="0">
                  <a:pos x="149" y="458"/>
                </a:cxn>
                <a:cxn ang="0">
                  <a:pos x="175" y="500"/>
                </a:cxn>
                <a:cxn ang="0">
                  <a:pos x="192" y="533"/>
                </a:cxn>
                <a:cxn ang="0">
                  <a:pos x="198" y="544"/>
                </a:cxn>
                <a:cxn ang="0">
                  <a:pos x="202" y="554"/>
                </a:cxn>
                <a:cxn ang="0">
                  <a:pos x="202" y="554"/>
                </a:cxn>
                <a:cxn ang="0">
                  <a:pos x="251" y="753"/>
                </a:cxn>
                <a:cxn ang="0">
                  <a:pos x="251" y="753"/>
                </a:cxn>
                <a:cxn ang="0">
                  <a:pos x="260" y="730"/>
                </a:cxn>
                <a:cxn ang="0">
                  <a:pos x="270" y="706"/>
                </a:cxn>
                <a:cxn ang="0">
                  <a:pos x="270" y="706"/>
                </a:cxn>
                <a:cxn ang="0">
                  <a:pos x="278" y="679"/>
                </a:cxn>
                <a:cxn ang="0">
                  <a:pos x="286" y="652"/>
                </a:cxn>
                <a:cxn ang="0">
                  <a:pos x="292" y="625"/>
                </a:cxn>
                <a:cxn ang="0">
                  <a:pos x="297" y="598"/>
                </a:cxn>
                <a:cxn ang="0">
                  <a:pos x="302" y="571"/>
                </a:cxn>
                <a:cxn ang="0">
                  <a:pos x="305" y="544"/>
                </a:cxn>
                <a:cxn ang="0">
                  <a:pos x="308" y="490"/>
                </a:cxn>
                <a:cxn ang="0">
                  <a:pos x="308" y="435"/>
                </a:cxn>
                <a:cxn ang="0">
                  <a:pos x="305" y="381"/>
                </a:cxn>
                <a:cxn ang="0">
                  <a:pos x="298" y="327"/>
                </a:cxn>
                <a:cxn ang="0">
                  <a:pos x="292" y="273"/>
                </a:cxn>
                <a:cxn ang="0">
                  <a:pos x="292" y="273"/>
                </a:cxn>
              </a:cxnLst>
              <a:rect l="0" t="0" r="r" b="b"/>
              <a:pathLst>
                <a:path w="308" h="753">
                  <a:moveTo>
                    <a:pt x="292" y="273"/>
                  </a:moveTo>
                  <a:lnTo>
                    <a:pt x="292" y="273"/>
                  </a:lnTo>
                  <a:lnTo>
                    <a:pt x="286" y="258"/>
                  </a:lnTo>
                  <a:lnTo>
                    <a:pt x="286" y="258"/>
                  </a:lnTo>
                  <a:lnTo>
                    <a:pt x="276" y="230"/>
                  </a:lnTo>
                  <a:lnTo>
                    <a:pt x="267" y="200"/>
                  </a:lnTo>
                  <a:lnTo>
                    <a:pt x="259" y="168"/>
                  </a:lnTo>
                  <a:lnTo>
                    <a:pt x="252" y="136"/>
                  </a:lnTo>
                  <a:lnTo>
                    <a:pt x="248" y="106"/>
                  </a:lnTo>
                  <a:lnTo>
                    <a:pt x="248" y="74"/>
                  </a:lnTo>
                  <a:lnTo>
                    <a:pt x="248" y="59"/>
                  </a:lnTo>
                  <a:lnTo>
                    <a:pt x="249" y="44"/>
                  </a:lnTo>
                  <a:lnTo>
                    <a:pt x="252" y="28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32"/>
                  </a:lnTo>
                  <a:lnTo>
                    <a:pt x="194" y="62"/>
                  </a:lnTo>
                  <a:lnTo>
                    <a:pt x="187" y="78"/>
                  </a:lnTo>
                  <a:lnTo>
                    <a:pt x="179" y="92"/>
                  </a:lnTo>
                  <a:lnTo>
                    <a:pt x="170" y="106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43" y="139"/>
                  </a:lnTo>
                  <a:lnTo>
                    <a:pt x="125" y="157"/>
                  </a:lnTo>
                  <a:lnTo>
                    <a:pt x="106" y="173"/>
                  </a:lnTo>
                  <a:lnTo>
                    <a:pt x="86" y="189"/>
                  </a:lnTo>
                  <a:lnTo>
                    <a:pt x="65" y="201"/>
                  </a:lnTo>
                  <a:lnTo>
                    <a:pt x="44" y="212"/>
                  </a:lnTo>
                  <a:lnTo>
                    <a:pt x="22" y="22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119" y="412"/>
                  </a:lnTo>
                  <a:lnTo>
                    <a:pt x="149" y="458"/>
                  </a:lnTo>
                  <a:lnTo>
                    <a:pt x="175" y="500"/>
                  </a:lnTo>
                  <a:lnTo>
                    <a:pt x="192" y="533"/>
                  </a:lnTo>
                  <a:lnTo>
                    <a:pt x="198" y="544"/>
                  </a:lnTo>
                  <a:lnTo>
                    <a:pt x="202" y="554"/>
                  </a:lnTo>
                  <a:lnTo>
                    <a:pt x="202" y="554"/>
                  </a:lnTo>
                  <a:lnTo>
                    <a:pt x="251" y="753"/>
                  </a:lnTo>
                  <a:lnTo>
                    <a:pt x="251" y="753"/>
                  </a:lnTo>
                  <a:lnTo>
                    <a:pt x="260" y="730"/>
                  </a:lnTo>
                  <a:lnTo>
                    <a:pt x="270" y="706"/>
                  </a:lnTo>
                  <a:lnTo>
                    <a:pt x="270" y="706"/>
                  </a:lnTo>
                  <a:lnTo>
                    <a:pt x="278" y="679"/>
                  </a:lnTo>
                  <a:lnTo>
                    <a:pt x="286" y="652"/>
                  </a:lnTo>
                  <a:lnTo>
                    <a:pt x="292" y="625"/>
                  </a:lnTo>
                  <a:lnTo>
                    <a:pt x="297" y="598"/>
                  </a:lnTo>
                  <a:lnTo>
                    <a:pt x="302" y="571"/>
                  </a:lnTo>
                  <a:lnTo>
                    <a:pt x="305" y="544"/>
                  </a:lnTo>
                  <a:lnTo>
                    <a:pt x="308" y="490"/>
                  </a:lnTo>
                  <a:lnTo>
                    <a:pt x="308" y="435"/>
                  </a:lnTo>
                  <a:lnTo>
                    <a:pt x="305" y="381"/>
                  </a:lnTo>
                  <a:lnTo>
                    <a:pt x="298" y="327"/>
                  </a:lnTo>
                  <a:lnTo>
                    <a:pt x="292" y="273"/>
                  </a:lnTo>
                  <a:lnTo>
                    <a:pt x="292" y="2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9" name="Freeform 118"/>
            <p:cNvSpPr/>
            <p:nvPr/>
          </p:nvSpPr>
          <p:spPr bwMode="auto">
            <a:xfrm>
              <a:off x="5616577" y="1167289"/>
              <a:ext cx="487363" cy="722948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49" y="14"/>
                </a:cxn>
                <a:cxn ang="0">
                  <a:pos x="242" y="27"/>
                </a:cxn>
                <a:cxn ang="0">
                  <a:pos x="234" y="40"/>
                </a:cxn>
                <a:cxn ang="0">
                  <a:pos x="227" y="52"/>
                </a:cxn>
                <a:cxn ang="0">
                  <a:pos x="208" y="76"/>
                </a:cxn>
                <a:cxn ang="0">
                  <a:pos x="187" y="97"/>
                </a:cxn>
                <a:cxn ang="0">
                  <a:pos x="163" y="118"/>
                </a:cxn>
                <a:cxn ang="0">
                  <a:pos x="139" y="137"/>
                </a:cxn>
                <a:cxn ang="0">
                  <a:pos x="89" y="170"/>
                </a:cxn>
                <a:cxn ang="0">
                  <a:pos x="89" y="170"/>
                </a:cxn>
                <a:cxn ang="0">
                  <a:pos x="52" y="192"/>
                </a:cxn>
                <a:cxn ang="0">
                  <a:pos x="33" y="202"/>
                </a:cxn>
                <a:cxn ang="0">
                  <a:pos x="14" y="210"/>
                </a:cxn>
                <a:cxn ang="0">
                  <a:pos x="14" y="210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49"/>
                </a:cxn>
                <a:cxn ang="0">
                  <a:pos x="17" y="263"/>
                </a:cxn>
                <a:cxn ang="0">
                  <a:pos x="22" y="278"/>
                </a:cxn>
                <a:cxn ang="0">
                  <a:pos x="27" y="292"/>
                </a:cxn>
                <a:cxn ang="0">
                  <a:pos x="27" y="292"/>
                </a:cxn>
                <a:cxn ang="0">
                  <a:pos x="38" y="311"/>
                </a:cxn>
                <a:cxn ang="0">
                  <a:pos x="49" y="330"/>
                </a:cxn>
                <a:cxn ang="0">
                  <a:pos x="73" y="367"/>
                </a:cxn>
                <a:cxn ang="0">
                  <a:pos x="73" y="367"/>
                </a:cxn>
                <a:cxn ang="0">
                  <a:pos x="95" y="394"/>
                </a:cxn>
                <a:cxn ang="0">
                  <a:pos x="117" y="419"/>
                </a:cxn>
                <a:cxn ang="0">
                  <a:pos x="142" y="440"/>
                </a:cxn>
                <a:cxn ang="0">
                  <a:pos x="169" y="459"/>
                </a:cxn>
                <a:cxn ang="0">
                  <a:pos x="198" y="474"/>
                </a:cxn>
                <a:cxn ang="0">
                  <a:pos x="227" y="487"/>
                </a:cxn>
                <a:cxn ang="0">
                  <a:pos x="257" y="498"/>
                </a:cxn>
                <a:cxn ang="0">
                  <a:pos x="287" y="506"/>
                </a:cxn>
                <a:cxn ang="0">
                  <a:pos x="287" y="506"/>
                </a:cxn>
                <a:cxn ang="0">
                  <a:pos x="296" y="452"/>
                </a:cxn>
                <a:cxn ang="0">
                  <a:pos x="304" y="397"/>
                </a:cxn>
                <a:cxn ang="0">
                  <a:pos x="306" y="368"/>
                </a:cxn>
                <a:cxn ang="0">
                  <a:pos x="307" y="338"/>
                </a:cxn>
                <a:cxn ang="0">
                  <a:pos x="307" y="306"/>
                </a:cxn>
                <a:cxn ang="0">
                  <a:pos x="307" y="276"/>
                </a:cxn>
                <a:cxn ang="0">
                  <a:pos x="304" y="243"/>
                </a:cxn>
                <a:cxn ang="0">
                  <a:pos x="301" y="211"/>
                </a:cxn>
                <a:cxn ang="0">
                  <a:pos x="298" y="178"/>
                </a:cxn>
                <a:cxn ang="0">
                  <a:pos x="292" y="143"/>
                </a:cxn>
                <a:cxn ang="0">
                  <a:pos x="285" y="108"/>
                </a:cxn>
                <a:cxn ang="0">
                  <a:pos x="276" y="73"/>
                </a:cxn>
                <a:cxn ang="0">
                  <a:pos x="266" y="37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307" h="506">
                  <a:moveTo>
                    <a:pt x="255" y="0"/>
                  </a:moveTo>
                  <a:lnTo>
                    <a:pt x="255" y="0"/>
                  </a:lnTo>
                  <a:lnTo>
                    <a:pt x="249" y="14"/>
                  </a:lnTo>
                  <a:lnTo>
                    <a:pt x="242" y="27"/>
                  </a:lnTo>
                  <a:lnTo>
                    <a:pt x="234" y="40"/>
                  </a:lnTo>
                  <a:lnTo>
                    <a:pt x="227" y="52"/>
                  </a:lnTo>
                  <a:lnTo>
                    <a:pt x="208" y="76"/>
                  </a:lnTo>
                  <a:lnTo>
                    <a:pt x="187" y="97"/>
                  </a:lnTo>
                  <a:lnTo>
                    <a:pt x="163" y="118"/>
                  </a:lnTo>
                  <a:lnTo>
                    <a:pt x="139" y="137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52" y="192"/>
                  </a:lnTo>
                  <a:lnTo>
                    <a:pt x="33" y="20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14" y="249"/>
                  </a:lnTo>
                  <a:lnTo>
                    <a:pt x="17" y="263"/>
                  </a:lnTo>
                  <a:lnTo>
                    <a:pt x="22" y="278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38" y="311"/>
                  </a:lnTo>
                  <a:lnTo>
                    <a:pt x="49" y="330"/>
                  </a:lnTo>
                  <a:lnTo>
                    <a:pt x="73" y="367"/>
                  </a:lnTo>
                  <a:lnTo>
                    <a:pt x="73" y="367"/>
                  </a:lnTo>
                  <a:lnTo>
                    <a:pt x="95" y="394"/>
                  </a:lnTo>
                  <a:lnTo>
                    <a:pt x="117" y="419"/>
                  </a:lnTo>
                  <a:lnTo>
                    <a:pt x="142" y="440"/>
                  </a:lnTo>
                  <a:lnTo>
                    <a:pt x="169" y="459"/>
                  </a:lnTo>
                  <a:lnTo>
                    <a:pt x="198" y="474"/>
                  </a:lnTo>
                  <a:lnTo>
                    <a:pt x="227" y="487"/>
                  </a:lnTo>
                  <a:lnTo>
                    <a:pt x="257" y="498"/>
                  </a:lnTo>
                  <a:lnTo>
                    <a:pt x="287" y="506"/>
                  </a:lnTo>
                  <a:lnTo>
                    <a:pt x="287" y="506"/>
                  </a:lnTo>
                  <a:lnTo>
                    <a:pt x="296" y="452"/>
                  </a:lnTo>
                  <a:lnTo>
                    <a:pt x="304" y="397"/>
                  </a:lnTo>
                  <a:lnTo>
                    <a:pt x="306" y="368"/>
                  </a:lnTo>
                  <a:lnTo>
                    <a:pt x="307" y="338"/>
                  </a:lnTo>
                  <a:lnTo>
                    <a:pt x="307" y="306"/>
                  </a:lnTo>
                  <a:lnTo>
                    <a:pt x="307" y="276"/>
                  </a:lnTo>
                  <a:lnTo>
                    <a:pt x="304" y="243"/>
                  </a:lnTo>
                  <a:lnTo>
                    <a:pt x="301" y="211"/>
                  </a:lnTo>
                  <a:lnTo>
                    <a:pt x="298" y="178"/>
                  </a:lnTo>
                  <a:lnTo>
                    <a:pt x="292" y="143"/>
                  </a:lnTo>
                  <a:lnTo>
                    <a:pt x="285" y="108"/>
                  </a:lnTo>
                  <a:lnTo>
                    <a:pt x="276" y="73"/>
                  </a:lnTo>
                  <a:lnTo>
                    <a:pt x="266" y="37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FBBA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0" name="Freeform 119"/>
            <p:cNvSpPr/>
            <p:nvPr/>
          </p:nvSpPr>
          <p:spPr bwMode="auto">
            <a:xfrm>
              <a:off x="5299077" y="1473041"/>
              <a:ext cx="379413" cy="814388"/>
            </a:xfrm>
            <a:custGeom>
              <a:avLst/>
              <a:gdLst/>
              <a:ahLst/>
              <a:cxnLst>
                <a:cxn ang="0">
                  <a:pos x="231" y="86"/>
                </a:cxn>
                <a:cxn ang="0">
                  <a:pos x="231" y="86"/>
                </a:cxn>
                <a:cxn ang="0">
                  <a:pos x="227" y="78"/>
                </a:cxn>
                <a:cxn ang="0">
                  <a:pos x="227" y="78"/>
                </a:cxn>
                <a:cxn ang="0">
                  <a:pos x="222" y="64"/>
                </a:cxn>
                <a:cxn ang="0">
                  <a:pos x="217" y="49"/>
                </a:cxn>
                <a:cxn ang="0">
                  <a:pos x="214" y="35"/>
                </a:cxn>
                <a:cxn ang="0">
                  <a:pos x="208" y="21"/>
                </a:cxn>
                <a:cxn ang="0">
                  <a:pos x="208" y="21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54" y="15"/>
                </a:cxn>
                <a:cxn ang="0">
                  <a:pos x="154" y="15"/>
                </a:cxn>
                <a:cxn ang="0">
                  <a:pos x="141" y="21"/>
                </a:cxn>
                <a:cxn ang="0">
                  <a:pos x="133" y="23"/>
                </a:cxn>
                <a:cxn ang="0">
                  <a:pos x="128" y="24"/>
                </a:cxn>
                <a:cxn ang="0">
                  <a:pos x="128" y="24"/>
                </a:cxn>
                <a:cxn ang="0">
                  <a:pos x="95" y="29"/>
                </a:cxn>
                <a:cxn ang="0">
                  <a:pos x="63" y="32"/>
                </a:cxn>
                <a:cxn ang="0">
                  <a:pos x="31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6" y="186"/>
                </a:cxn>
                <a:cxn ang="0">
                  <a:pos x="71" y="338"/>
                </a:cxn>
                <a:cxn ang="0">
                  <a:pos x="98" y="457"/>
                </a:cxn>
                <a:cxn ang="0">
                  <a:pos x="106" y="495"/>
                </a:cxn>
                <a:cxn ang="0">
                  <a:pos x="108" y="511"/>
                </a:cxn>
                <a:cxn ang="0">
                  <a:pos x="108" y="511"/>
                </a:cxn>
                <a:cxn ang="0">
                  <a:pos x="106" y="525"/>
                </a:cxn>
                <a:cxn ang="0">
                  <a:pos x="108" y="540"/>
                </a:cxn>
                <a:cxn ang="0">
                  <a:pos x="111" y="556"/>
                </a:cxn>
                <a:cxn ang="0">
                  <a:pos x="114" y="570"/>
                </a:cxn>
                <a:cxn ang="0">
                  <a:pos x="114" y="570"/>
                </a:cxn>
                <a:cxn ang="0">
                  <a:pos x="133" y="543"/>
                </a:cxn>
                <a:cxn ang="0">
                  <a:pos x="150" y="516"/>
                </a:cxn>
                <a:cxn ang="0">
                  <a:pos x="165" y="487"/>
                </a:cxn>
                <a:cxn ang="0">
                  <a:pos x="179" y="459"/>
                </a:cxn>
                <a:cxn ang="0">
                  <a:pos x="192" y="429"/>
                </a:cxn>
                <a:cxn ang="0">
                  <a:pos x="203" y="400"/>
                </a:cxn>
                <a:cxn ang="0">
                  <a:pos x="214" y="368"/>
                </a:cxn>
                <a:cxn ang="0">
                  <a:pos x="222" y="338"/>
                </a:cxn>
                <a:cxn ang="0">
                  <a:pos x="228" y="308"/>
                </a:cxn>
                <a:cxn ang="0">
                  <a:pos x="233" y="276"/>
                </a:cxn>
                <a:cxn ang="0">
                  <a:pos x="238" y="245"/>
                </a:cxn>
                <a:cxn ang="0">
                  <a:pos x="239" y="213"/>
                </a:cxn>
                <a:cxn ang="0">
                  <a:pos x="239" y="181"/>
                </a:cxn>
                <a:cxn ang="0">
                  <a:pos x="239" y="149"/>
                </a:cxn>
                <a:cxn ang="0">
                  <a:pos x="236" y="118"/>
                </a:cxn>
                <a:cxn ang="0">
                  <a:pos x="231" y="86"/>
                </a:cxn>
                <a:cxn ang="0">
                  <a:pos x="231" y="86"/>
                </a:cxn>
              </a:cxnLst>
              <a:rect l="0" t="0" r="r" b="b"/>
              <a:pathLst>
                <a:path w="239" h="570">
                  <a:moveTo>
                    <a:pt x="231" y="86"/>
                  </a:moveTo>
                  <a:lnTo>
                    <a:pt x="231" y="86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2" y="64"/>
                  </a:lnTo>
                  <a:lnTo>
                    <a:pt x="217" y="49"/>
                  </a:lnTo>
                  <a:lnTo>
                    <a:pt x="214" y="35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41" y="21"/>
                  </a:lnTo>
                  <a:lnTo>
                    <a:pt x="133" y="23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95" y="29"/>
                  </a:lnTo>
                  <a:lnTo>
                    <a:pt x="63" y="32"/>
                  </a:lnTo>
                  <a:lnTo>
                    <a:pt x="3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6" y="186"/>
                  </a:lnTo>
                  <a:lnTo>
                    <a:pt x="71" y="338"/>
                  </a:lnTo>
                  <a:lnTo>
                    <a:pt x="98" y="457"/>
                  </a:lnTo>
                  <a:lnTo>
                    <a:pt x="106" y="495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6" y="525"/>
                  </a:lnTo>
                  <a:lnTo>
                    <a:pt x="108" y="540"/>
                  </a:lnTo>
                  <a:lnTo>
                    <a:pt x="111" y="556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33" y="543"/>
                  </a:lnTo>
                  <a:lnTo>
                    <a:pt x="150" y="516"/>
                  </a:lnTo>
                  <a:lnTo>
                    <a:pt x="165" y="487"/>
                  </a:lnTo>
                  <a:lnTo>
                    <a:pt x="179" y="459"/>
                  </a:lnTo>
                  <a:lnTo>
                    <a:pt x="192" y="429"/>
                  </a:lnTo>
                  <a:lnTo>
                    <a:pt x="203" y="400"/>
                  </a:lnTo>
                  <a:lnTo>
                    <a:pt x="214" y="368"/>
                  </a:lnTo>
                  <a:lnTo>
                    <a:pt x="222" y="338"/>
                  </a:lnTo>
                  <a:lnTo>
                    <a:pt x="228" y="308"/>
                  </a:lnTo>
                  <a:lnTo>
                    <a:pt x="233" y="276"/>
                  </a:lnTo>
                  <a:lnTo>
                    <a:pt x="238" y="245"/>
                  </a:lnTo>
                  <a:lnTo>
                    <a:pt x="239" y="213"/>
                  </a:lnTo>
                  <a:lnTo>
                    <a:pt x="239" y="181"/>
                  </a:lnTo>
                  <a:lnTo>
                    <a:pt x="239" y="149"/>
                  </a:lnTo>
                  <a:lnTo>
                    <a:pt x="236" y="118"/>
                  </a:lnTo>
                  <a:lnTo>
                    <a:pt x="231" y="86"/>
                  </a:lnTo>
                  <a:lnTo>
                    <a:pt x="231" y="86"/>
                  </a:lnTo>
                  <a:close/>
                </a:path>
              </a:pathLst>
            </a:custGeom>
            <a:solidFill>
              <a:srgbClr val="586F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1" name="Freeform 120"/>
            <p:cNvSpPr/>
            <p:nvPr/>
          </p:nvSpPr>
          <p:spPr bwMode="auto">
            <a:xfrm>
              <a:off x="5565777" y="1595914"/>
              <a:ext cx="506413" cy="564356"/>
            </a:xfrm>
            <a:custGeom>
              <a:avLst/>
              <a:gdLst/>
              <a:ahLst/>
              <a:cxnLst>
                <a:cxn ang="0">
                  <a:pos x="317" y="219"/>
                </a:cxn>
                <a:cxn ang="0">
                  <a:pos x="317" y="219"/>
                </a:cxn>
                <a:cxn ang="0">
                  <a:pos x="319" y="206"/>
                </a:cxn>
                <a:cxn ang="0">
                  <a:pos x="319" y="206"/>
                </a:cxn>
                <a:cxn ang="0">
                  <a:pos x="289" y="198"/>
                </a:cxn>
                <a:cxn ang="0">
                  <a:pos x="259" y="187"/>
                </a:cxn>
                <a:cxn ang="0">
                  <a:pos x="230" y="174"/>
                </a:cxn>
                <a:cxn ang="0">
                  <a:pos x="201" y="159"/>
                </a:cxn>
                <a:cxn ang="0">
                  <a:pos x="174" y="140"/>
                </a:cxn>
                <a:cxn ang="0">
                  <a:pos x="149" y="119"/>
                </a:cxn>
                <a:cxn ang="0">
                  <a:pos x="127" y="94"/>
                </a:cxn>
                <a:cxn ang="0">
                  <a:pos x="105" y="67"/>
                </a:cxn>
                <a:cxn ang="0">
                  <a:pos x="105" y="67"/>
                </a:cxn>
                <a:cxn ang="0">
                  <a:pos x="82" y="33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67" y="25"/>
                </a:cxn>
                <a:cxn ang="0">
                  <a:pos x="70" y="51"/>
                </a:cxn>
                <a:cxn ang="0">
                  <a:pos x="71" y="76"/>
                </a:cxn>
                <a:cxn ang="0">
                  <a:pos x="71" y="102"/>
                </a:cxn>
                <a:cxn ang="0">
                  <a:pos x="71" y="127"/>
                </a:cxn>
                <a:cxn ang="0">
                  <a:pos x="70" y="152"/>
                </a:cxn>
                <a:cxn ang="0">
                  <a:pos x="68" y="178"/>
                </a:cxn>
                <a:cxn ang="0">
                  <a:pos x="63" y="201"/>
                </a:cxn>
                <a:cxn ang="0">
                  <a:pos x="59" y="227"/>
                </a:cxn>
                <a:cxn ang="0">
                  <a:pos x="54" y="252"/>
                </a:cxn>
                <a:cxn ang="0">
                  <a:pos x="48" y="276"/>
                </a:cxn>
                <a:cxn ang="0">
                  <a:pos x="40" y="300"/>
                </a:cxn>
                <a:cxn ang="0">
                  <a:pos x="32" y="325"/>
                </a:cxn>
                <a:cxn ang="0">
                  <a:pos x="22" y="349"/>
                </a:cxn>
                <a:cxn ang="0">
                  <a:pos x="11" y="371"/>
                </a:cxn>
                <a:cxn ang="0">
                  <a:pos x="0" y="395"/>
                </a:cxn>
                <a:cxn ang="0">
                  <a:pos x="0" y="395"/>
                </a:cxn>
                <a:cxn ang="0">
                  <a:pos x="24" y="393"/>
                </a:cxn>
                <a:cxn ang="0">
                  <a:pos x="46" y="390"/>
                </a:cxn>
                <a:cxn ang="0">
                  <a:pos x="70" y="387"/>
                </a:cxn>
                <a:cxn ang="0">
                  <a:pos x="92" y="381"/>
                </a:cxn>
                <a:cxn ang="0">
                  <a:pos x="114" y="374"/>
                </a:cxn>
                <a:cxn ang="0">
                  <a:pos x="136" y="365"/>
                </a:cxn>
                <a:cxn ang="0">
                  <a:pos x="157" y="355"/>
                </a:cxn>
                <a:cxn ang="0">
                  <a:pos x="179" y="344"/>
                </a:cxn>
                <a:cxn ang="0">
                  <a:pos x="198" y="332"/>
                </a:cxn>
                <a:cxn ang="0">
                  <a:pos x="219" y="319"/>
                </a:cxn>
                <a:cxn ang="0">
                  <a:pos x="238" y="305"/>
                </a:cxn>
                <a:cxn ang="0">
                  <a:pos x="255" y="289"/>
                </a:cxn>
                <a:cxn ang="0">
                  <a:pos x="273" y="273"/>
                </a:cxn>
                <a:cxn ang="0">
                  <a:pos x="289" y="255"/>
                </a:cxn>
                <a:cxn ang="0">
                  <a:pos x="303" y="238"/>
                </a:cxn>
                <a:cxn ang="0">
                  <a:pos x="317" y="219"/>
                </a:cxn>
                <a:cxn ang="0">
                  <a:pos x="317" y="219"/>
                </a:cxn>
              </a:cxnLst>
              <a:rect l="0" t="0" r="r" b="b"/>
              <a:pathLst>
                <a:path w="319" h="395">
                  <a:moveTo>
                    <a:pt x="317" y="219"/>
                  </a:moveTo>
                  <a:lnTo>
                    <a:pt x="317" y="219"/>
                  </a:lnTo>
                  <a:lnTo>
                    <a:pt x="319" y="206"/>
                  </a:lnTo>
                  <a:lnTo>
                    <a:pt x="319" y="206"/>
                  </a:lnTo>
                  <a:lnTo>
                    <a:pt x="289" y="198"/>
                  </a:lnTo>
                  <a:lnTo>
                    <a:pt x="259" y="187"/>
                  </a:lnTo>
                  <a:lnTo>
                    <a:pt x="230" y="174"/>
                  </a:lnTo>
                  <a:lnTo>
                    <a:pt x="201" y="159"/>
                  </a:lnTo>
                  <a:lnTo>
                    <a:pt x="174" y="140"/>
                  </a:lnTo>
                  <a:lnTo>
                    <a:pt x="149" y="119"/>
                  </a:lnTo>
                  <a:lnTo>
                    <a:pt x="127" y="9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82" y="3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25"/>
                  </a:lnTo>
                  <a:lnTo>
                    <a:pt x="70" y="51"/>
                  </a:lnTo>
                  <a:lnTo>
                    <a:pt x="71" y="76"/>
                  </a:lnTo>
                  <a:lnTo>
                    <a:pt x="71" y="102"/>
                  </a:lnTo>
                  <a:lnTo>
                    <a:pt x="71" y="127"/>
                  </a:lnTo>
                  <a:lnTo>
                    <a:pt x="70" y="152"/>
                  </a:lnTo>
                  <a:lnTo>
                    <a:pt x="68" y="178"/>
                  </a:lnTo>
                  <a:lnTo>
                    <a:pt x="63" y="201"/>
                  </a:lnTo>
                  <a:lnTo>
                    <a:pt x="59" y="227"/>
                  </a:lnTo>
                  <a:lnTo>
                    <a:pt x="54" y="252"/>
                  </a:lnTo>
                  <a:lnTo>
                    <a:pt x="48" y="276"/>
                  </a:lnTo>
                  <a:lnTo>
                    <a:pt x="40" y="300"/>
                  </a:lnTo>
                  <a:lnTo>
                    <a:pt x="32" y="325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24" y="393"/>
                  </a:lnTo>
                  <a:lnTo>
                    <a:pt x="46" y="390"/>
                  </a:lnTo>
                  <a:lnTo>
                    <a:pt x="70" y="387"/>
                  </a:lnTo>
                  <a:lnTo>
                    <a:pt x="92" y="381"/>
                  </a:lnTo>
                  <a:lnTo>
                    <a:pt x="114" y="374"/>
                  </a:lnTo>
                  <a:lnTo>
                    <a:pt x="136" y="365"/>
                  </a:lnTo>
                  <a:lnTo>
                    <a:pt x="157" y="355"/>
                  </a:lnTo>
                  <a:lnTo>
                    <a:pt x="179" y="344"/>
                  </a:lnTo>
                  <a:lnTo>
                    <a:pt x="198" y="332"/>
                  </a:lnTo>
                  <a:lnTo>
                    <a:pt x="219" y="319"/>
                  </a:lnTo>
                  <a:lnTo>
                    <a:pt x="238" y="305"/>
                  </a:lnTo>
                  <a:lnTo>
                    <a:pt x="255" y="289"/>
                  </a:lnTo>
                  <a:lnTo>
                    <a:pt x="273" y="273"/>
                  </a:lnTo>
                  <a:lnTo>
                    <a:pt x="289" y="255"/>
                  </a:lnTo>
                  <a:lnTo>
                    <a:pt x="303" y="238"/>
                  </a:lnTo>
                  <a:lnTo>
                    <a:pt x="317" y="219"/>
                  </a:lnTo>
                  <a:lnTo>
                    <a:pt x="317" y="219"/>
                  </a:lnTo>
                  <a:close/>
                </a:path>
              </a:pathLst>
            </a:custGeom>
            <a:solidFill>
              <a:srgbClr val="FF49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2" name="Freeform 121"/>
            <p:cNvSpPr/>
            <p:nvPr/>
          </p:nvSpPr>
          <p:spPr bwMode="auto">
            <a:xfrm>
              <a:off x="5568952" y="2157413"/>
              <a:ext cx="271463" cy="351473"/>
            </a:xfrm>
            <a:custGeom>
              <a:avLst/>
              <a:gdLst/>
              <a:ahLst/>
              <a:cxnLst>
                <a:cxn ang="0">
                  <a:pos x="150" y="205"/>
                </a:cxn>
                <a:cxn ang="0">
                  <a:pos x="150" y="205"/>
                </a:cxn>
                <a:cxn ang="0">
                  <a:pos x="130" y="186"/>
                </a:cxn>
                <a:cxn ang="0">
                  <a:pos x="112" y="165"/>
                </a:cxn>
                <a:cxn ang="0">
                  <a:pos x="98" y="143"/>
                </a:cxn>
                <a:cxn ang="0">
                  <a:pos x="84" y="121"/>
                </a:cxn>
                <a:cxn ang="0">
                  <a:pos x="55" y="73"/>
                </a:cxn>
                <a:cxn ang="0">
                  <a:pos x="41" y="48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3" y="19"/>
                </a:cxn>
                <a:cxn ang="0">
                  <a:pos x="22" y="1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1" y="42"/>
                </a:cxn>
                <a:cxn ang="0">
                  <a:pos x="6" y="61"/>
                </a:cxn>
                <a:cxn ang="0">
                  <a:pos x="11" y="78"/>
                </a:cxn>
                <a:cxn ang="0">
                  <a:pos x="17" y="96"/>
                </a:cxn>
                <a:cxn ang="0">
                  <a:pos x="25" y="113"/>
                </a:cxn>
                <a:cxn ang="0">
                  <a:pos x="34" y="129"/>
                </a:cxn>
                <a:cxn ang="0">
                  <a:pos x="44" y="145"/>
                </a:cxn>
                <a:cxn ang="0">
                  <a:pos x="57" y="161"/>
                </a:cxn>
                <a:cxn ang="0">
                  <a:pos x="68" y="175"/>
                </a:cxn>
                <a:cxn ang="0">
                  <a:pos x="82" y="188"/>
                </a:cxn>
                <a:cxn ang="0">
                  <a:pos x="96" y="202"/>
                </a:cxn>
                <a:cxn ang="0">
                  <a:pos x="111" y="213"/>
                </a:cxn>
                <a:cxn ang="0">
                  <a:pos x="126" y="226"/>
                </a:cxn>
                <a:cxn ang="0">
                  <a:pos x="144" y="235"/>
                </a:cxn>
                <a:cxn ang="0">
                  <a:pos x="160" y="246"/>
                </a:cxn>
                <a:cxn ang="0">
                  <a:pos x="160" y="246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69" y="213"/>
                </a:cxn>
                <a:cxn ang="0">
                  <a:pos x="166" y="208"/>
                </a:cxn>
                <a:cxn ang="0">
                  <a:pos x="166" y="208"/>
                </a:cxn>
                <a:cxn ang="0">
                  <a:pos x="161" y="208"/>
                </a:cxn>
                <a:cxn ang="0">
                  <a:pos x="157" y="207"/>
                </a:cxn>
                <a:cxn ang="0">
                  <a:pos x="150" y="205"/>
                </a:cxn>
                <a:cxn ang="0">
                  <a:pos x="150" y="205"/>
                </a:cxn>
              </a:cxnLst>
              <a:rect l="0" t="0" r="r" b="b"/>
              <a:pathLst>
                <a:path w="171" h="246">
                  <a:moveTo>
                    <a:pt x="150" y="205"/>
                  </a:moveTo>
                  <a:lnTo>
                    <a:pt x="150" y="205"/>
                  </a:lnTo>
                  <a:lnTo>
                    <a:pt x="130" y="186"/>
                  </a:lnTo>
                  <a:lnTo>
                    <a:pt x="112" y="165"/>
                  </a:lnTo>
                  <a:lnTo>
                    <a:pt x="98" y="143"/>
                  </a:lnTo>
                  <a:lnTo>
                    <a:pt x="84" y="121"/>
                  </a:lnTo>
                  <a:lnTo>
                    <a:pt x="55" y="73"/>
                  </a:lnTo>
                  <a:lnTo>
                    <a:pt x="41" y="4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2" y="1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42"/>
                  </a:lnTo>
                  <a:lnTo>
                    <a:pt x="6" y="61"/>
                  </a:lnTo>
                  <a:lnTo>
                    <a:pt x="11" y="78"/>
                  </a:lnTo>
                  <a:lnTo>
                    <a:pt x="17" y="96"/>
                  </a:lnTo>
                  <a:lnTo>
                    <a:pt x="25" y="113"/>
                  </a:lnTo>
                  <a:lnTo>
                    <a:pt x="34" y="129"/>
                  </a:lnTo>
                  <a:lnTo>
                    <a:pt x="44" y="145"/>
                  </a:lnTo>
                  <a:lnTo>
                    <a:pt x="57" y="161"/>
                  </a:lnTo>
                  <a:lnTo>
                    <a:pt x="68" y="175"/>
                  </a:lnTo>
                  <a:lnTo>
                    <a:pt x="82" y="188"/>
                  </a:lnTo>
                  <a:lnTo>
                    <a:pt x="96" y="202"/>
                  </a:lnTo>
                  <a:lnTo>
                    <a:pt x="111" y="213"/>
                  </a:lnTo>
                  <a:lnTo>
                    <a:pt x="126" y="226"/>
                  </a:lnTo>
                  <a:lnTo>
                    <a:pt x="144" y="235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69" y="213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1" y="208"/>
                  </a:lnTo>
                  <a:lnTo>
                    <a:pt x="157" y="207"/>
                  </a:lnTo>
                  <a:lnTo>
                    <a:pt x="150" y="205"/>
                  </a:lnTo>
                  <a:lnTo>
                    <a:pt x="150" y="205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3" name="Freeform 122"/>
            <p:cNvSpPr/>
            <p:nvPr/>
          </p:nvSpPr>
          <p:spPr bwMode="auto">
            <a:xfrm>
              <a:off x="5603877" y="2153126"/>
              <a:ext cx="271463" cy="31289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1" y="22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19" y="51"/>
                </a:cxn>
                <a:cxn ang="0">
                  <a:pos x="33" y="76"/>
                </a:cxn>
                <a:cxn ang="0">
                  <a:pos x="62" y="124"/>
                </a:cxn>
                <a:cxn ang="0">
                  <a:pos x="76" y="146"/>
                </a:cxn>
                <a:cxn ang="0">
                  <a:pos x="90" y="168"/>
                </a:cxn>
                <a:cxn ang="0">
                  <a:pos x="108" y="189"/>
                </a:cxn>
                <a:cxn ang="0">
                  <a:pos x="128" y="208"/>
                </a:cxn>
                <a:cxn ang="0">
                  <a:pos x="128" y="208"/>
                </a:cxn>
                <a:cxn ang="0">
                  <a:pos x="135" y="210"/>
                </a:cxn>
                <a:cxn ang="0">
                  <a:pos x="139" y="211"/>
                </a:cxn>
                <a:cxn ang="0">
                  <a:pos x="144" y="211"/>
                </a:cxn>
                <a:cxn ang="0">
                  <a:pos x="144" y="211"/>
                </a:cxn>
                <a:cxn ang="0">
                  <a:pos x="147" y="216"/>
                </a:cxn>
                <a:cxn ang="0">
                  <a:pos x="149" y="219"/>
                </a:cxn>
                <a:cxn ang="0">
                  <a:pos x="149" y="219"/>
                </a:cxn>
                <a:cxn ang="0">
                  <a:pos x="171" y="165"/>
                </a:cxn>
                <a:cxn ang="0">
                  <a:pos x="171" y="165"/>
                </a:cxn>
                <a:cxn ang="0">
                  <a:pos x="147" y="151"/>
                </a:cxn>
                <a:cxn ang="0">
                  <a:pos x="127" y="134"/>
                </a:cxn>
                <a:cxn ang="0">
                  <a:pos x="106" y="115"/>
                </a:cxn>
                <a:cxn ang="0">
                  <a:pos x="89" y="94"/>
                </a:cxn>
                <a:cxn ang="0">
                  <a:pos x="73" y="72"/>
                </a:cxn>
                <a:cxn ang="0">
                  <a:pos x="57" y="48"/>
                </a:cxn>
                <a:cxn ang="0">
                  <a:pos x="43" y="24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171" h="219">
                  <a:moveTo>
                    <a:pt x="30" y="0"/>
                  </a:moveTo>
                  <a:lnTo>
                    <a:pt x="3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51"/>
                  </a:lnTo>
                  <a:lnTo>
                    <a:pt x="33" y="76"/>
                  </a:lnTo>
                  <a:lnTo>
                    <a:pt x="62" y="124"/>
                  </a:lnTo>
                  <a:lnTo>
                    <a:pt x="76" y="146"/>
                  </a:lnTo>
                  <a:lnTo>
                    <a:pt x="90" y="168"/>
                  </a:lnTo>
                  <a:lnTo>
                    <a:pt x="108" y="189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35" y="210"/>
                  </a:lnTo>
                  <a:lnTo>
                    <a:pt x="139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47" y="151"/>
                  </a:lnTo>
                  <a:lnTo>
                    <a:pt x="127" y="134"/>
                  </a:lnTo>
                  <a:lnTo>
                    <a:pt x="106" y="115"/>
                  </a:lnTo>
                  <a:lnTo>
                    <a:pt x="89" y="94"/>
                  </a:lnTo>
                  <a:lnTo>
                    <a:pt x="73" y="72"/>
                  </a:lnTo>
                  <a:lnTo>
                    <a:pt x="57" y="48"/>
                  </a:lnTo>
                  <a:lnTo>
                    <a:pt x="43" y="24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4" name="Freeform 123"/>
            <p:cNvSpPr/>
            <p:nvPr/>
          </p:nvSpPr>
          <p:spPr bwMode="auto">
            <a:xfrm>
              <a:off x="5708652" y="2124551"/>
              <a:ext cx="206375" cy="20859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4" y="50"/>
                </a:cxn>
                <a:cxn ang="0">
                  <a:pos x="37" y="69"/>
                </a:cxn>
                <a:cxn ang="0">
                  <a:pos x="51" y="87"/>
                </a:cxn>
                <a:cxn ang="0">
                  <a:pos x="67" y="104"/>
                </a:cxn>
                <a:cxn ang="0">
                  <a:pos x="83" y="120"/>
                </a:cxn>
                <a:cxn ang="0">
                  <a:pos x="100" y="135"/>
                </a:cxn>
                <a:cxn ang="0">
                  <a:pos x="119" y="146"/>
                </a:cxn>
                <a:cxn ang="0">
                  <a:pos x="119" y="146"/>
                </a:cxn>
                <a:cxn ang="0">
                  <a:pos x="130" y="119"/>
                </a:cxn>
                <a:cxn ang="0">
                  <a:pos x="130" y="119"/>
                </a:cxn>
                <a:cxn ang="0">
                  <a:pos x="116" y="108"/>
                </a:cxn>
                <a:cxn ang="0">
                  <a:pos x="104" y="93"/>
                </a:cxn>
                <a:cxn ang="0">
                  <a:pos x="91" y="79"/>
                </a:cxn>
                <a:cxn ang="0">
                  <a:pos x="78" y="63"/>
                </a:cxn>
                <a:cxn ang="0">
                  <a:pos x="56" y="31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30" h="146">
                  <a:moveTo>
                    <a:pt x="34" y="0"/>
                  </a:moveTo>
                  <a:lnTo>
                    <a:pt x="34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4" y="50"/>
                  </a:lnTo>
                  <a:lnTo>
                    <a:pt x="37" y="69"/>
                  </a:lnTo>
                  <a:lnTo>
                    <a:pt x="51" y="87"/>
                  </a:lnTo>
                  <a:lnTo>
                    <a:pt x="67" y="104"/>
                  </a:lnTo>
                  <a:lnTo>
                    <a:pt x="83" y="120"/>
                  </a:lnTo>
                  <a:lnTo>
                    <a:pt x="100" y="135"/>
                  </a:lnTo>
                  <a:lnTo>
                    <a:pt x="119" y="146"/>
                  </a:lnTo>
                  <a:lnTo>
                    <a:pt x="119" y="146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16" y="108"/>
                  </a:lnTo>
                  <a:lnTo>
                    <a:pt x="104" y="93"/>
                  </a:lnTo>
                  <a:lnTo>
                    <a:pt x="91" y="79"/>
                  </a:lnTo>
                  <a:lnTo>
                    <a:pt x="78" y="63"/>
                  </a:lnTo>
                  <a:lnTo>
                    <a:pt x="56" y="3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5" name="Freeform 124"/>
            <p:cNvSpPr/>
            <p:nvPr/>
          </p:nvSpPr>
          <p:spPr bwMode="auto">
            <a:xfrm>
              <a:off x="5762627" y="2110264"/>
              <a:ext cx="176213" cy="18430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2" y="41"/>
                </a:cxn>
                <a:cxn ang="0">
                  <a:pos x="44" y="73"/>
                </a:cxn>
                <a:cxn ang="0">
                  <a:pos x="57" y="89"/>
                </a:cxn>
                <a:cxn ang="0">
                  <a:pos x="70" y="103"/>
                </a:cxn>
                <a:cxn ang="0">
                  <a:pos x="82" y="118"/>
                </a:cxn>
                <a:cxn ang="0">
                  <a:pos x="96" y="129"/>
                </a:cxn>
                <a:cxn ang="0">
                  <a:pos x="96" y="129"/>
                </a:cxn>
                <a:cxn ang="0">
                  <a:pos x="111" y="97"/>
                </a:cxn>
                <a:cxn ang="0">
                  <a:pos x="111" y="97"/>
                </a:cxn>
                <a:cxn ang="0">
                  <a:pos x="85" y="76"/>
                </a:cxn>
                <a:cxn ang="0">
                  <a:pos x="63" y="52"/>
                </a:cxn>
                <a:cxn ang="0">
                  <a:pos x="43" y="27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111" h="129">
                  <a:moveTo>
                    <a:pt x="23" y="0"/>
                  </a:moveTo>
                  <a:lnTo>
                    <a:pt x="23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2" y="41"/>
                  </a:lnTo>
                  <a:lnTo>
                    <a:pt x="44" y="73"/>
                  </a:lnTo>
                  <a:lnTo>
                    <a:pt x="57" y="89"/>
                  </a:lnTo>
                  <a:lnTo>
                    <a:pt x="70" y="103"/>
                  </a:lnTo>
                  <a:lnTo>
                    <a:pt x="82" y="118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85" y="76"/>
                  </a:lnTo>
                  <a:lnTo>
                    <a:pt x="63" y="52"/>
                  </a:lnTo>
                  <a:lnTo>
                    <a:pt x="43" y="27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6" name="Freeform 125"/>
            <p:cNvSpPr/>
            <p:nvPr/>
          </p:nvSpPr>
          <p:spPr bwMode="auto">
            <a:xfrm>
              <a:off x="5799139" y="2090261"/>
              <a:ext cx="158750" cy="15859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0" y="41"/>
                </a:cxn>
                <a:cxn ang="0">
                  <a:pos x="40" y="66"/>
                </a:cxn>
                <a:cxn ang="0">
                  <a:pos x="62" y="90"/>
                </a:cxn>
                <a:cxn ang="0">
                  <a:pos x="88" y="111"/>
                </a:cxn>
                <a:cxn ang="0">
                  <a:pos x="88" y="111"/>
                </a:cxn>
                <a:cxn ang="0">
                  <a:pos x="100" y="82"/>
                </a:cxn>
                <a:cxn ang="0">
                  <a:pos x="100" y="82"/>
                </a:cxn>
                <a:cxn ang="0">
                  <a:pos x="89" y="74"/>
                </a:cxn>
                <a:cxn ang="0">
                  <a:pos x="80" y="65"/>
                </a:cxn>
                <a:cxn ang="0">
                  <a:pos x="62" y="44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100" h="111">
                  <a:moveTo>
                    <a:pt x="27" y="0"/>
                  </a:moveTo>
                  <a:lnTo>
                    <a:pt x="2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0" y="41"/>
                  </a:lnTo>
                  <a:lnTo>
                    <a:pt x="40" y="66"/>
                  </a:lnTo>
                  <a:lnTo>
                    <a:pt x="62" y="90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9" y="74"/>
                  </a:lnTo>
                  <a:lnTo>
                    <a:pt x="80" y="65"/>
                  </a:lnTo>
                  <a:lnTo>
                    <a:pt x="62" y="44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7" name="Freeform 126"/>
            <p:cNvSpPr/>
            <p:nvPr/>
          </p:nvSpPr>
          <p:spPr bwMode="auto">
            <a:xfrm>
              <a:off x="5842002" y="2064544"/>
              <a:ext cx="136525" cy="1428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5" y="62"/>
                </a:cxn>
                <a:cxn ang="0">
                  <a:pos x="53" y="83"/>
                </a:cxn>
                <a:cxn ang="0">
                  <a:pos x="62" y="92"/>
                </a:cxn>
                <a:cxn ang="0">
                  <a:pos x="73" y="100"/>
                </a:cxn>
                <a:cxn ang="0">
                  <a:pos x="73" y="100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78" y="62"/>
                </a:cxn>
                <a:cxn ang="0">
                  <a:pos x="72" y="54"/>
                </a:cxn>
                <a:cxn ang="0">
                  <a:pos x="58" y="35"/>
                </a:cxn>
                <a:cxn ang="0">
                  <a:pos x="45" y="18"/>
                </a:cxn>
                <a:cxn ang="0">
                  <a:pos x="39" y="8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86" h="100">
                  <a:moveTo>
                    <a:pt x="31" y="0"/>
                  </a:moveTo>
                  <a:lnTo>
                    <a:pt x="3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5" y="62"/>
                  </a:lnTo>
                  <a:lnTo>
                    <a:pt x="53" y="83"/>
                  </a:lnTo>
                  <a:lnTo>
                    <a:pt x="62" y="92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78" y="62"/>
                  </a:lnTo>
                  <a:lnTo>
                    <a:pt x="72" y="54"/>
                  </a:lnTo>
                  <a:lnTo>
                    <a:pt x="58" y="35"/>
                  </a:lnTo>
                  <a:lnTo>
                    <a:pt x="45" y="18"/>
                  </a:lnTo>
                  <a:lnTo>
                    <a:pt x="39" y="8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8" name="Freeform 127"/>
            <p:cNvSpPr/>
            <p:nvPr/>
          </p:nvSpPr>
          <p:spPr bwMode="auto">
            <a:xfrm>
              <a:off x="5891214" y="2040255"/>
              <a:ext cx="107950" cy="12430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25"/>
                </a:cxn>
                <a:cxn ang="0">
                  <a:pos x="14" y="35"/>
                </a:cxn>
                <a:cxn ang="0">
                  <a:pos x="27" y="52"/>
                </a:cxn>
                <a:cxn ang="0">
                  <a:pos x="41" y="71"/>
                </a:cxn>
                <a:cxn ang="0">
                  <a:pos x="47" y="79"/>
                </a:cxn>
                <a:cxn ang="0">
                  <a:pos x="55" y="87"/>
                </a:cxn>
                <a:cxn ang="0">
                  <a:pos x="55" y="87"/>
                </a:cxn>
                <a:cxn ang="0">
                  <a:pos x="68" y="52"/>
                </a:cxn>
                <a:cxn ang="0">
                  <a:pos x="68" y="52"/>
                </a:cxn>
                <a:cxn ang="0">
                  <a:pos x="57" y="41"/>
                </a:cxn>
                <a:cxn ang="0">
                  <a:pos x="44" y="27"/>
                </a:cxn>
                <a:cxn ang="0">
                  <a:pos x="35" y="14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68" h="87">
                  <a:moveTo>
                    <a:pt x="25" y="0"/>
                  </a:moveTo>
                  <a:lnTo>
                    <a:pt x="25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14" y="35"/>
                  </a:lnTo>
                  <a:lnTo>
                    <a:pt x="27" y="52"/>
                  </a:lnTo>
                  <a:lnTo>
                    <a:pt x="41" y="71"/>
                  </a:lnTo>
                  <a:lnTo>
                    <a:pt x="47" y="79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57" y="41"/>
                  </a:lnTo>
                  <a:lnTo>
                    <a:pt x="44" y="27"/>
                  </a:lnTo>
                  <a:lnTo>
                    <a:pt x="35" y="14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9" name="Freeform 128"/>
            <p:cNvSpPr/>
            <p:nvPr/>
          </p:nvSpPr>
          <p:spPr bwMode="auto">
            <a:xfrm>
              <a:off x="6007102" y="1908810"/>
              <a:ext cx="61913" cy="10858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0" y="49"/>
                </a:cxn>
                <a:cxn ang="0">
                  <a:pos x="19" y="76"/>
                </a:cxn>
                <a:cxn ang="0">
                  <a:pos x="19" y="76"/>
                </a:cxn>
                <a:cxn ang="0">
                  <a:pos x="30" y="38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0" y="25"/>
                </a:cxn>
                <a:cxn ang="0">
                  <a:pos x="0" y="49"/>
                </a:cxn>
                <a:cxn ang="0">
                  <a:pos x="0" y="49"/>
                </a:cxn>
              </a:cxnLst>
              <a:rect l="0" t="0" r="r" b="b"/>
              <a:pathLst>
                <a:path w="39" h="76">
                  <a:moveTo>
                    <a:pt x="0" y="49"/>
                  </a:moveTo>
                  <a:lnTo>
                    <a:pt x="0" y="49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30" y="38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25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0" name="Freeform 129"/>
            <p:cNvSpPr/>
            <p:nvPr/>
          </p:nvSpPr>
          <p:spPr bwMode="auto">
            <a:xfrm>
              <a:off x="5964239" y="1978819"/>
              <a:ext cx="73025" cy="9144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8" y="35"/>
                </a:cxn>
                <a:cxn ang="0">
                  <a:pos x="15" y="45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46" h="64">
                  <a:moveTo>
                    <a:pt x="0" y="24"/>
                  </a:moveTo>
                  <a:lnTo>
                    <a:pt x="0" y="24"/>
                  </a:lnTo>
                  <a:lnTo>
                    <a:pt x="8" y="35"/>
                  </a:lnTo>
                  <a:lnTo>
                    <a:pt x="15" y="4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1" name="Freeform 130"/>
            <p:cNvSpPr/>
            <p:nvPr/>
          </p:nvSpPr>
          <p:spPr bwMode="auto">
            <a:xfrm>
              <a:off x="5930902" y="2013109"/>
              <a:ext cx="88900" cy="1014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3"/>
                </a:cxn>
                <a:cxn ang="0">
                  <a:pos x="19" y="46"/>
                </a:cxn>
                <a:cxn ang="0">
                  <a:pos x="32" y="60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36" y="21"/>
                </a:cxn>
                <a:cxn ang="0">
                  <a:pos x="29" y="1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6" h="71">
                  <a:moveTo>
                    <a:pt x="21" y="0"/>
                  </a:moveTo>
                  <a:lnTo>
                    <a:pt x="2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3"/>
                  </a:lnTo>
                  <a:lnTo>
                    <a:pt x="19" y="46"/>
                  </a:lnTo>
                  <a:lnTo>
                    <a:pt x="32" y="6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36" y="21"/>
                  </a:lnTo>
                  <a:lnTo>
                    <a:pt x="29" y="1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2" name="Freeform 131"/>
            <p:cNvSpPr/>
            <p:nvPr/>
          </p:nvSpPr>
          <p:spPr bwMode="auto">
            <a:xfrm>
              <a:off x="5651502" y="2140268"/>
              <a:ext cx="246063" cy="24860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3" y="33"/>
                </a:cxn>
                <a:cxn ang="0">
                  <a:pos x="27" y="57"/>
                </a:cxn>
                <a:cxn ang="0">
                  <a:pos x="43" y="81"/>
                </a:cxn>
                <a:cxn ang="0">
                  <a:pos x="59" y="103"/>
                </a:cxn>
                <a:cxn ang="0">
                  <a:pos x="76" y="124"/>
                </a:cxn>
                <a:cxn ang="0">
                  <a:pos x="97" y="143"/>
                </a:cxn>
                <a:cxn ang="0">
                  <a:pos x="117" y="160"/>
                </a:cxn>
                <a:cxn ang="0">
                  <a:pos x="141" y="174"/>
                </a:cxn>
                <a:cxn ang="0">
                  <a:pos x="141" y="174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5" y="135"/>
                </a:cxn>
                <a:cxn ang="0">
                  <a:pos x="155" y="135"/>
                </a:cxn>
                <a:cxn ang="0">
                  <a:pos x="136" y="124"/>
                </a:cxn>
                <a:cxn ang="0">
                  <a:pos x="119" y="109"/>
                </a:cxn>
                <a:cxn ang="0">
                  <a:pos x="103" y="93"/>
                </a:cxn>
                <a:cxn ang="0">
                  <a:pos x="87" y="76"/>
                </a:cxn>
                <a:cxn ang="0">
                  <a:pos x="73" y="58"/>
                </a:cxn>
                <a:cxn ang="0">
                  <a:pos x="60" y="39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155" h="174">
                  <a:moveTo>
                    <a:pt x="36" y="0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3" y="33"/>
                  </a:lnTo>
                  <a:lnTo>
                    <a:pt x="27" y="57"/>
                  </a:lnTo>
                  <a:lnTo>
                    <a:pt x="43" y="81"/>
                  </a:lnTo>
                  <a:lnTo>
                    <a:pt x="59" y="103"/>
                  </a:lnTo>
                  <a:lnTo>
                    <a:pt x="76" y="124"/>
                  </a:lnTo>
                  <a:lnTo>
                    <a:pt x="97" y="143"/>
                  </a:lnTo>
                  <a:lnTo>
                    <a:pt x="117" y="160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36" y="124"/>
                  </a:lnTo>
                  <a:lnTo>
                    <a:pt x="119" y="109"/>
                  </a:lnTo>
                  <a:lnTo>
                    <a:pt x="103" y="93"/>
                  </a:lnTo>
                  <a:lnTo>
                    <a:pt x="87" y="76"/>
                  </a:lnTo>
                  <a:lnTo>
                    <a:pt x="73" y="58"/>
                  </a:lnTo>
                  <a:lnTo>
                    <a:pt x="60" y="3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3" name="Freeform 132"/>
            <p:cNvSpPr/>
            <p:nvPr/>
          </p:nvSpPr>
          <p:spPr bwMode="auto">
            <a:xfrm>
              <a:off x="5480052" y="2160270"/>
              <a:ext cx="334963" cy="540068"/>
            </a:xfrm>
            <a:custGeom>
              <a:avLst/>
              <a:gdLst/>
              <a:ahLst/>
              <a:cxnLst>
                <a:cxn ang="0">
                  <a:pos x="211" y="241"/>
                </a:cxn>
                <a:cxn ang="0">
                  <a:pos x="211" y="241"/>
                </a:cxn>
                <a:cxn ang="0">
                  <a:pos x="179" y="221"/>
                </a:cxn>
                <a:cxn ang="0">
                  <a:pos x="163" y="208"/>
                </a:cxn>
                <a:cxn ang="0">
                  <a:pos x="149" y="197"/>
                </a:cxn>
                <a:cxn ang="0">
                  <a:pos x="135" y="184"/>
                </a:cxn>
                <a:cxn ang="0">
                  <a:pos x="122" y="170"/>
                </a:cxn>
                <a:cxn ang="0">
                  <a:pos x="109" y="156"/>
                </a:cxn>
                <a:cxn ang="0">
                  <a:pos x="98" y="141"/>
                </a:cxn>
                <a:cxn ang="0">
                  <a:pos x="89" y="125"/>
                </a:cxn>
                <a:cxn ang="0">
                  <a:pos x="81" y="110"/>
                </a:cxn>
                <a:cxn ang="0">
                  <a:pos x="73" y="92"/>
                </a:cxn>
                <a:cxn ang="0">
                  <a:pos x="67" y="75"/>
                </a:cxn>
                <a:cxn ang="0">
                  <a:pos x="62" y="57"/>
                </a:cxn>
                <a:cxn ang="0">
                  <a:pos x="57" y="38"/>
                </a:cxn>
                <a:cxn ang="0">
                  <a:pos x="56" y="1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3" y="22"/>
                </a:cxn>
                <a:cxn ang="0">
                  <a:pos x="29" y="44"/>
                </a:cxn>
                <a:cxn ang="0">
                  <a:pos x="16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0" y="114"/>
                </a:cxn>
                <a:cxn ang="0">
                  <a:pos x="17" y="138"/>
                </a:cxn>
                <a:cxn ang="0">
                  <a:pos x="25" y="162"/>
                </a:cxn>
                <a:cxn ang="0">
                  <a:pos x="27" y="17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32" y="235"/>
                </a:cxn>
                <a:cxn ang="0">
                  <a:pos x="36" y="282"/>
                </a:cxn>
                <a:cxn ang="0">
                  <a:pos x="41" y="330"/>
                </a:cxn>
                <a:cxn ang="0">
                  <a:pos x="46" y="354"/>
                </a:cxn>
                <a:cxn ang="0">
                  <a:pos x="51" y="378"/>
                </a:cxn>
                <a:cxn ang="0">
                  <a:pos x="51" y="378"/>
                </a:cxn>
                <a:cxn ang="0">
                  <a:pos x="84" y="363"/>
                </a:cxn>
                <a:cxn ang="0">
                  <a:pos x="84" y="363"/>
                </a:cxn>
                <a:cxn ang="0">
                  <a:pos x="105" y="352"/>
                </a:cxn>
                <a:cxn ang="0">
                  <a:pos x="124" y="341"/>
                </a:cxn>
                <a:cxn ang="0">
                  <a:pos x="141" y="328"/>
                </a:cxn>
                <a:cxn ang="0">
                  <a:pos x="159" y="314"/>
                </a:cxn>
                <a:cxn ang="0">
                  <a:pos x="175" y="297"/>
                </a:cxn>
                <a:cxn ang="0">
                  <a:pos x="189" y="279"/>
                </a:cxn>
                <a:cxn ang="0">
                  <a:pos x="201" y="262"/>
                </a:cxn>
                <a:cxn ang="0">
                  <a:pos x="211" y="241"/>
                </a:cxn>
                <a:cxn ang="0">
                  <a:pos x="211" y="241"/>
                </a:cxn>
              </a:cxnLst>
              <a:rect l="0" t="0" r="r" b="b"/>
              <a:pathLst>
                <a:path w="211" h="378">
                  <a:moveTo>
                    <a:pt x="211" y="241"/>
                  </a:moveTo>
                  <a:lnTo>
                    <a:pt x="211" y="241"/>
                  </a:lnTo>
                  <a:lnTo>
                    <a:pt x="179" y="221"/>
                  </a:lnTo>
                  <a:lnTo>
                    <a:pt x="163" y="208"/>
                  </a:lnTo>
                  <a:lnTo>
                    <a:pt x="149" y="197"/>
                  </a:lnTo>
                  <a:lnTo>
                    <a:pt x="135" y="184"/>
                  </a:lnTo>
                  <a:lnTo>
                    <a:pt x="122" y="170"/>
                  </a:lnTo>
                  <a:lnTo>
                    <a:pt x="109" y="156"/>
                  </a:lnTo>
                  <a:lnTo>
                    <a:pt x="98" y="141"/>
                  </a:lnTo>
                  <a:lnTo>
                    <a:pt x="89" y="125"/>
                  </a:lnTo>
                  <a:lnTo>
                    <a:pt x="81" y="110"/>
                  </a:lnTo>
                  <a:lnTo>
                    <a:pt x="73" y="92"/>
                  </a:lnTo>
                  <a:lnTo>
                    <a:pt x="67" y="75"/>
                  </a:lnTo>
                  <a:lnTo>
                    <a:pt x="62" y="57"/>
                  </a:lnTo>
                  <a:lnTo>
                    <a:pt x="57" y="38"/>
                  </a:lnTo>
                  <a:lnTo>
                    <a:pt x="56" y="1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22"/>
                  </a:lnTo>
                  <a:lnTo>
                    <a:pt x="29" y="44"/>
                  </a:lnTo>
                  <a:lnTo>
                    <a:pt x="16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0" y="114"/>
                  </a:lnTo>
                  <a:lnTo>
                    <a:pt x="17" y="138"/>
                  </a:lnTo>
                  <a:lnTo>
                    <a:pt x="25" y="162"/>
                  </a:lnTo>
                  <a:lnTo>
                    <a:pt x="27" y="17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32" y="235"/>
                  </a:lnTo>
                  <a:lnTo>
                    <a:pt x="36" y="282"/>
                  </a:lnTo>
                  <a:lnTo>
                    <a:pt x="41" y="330"/>
                  </a:lnTo>
                  <a:lnTo>
                    <a:pt x="46" y="354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105" y="352"/>
                  </a:lnTo>
                  <a:lnTo>
                    <a:pt x="124" y="341"/>
                  </a:lnTo>
                  <a:lnTo>
                    <a:pt x="141" y="328"/>
                  </a:lnTo>
                  <a:lnTo>
                    <a:pt x="159" y="314"/>
                  </a:lnTo>
                  <a:lnTo>
                    <a:pt x="175" y="297"/>
                  </a:lnTo>
                  <a:lnTo>
                    <a:pt x="189" y="279"/>
                  </a:lnTo>
                  <a:lnTo>
                    <a:pt x="201" y="262"/>
                  </a:lnTo>
                  <a:lnTo>
                    <a:pt x="211" y="241"/>
                  </a:lnTo>
                  <a:lnTo>
                    <a:pt x="211" y="241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4" name="Freeform 133"/>
            <p:cNvSpPr/>
            <p:nvPr/>
          </p:nvSpPr>
          <p:spPr bwMode="auto">
            <a:xfrm>
              <a:off x="5561014" y="2504599"/>
              <a:ext cx="261938" cy="222885"/>
            </a:xfrm>
            <a:custGeom>
              <a:avLst/>
              <a:gdLst/>
              <a:ahLst/>
              <a:cxnLst>
                <a:cxn ang="0">
                  <a:pos x="155" y="37"/>
                </a:cxn>
                <a:cxn ang="0">
                  <a:pos x="155" y="37"/>
                </a:cxn>
                <a:cxn ang="0">
                  <a:pos x="160" y="19"/>
                </a:cxn>
                <a:cxn ang="0">
                  <a:pos x="165" y="3"/>
                </a:cxn>
                <a:cxn ang="0">
                  <a:pos x="165" y="3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50" y="21"/>
                </a:cxn>
                <a:cxn ang="0">
                  <a:pos x="138" y="38"/>
                </a:cxn>
                <a:cxn ang="0">
                  <a:pos x="124" y="56"/>
                </a:cxn>
                <a:cxn ang="0">
                  <a:pos x="108" y="73"/>
                </a:cxn>
                <a:cxn ang="0">
                  <a:pos x="90" y="87"/>
                </a:cxn>
                <a:cxn ang="0">
                  <a:pos x="73" y="100"/>
                </a:cxn>
                <a:cxn ang="0">
                  <a:pos x="54" y="111"/>
                </a:cxn>
                <a:cxn ang="0">
                  <a:pos x="33" y="122"/>
                </a:cxn>
                <a:cxn ang="0">
                  <a:pos x="33" y="122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6" y="156"/>
                </a:cxn>
                <a:cxn ang="0">
                  <a:pos x="6" y="156"/>
                </a:cxn>
                <a:cxn ang="0">
                  <a:pos x="27" y="146"/>
                </a:cxn>
                <a:cxn ang="0">
                  <a:pos x="47" y="133"/>
                </a:cxn>
                <a:cxn ang="0">
                  <a:pos x="68" y="121"/>
                </a:cxn>
                <a:cxn ang="0">
                  <a:pos x="87" y="106"/>
                </a:cxn>
                <a:cxn ang="0">
                  <a:pos x="106" y="91"/>
                </a:cxn>
                <a:cxn ang="0">
                  <a:pos x="124" y="73"/>
                </a:cxn>
                <a:cxn ang="0">
                  <a:pos x="139" y="56"/>
                </a:cxn>
                <a:cxn ang="0">
                  <a:pos x="155" y="37"/>
                </a:cxn>
                <a:cxn ang="0">
                  <a:pos x="155" y="37"/>
                </a:cxn>
              </a:cxnLst>
              <a:rect l="0" t="0" r="r" b="b"/>
              <a:pathLst>
                <a:path w="165" h="156">
                  <a:moveTo>
                    <a:pt x="155" y="37"/>
                  </a:moveTo>
                  <a:lnTo>
                    <a:pt x="155" y="37"/>
                  </a:lnTo>
                  <a:lnTo>
                    <a:pt x="160" y="19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0" y="21"/>
                  </a:lnTo>
                  <a:lnTo>
                    <a:pt x="138" y="38"/>
                  </a:lnTo>
                  <a:lnTo>
                    <a:pt x="124" y="56"/>
                  </a:lnTo>
                  <a:lnTo>
                    <a:pt x="108" y="73"/>
                  </a:lnTo>
                  <a:lnTo>
                    <a:pt x="90" y="87"/>
                  </a:lnTo>
                  <a:lnTo>
                    <a:pt x="73" y="100"/>
                  </a:lnTo>
                  <a:lnTo>
                    <a:pt x="54" y="111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27" y="146"/>
                  </a:lnTo>
                  <a:lnTo>
                    <a:pt x="47" y="133"/>
                  </a:lnTo>
                  <a:lnTo>
                    <a:pt x="68" y="121"/>
                  </a:lnTo>
                  <a:lnTo>
                    <a:pt x="87" y="106"/>
                  </a:lnTo>
                  <a:lnTo>
                    <a:pt x="106" y="91"/>
                  </a:lnTo>
                  <a:lnTo>
                    <a:pt x="124" y="73"/>
                  </a:lnTo>
                  <a:lnTo>
                    <a:pt x="139" y="56"/>
                  </a:lnTo>
                  <a:lnTo>
                    <a:pt x="155" y="37"/>
                  </a:lnTo>
                  <a:lnTo>
                    <a:pt x="155" y="37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5" name="Freeform 134"/>
            <p:cNvSpPr/>
            <p:nvPr/>
          </p:nvSpPr>
          <p:spPr bwMode="auto">
            <a:xfrm>
              <a:off x="5570539" y="2557463"/>
              <a:ext cx="254000" cy="36004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9" y="0"/>
                </a:cxn>
                <a:cxn ang="0">
                  <a:pos x="133" y="19"/>
                </a:cxn>
                <a:cxn ang="0">
                  <a:pos x="118" y="36"/>
                </a:cxn>
                <a:cxn ang="0">
                  <a:pos x="100" y="54"/>
                </a:cxn>
                <a:cxn ang="0">
                  <a:pos x="81" y="69"/>
                </a:cxn>
                <a:cxn ang="0">
                  <a:pos x="62" y="84"/>
                </a:cxn>
                <a:cxn ang="0">
                  <a:pos x="41" y="96"/>
                </a:cxn>
                <a:cxn ang="0">
                  <a:pos x="21" y="10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6" y="141"/>
                </a:cxn>
                <a:cxn ang="0">
                  <a:pos x="6" y="141"/>
                </a:cxn>
                <a:cxn ang="0">
                  <a:pos x="18" y="176"/>
                </a:cxn>
                <a:cxn ang="0">
                  <a:pos x="24" y="193"/>
                </a:cxn>
                <a:cxn ang="0">
                  <a:pos x="30" y="211"/>
                </a:cxn>
                <a:cxn ang="0">
                  <a:pos x="40" y="225"/>
                </a:cxn>
                <a:cxn ang="0">
                  <a:pos x="46" y="233"/>
                </a:cxn>
                <a:cxn ang="0">
                  <a:pos x="52" y="238"/>
                </a:cxn>
                <a:cxn ang="0">
                  <a:pos x="59" y="244"/>
                </a:cxn>
                <a:cxn ang="0">
                  <a:pos x="65" y="247"/>
                </a:cxn>
                <a:cxn ang="0">
                  <a:pos x="73" y="250"/>
                </a:cxn>
                <a:cxn ang="0">
                  <a:pos x="83" y="252"/>
                </a:cxn>
                <a:cxn ang="0">
                  <a:pos x="83" y="252"/>
                </a:cxn>
                <a:cxn ang="0">
                  <a:pos x="98" y="250"/>
                </a:cxn>
                <a:cxn ang="0">
                  <a:pos x="118" y="249"/>
                </a:cxn>
                <a:cxn ang="0">
                  <a:pos x="118" y="249"/>
                </a:cxn>
                <a:cxn ang="0">
                  <a:pos x="124" y="249"/>
                </a:cxn>
                <a:cxn ang="0">
                  <a:pos x="130" y="249"/>
                </a:cxn>
                <a:cxn ang="0">
                  <a:pos x="137" y="249"/>
                </a:cxn>
                <a:cxn ang="0">
                  <a:pos x="143" y="247"/>
                </a:cxn>
                <a:cxn ang="0">
                  <a:pos x="143" y="247"/>
                </a:cxn>
                <a:cxn ang="0">
                  <a:pos x="148" y="242"/>
                </a:cxn>
                <a:cxn ang="0">
                  <a:pos x="151" y="239"/>
                </a:cxn>
                <a:cxn ang="0">
                  <a:pos x="157" y="230"/>
                </a:cxn>
                <a:cxn ang="0">
                  <a:pos x="159" y="219"/>
                </a:cxn>
                <a:cxn ang="0">
                  <a:pos x="160" y="206"/>
                </a:cxn>
                <a:cxn ang="0">
                  <a:pos x="160" y="193"/>
                </a:cxn>
                <a:cxn ang="0">
                  <a:pos x="159" y="181"/>
                </a:cxn>
                <a:cxn ang="0">
                  <a:pos x="154" y="160"/>
                </a:cxn>
                <a:cxn ang="0">
                  <a:pos x="154" y="160"/>
                </a:cxn>
                <a:cxn ang="0">
                  <a:pos x="149" y="135"/>
                </a:cxn>
                <a:cxn ang="0">
                  <a:pos x="146" y="111"/>
                </a:cxn>
                <a:cxn ang="0">
                  <a:pos x="144" y="90"/>
                </a:cxn>
                <a:cxn ang="0">
                  <a:pos x="143" y="69"/>
                </a:cxn>
                <a:cxn ang="0">
                  <a:pos x="143" y="50"/>
                </a:cxn>
                <a:cxn ang="0">
                  <a:pos x="144" y="33"/>
                </a:cxn>
                <a:cxn ang="0">
                  <a:pos x="146" y="16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160" h="252">
                  <a:moveTo>
                    <a:pt x="149" y="0"/>
                  </a:moveTo>
                  <a:lnTo>
                    <a:pt x="149" y="0"/>
                  </a:lnTo>
                  <a:lnTo>
                    <a:pt x="133" y="19"/>
                  </a:lnTo>
                  <a:lnTo>
                    <a:pt x="118" y="36"/>
                  </a:lnTo>
                  <a:lnTo>
                    <a:pt x="100" y="54"/>
                  </a:lnTo>
                  <a:lnTo>
                    <a:pt x="81" y="69"/>
                  </a:lnTo>
                  <a:lnTo>
                    <a:pt x="62" y="84"/>
                  </a:lnTo>
                  <a:lnTo>
                    <a:pt x="41" y="96"/>
                  </a:lnTo>
                  <a:lnTo>
                    <a:pt x="21" y="10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18" y="176"/>
                  </a:lnTo>
                  <a:lnTo>
                    <a:pt x="24" y="193"/>
                  </a:lnTo>
                  <a:lnTo>
                    <a:pt x="30" y="211"/>
                  </a:lnTo>
                  <a:lnTo>
                    <a:pt x="40" y="225"/>
                  </a:lnTo>
                  <a:lnTo>
                    <a:pt x="46" y="233"/>
                  </a:lnTo>
                  <a:lnTo>
                    <a:pt x="52" y="238"/>
                  </a:lnTo>
                  <a:lnTo>
                    <a:pt x="59" y="244"/>
                  </a:lnTo>
                  <a:lnTo>
                    <a:pt x="65" y="247"/>
                  </a:lnTo>
                  <a:lnTo>
                    <a:pt x="73" y="250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98" y="250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24" y="249"/>
                  </a:lnTo>
                  <a:lnTo>
                    <a:pt x="130" y="249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8" y="242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59" y="219"/>
                  </a:lnTo>
                  <a:lnTo>
                    <a:pt x="160" y="206"/>
                  </a:lnTo>
                  <a:lnTo>
                    <a:pt x="160" y="193"/>
                  </a:lnTo>
                  <a:lnTo>
                    <a:pt x="159" y="181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9" y="135"/>
                  </a:lnTo>
                  <a:lnTo>
                    <a:pt x="146" y="111"/>
                  </a:lnTo>
                  <a:lnTo>
                    <a:pt x="144" y="90"/>
                  </a:lnTo>
                  <a:lnTo>
                    <a:pt x="143" y="69"/>
                  </a:lnTo>
                  <a:lnTo>
                    <a:pt x="143" y="50"/>
                  </a:lnTo>
                  <a:lnTo>
                    <a:pt x="144" y="33"/>
                  </a:lnTo>
                  <a:lnTo>
                    <a:pt x="146" y="16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6A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6" name="Freeform 135"/>
            <p:cNvSpPr/>
            <p:nvPr/>
          </p:nvSpPr>
          <p:spPr bwMode="auto">
            <a:xfrm>
              <a:off x="5313364" y="1147286"/>
              <a:ext cx="708025" cy="371475"/>
            </a:xfrm>
            <a:custGeom>
              <a:avLst/>
              <a:gdLst/>
              <a:ahLst/>
              <a:cxnLst>
                <a:cxn ang="0">
                  <a:pos x="441" y="1"/>
                </a:cxn>
                <a:cxn ang="0">
                  <a:pos x="441" y="1"/>
                </a:cxn>
                <a:cxn ang="0">
                  <a:pos x="411" y="0"/>
                </a:cxn>
                <a:cxn ang="0">
                  <a:pos x="411" y="0"/>
                </a:cxn>
                <a:cxn ang="0">
                  <a:pos x="399" y="19"/>
                </a:cxn>
                <a:cxn ang="0">
                  <a:pos x="384" y="36"/>
                </a:cxn>
                <a:cxn ang="0">
                  <a:pos x="368" y="54"/>
                </a:cxn>
                <a:cxn ang="0">
                  <a:pos x="351" y="70"/>
                </a:cxn>
                <a:cxn ang="0">
                  <a:pos x="333" y="85"/>
                </a:cxn>
                <a:cxn ang="0">
                  <a:pos x="316" y="100"/>
                </a:cxn>
                <a:cxn ang="0">
                  <a:pos x="295" y="114"/>
                </a:cxn>
                <a:cxn ang="0">
                  <a:pos x="276" y="127"/>
                </a:cxn>
                <a:cxn ang="0">
                  <a:pos x="276" y="127"/>
                </a:cxn>
                <a:cxn ang="0">
                  <a:pos x="210" y="166"/>
                </a:cxn>
                <a:cxn ang="0">
                  <a:pos x="176" y="187"/>
                </a:cxn>
                <a:cxn ang="0">
                  <a:pos x="141" y="204"/>
                </a:cxn>
                <a:cxn ang="0">
                  <a:pos x="108" y="222"/>
                </a:cxn>
                <a:cxn ang="0">
                  <a:pos x="73" y="236"/>
                </a:cxn>
                <a:cxn ang="0">
                  <a:pos x="37" y="249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30" y="260"/>
                </a:cxn>
                <a:cxn ang="0">
                  <a:pos x="59" y="258"/>
                </a:cxn>
                <a:cxn ang="0">
                  <a:pos x="89" y="257"/>
                </a:cxn>
                <a:cxn ang="0">
                  <a:pos x="119" y="252"/>
                </a:cxn>
                <a:cxn ang="0">
                  <a:pos x="119" y="252"/>
                </a:cxn>
                <a:cxn ang="0">
                  <a:pos x="124" y="251"/>
                </a:cxn>
                <a:cxn ang="0">
                  <a:pos x="132" y="249"/>
                </a:cxn>
                <a:cxn ang="0">
                  <a:pos x="145" y="243"/>
                </a:cxn>
                <a:cxn ang="0">
                  <a:pos x="145" y="243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24" y="216"/>
                </a:cxn>
                <a:cxn ang="0">
                  <a:pos x="243" y="206"/>
                </a:cxn>
                <a:cxn ang="0">
                  <a:pos x="280" y="184"/>
                </a:cxn>
                <a:cxn ang="0">
                  <a:pos x="280" y="184"/>
                </a:cxn>
                <a:cxn ang="0">
                  <a:pos x="330" y="151"/>
                </a:cxn>
                <a:cxn ang="0">
                  <a:pos x="354" y="132"/>
                </a:cxn>
                <a:cxn ang="0">
                  <a:pos x="378" y="111"/>
                </a:cxn>
                <a:cxn ang="0">
                  <a:pos x="399" y="90"/>
                </a:cxn>
                <a:cxn ang="0">
                  <a:pos x="418" y="66"/>
                </a:cxn>
                <a:cxn ang="0">
                  <a:pos x="425" y="54"/>
                </a:cxn>
                <a:cxn ang="0">
                  <a:pos x="433" y="41"/>
                </a:cxn>
                <a:cxn ang="0">
                  <a:pos x="440" y="28"/>
                </a:cxn>
                <a:cxn ang="0">
                  <a:pos x="446" y="14"/>
                </a:cxn>
                <a:cxn ang="0">
                  <a:pos x="446" y="14"/>
                </a:cxn>
                <a:cxn ang="0">
                  <a:pos x="441" y="1"/>
                </a:cxn>
                <a:cxn ang="0">
                  <a:pos x="441" y="1"/>
                </a:cxn>
              </a:cxnLst>
              <a:rect l="0" t="0" r="r" b="b"/>
              <a:pathLst>
                <a:path w="446" h="260">
                  <a:moveTo>
                    <a:pt x="441" y="1"/>
                  </a:moveTo>
                  <a:lnTo>
                    <a:pt x="441" y="1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399" y="19"/>
                  </a:lnTo>
                  <a:lnTo>
                    <a:pt x="384" y="36"/>
                  </a:lnTo>
                  <a:lnTo>
                    <a:pt x="368" y="54"/>
                  </a:lnTo>
                  <a:lnTo>
                    <a:pt x="351" y="70"/>
                  </a:lnTo>
                  <a:lnTo>
                    <a:pt x="333" y="85"/>
                  </a:lnTo>
                  <a:lnTo>
                    <a:pt x="316" y="100"/>
                  </a:lnTo>
                  <a:lnTo>
                    <a:pt x="295" y="114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10" y="166"/>
                  </a:lnTo>
                  <a:lnTo>
                    <a:pt x="176" y="187"/>
                  </a:lnTo>
                  <a:lnTo>
                    <a:pt x="141" y="204"/>
                  </a:lnTo>
                  <a:lnTo>
                    <a:pt x="108" y="222"/>
                  </a:lnTo>
                  <a:lnTo>
                    <a:pt x="73" y="236"/>
                  </a:lnTo>
                  <a:lnTo>
                    <a:pt x="37" y="249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30" y="260"/>
                  </a:lnTo>
                  <a:lnTo>
                    <a:pt x="59" y="258"/>
                  </a:lnTo>
                  <a:lnTo>
                    <a:pt x="89" y="257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4" y="251"/>
                  </a:lnTo>
                  <a:lnTo>
                    <a:pt x="132" y="249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24" y="216"/>
                  </a:lnTo>
                  <a:lnTo>
                    <a:pt x="243" y="206"/>
                  </a:lnTo>
                  <a:lnTo>
                    <a:pt x="280" y="184"/>
                  </a:lnTo>
                  <a:lnTo>
                    <a:pt x="280" y="184"/>
                  </a:lnTo>
                  <a:lnTo>
                    <a:pt x="330" y="151"/>
                  </a:lnTo>
                  <a:lnTo>
                    <a:pt x="354" y="132"/>
                  </a:lnTo>
                  <a:lnTo>
                    <a:pt x="378" y="111"/>
                  </a:lnTo>
                  <a:lnTo>
                    <a:pt x="399" y="90"/>
                  </a:lnTo>
                  <a:lnTo>
                    <a:pt x="418" y="66"/>
                  </a:lnTo>
                  <a:lnTo>
                    <a:pt x="425" y="54"/>
                  </a:lnTo>
                  <a:lnTo>
                    <a:pt x="433" y="41"/>
                  </a:lnTo>
                  <a:lnTo>
                    <a:pt x="440" y="28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1" y="1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7" name="Freeform 136"/>
            <p:cNvSpPr/>
            <p:nvPr/>
          </p:nvSpPr>
          <p:spPr bwMode="auto">
            <a:xfrm>
              <a:off x="5372102" y="1078706"/>
              <a:ext cx="365125" cy="208598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65" y="18"/>
                </a:cxn>
                <a:cxn ang="0">
                  <a:pos x="146" y="34"/>
                </a:cxn>
                <a:cxn ang="0">
                  <a:pos x="125" y="48"/>
                </a:cxn>
                <a:cxn ang="0">
                  <a:pos x="103" y="61"/>
                </a:cxn>
                <a:cxn ang="0">
                  <a:pos x="79" y="72"/>
                </a:cxn>
                <a:cxn ang="0">
                  <a:pos x="55" y="83"/>
                </a:cxn>
                <a:cxn ang="0">
                  <a:pos x="31" y="91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30" y="138"/>
                </a:cxn>
                <a:cxn ang="0">
                  <a:pos x="57" y="129"/>
                </a:cxn>
                <a:cxn ang="0">
                  <a:pos x="85" y="119"/>
                </a:cxn>
                <a:cxn ang="0">
                  <a:pos x="111" y="107"/>
                </a:cxn>
                <a:cxn ang="0">
                  <a:pos x="138" y="92"/>
                </a:cxn>
                <a:cxn ang="0">
                  <a:pos x="163" y="78"/>
                </a:cxn>
                <a:cxn ang="0">
                  <a:pos x="187" y="59"/>
                </a:cxn>
                <a:cxn ang="0">
                  <a:pos x="211" y="40"/>
                </a:cxn>
                <a:cxn ang="0">
                  <a:pos x="211" y="40"/>
                </a:cxn>
                <a:cxn ang="0">
                  <a:pos x="230" y="19"/>
                </a:cxn>
                <a:cxn ang="0">
                  <a:pos x="230" y="19"/>
                </a:cxn>
                <a:cxn ang="0">
                  <a:pos x="206" y="10"/>
                </a:cxn>
                <a:cxn ang="0">
                  <a:pos x="184" y="0"/>
                </a:cxn>
                <a:cxn ang="0">
                  <a:pos x="184" y="0"/>
                </a:cxn>
              </a:cxnLst>
              <a:rect l="0" t="0" r="r" b="b"/>
              <a:pathLst>
                <a:path w="230" h="146">
                  <a:moveTo>
                    <a:pt x="184" y="0"/>
                  </a:moveTo>
                  <a:lnTo>
                    <a:pt x="184" y="0"/>
                  </a:lnTo>
                  <a:lnTo>
                    <a:pt x="165" y="18"/>
                  </a:lnTo>
                  <a:lnTo>
                    <a:pt x="146" y="34"/>
                  </a:lnTo>
                  <a:lnTo>
                    <a:pt x="125" y="48"/>
                  </a:lnTo>
                  <a:lnTo>
                    <a:pt x="103" y="61"/>
                  </a:lnTo>
                  <a:lnTo>
                    <a:pt x="79" y="72"/>
                  </a:lnTo>
                  <a:lnTo>
                    <a:pt x="55" y="83"/>
                  </a:lnTo>
                  <a:lnTo>
                    <a:pt x="31" y="9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30" y="138"/>
                  </a:lnTo>
                  <a:lnTo>
                    <a:pt x="57" y="129"/>
                  </a:lnTo>
                  <a:lnTo>
                    <a:pt x="85" y="119"/>
                  </a:lnTo>
                  <a:lnTo>
                    <a:pt x="111" y="107"/>
                  </a:lnTo>
                  <a:lnTo>
                    <a:pt x="138" y="92"/>
                  </a:lnTo>
                  <a:lnTo>
                    <a:pt x="163" y="78"/>
                  </a:lnTo>
                  <a:lnTo>
                    <a:pt x="187" y="5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06" y="1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8" name="Freeform 137"/>
            <p:cNvSpPr/>
            <p:nvPr/>
          </p:nvSpPr>
          <p:spPr bwMode="auto">
            <a:xfrm>
              <a:off x="5364164" y="830104"/>
              <a:ext cx="60325" cy="112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24" y="71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27" y="47"/>
                </a:cxn>
                <a:cxn ang="0">
                  <a:pos x="16" y="31"/>
                </a:cxn>
                <a:cxn ang="0">
                  <a:pos x="8" y="1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0" y="0"/>
                  </a:lnTo>
                  <a:lnTo>
                    <a:pt x="5" y="3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4" y="7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7" y="47"/>
                  </a:lnTo>
                  <a:lnTo>
                    <a:pt x="16" y="31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9" name="Freeform 138"/>
            <p:cNvSpPr/>
            <p:nvPr/>
          </p:nvSpPr>
          <p:spPr bwMode="auto">
            <a:xfrm>
              <a:off x="5380039" y="918686"/>
              <a:ext cx="77788" cy="67151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9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5" y="42"/>
                </a:cxn>
                <a:cxn ang="0">
                  <a:pos x="26" y="38"/>
                </a:cxn>
                <a:cxn ang="0">
                  <a:pos x="38" y="31"/>
                </a:cxn>
                <a:cxn ang="0">
                  <a:pos x="49" y="22"/>
                </a:cxn>
                <a:cxn ang="0">
                  <a:pos x="49" y="22"/>
                </a:cxn>
              </a:cxnLst>
              <a:rect l="0" t="0" r="r" b="b"/>
              <a:pathLst>
                <a:path w="49" h="47">
                  <a:moveTo>
                    <a:pt x="49" y="22"/>
                  </a:moveTo>
                  <a:lnTo>
                    <a:pt x="49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5" y="42"/>
                  </a:lnTo>
                  <a:lnTo>
                    <a:pt x="26" y="38"/>
                  </a:lnTo>
                  <a:lnTo>
                    <a:pt x="38" y="31"/>
                  </a:lnTo>
                  <a:lnTo>
                    <a:pt x="49" y="22"/>
                  </a:lnTo>
                  <a:lnTo>
                    <a:pt x="49" y="22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0" name="Freeform 139"/>
            <p:cNvSpPr/>
            <p:nvPr/>
          </p:nvSpPr>
          <p:spPr bwMode="auto">
            <a:xfrm>
              <a:off x="5384802" y="950119"/>
              <a:ext cx="112713" cy="7858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5" y="9"/>
                </a:cxn>
                <a:cxn ang="0">
                  <a:pos x="23" y="16"/>
                </a:cxn>
                <a:cxn ang="0">
                  <a:pos x="12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9" y="49"/>
                </a:cxn>
                <a:cxn ang="0">
                  <a:pos x="38" y="41"/>
                </a:cxn>
                <a:cxn ang="0">
                  <a:pos x="54" y="33"/>
                </a:cxn>
                <a:cxn ang="0">
                  <a:pos x="71" y="24"/>
                </a:cxn>
                <a:cxn ang="0">
                  <a:pos x="71" y="2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71" h="55">
                  <a:moveTo>
                    <a:pt x="46" y="0"/>
                  </a:moveTo>
                  <a:lnTo>
                    <a:pt x="46" y="0"/>
                  </a:lnTo>
                  <a:lnTo>
                    <a:pt x="35" y="9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9" y="49"/>
                  </a:lnTo>
                  <a:lnTo>
                    <a:pt x="38" y="41"/>
                  </a:lnTo>
                  <a:lnTo>
                    <a:pt x="54" y="33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1" name="Freeform 140"/>
            <p:cNvSpPr/>
            <p:nvPr/>
          </p:nvSpPr>
          <p:spPr bwMode="auto">
            <a:xfrm>
              <a:off x="5386389" y="984409"/>
              <a:ext cx="158750" cy="101441"/>
            </a:xfrm>
            <a:custGeom>
              <a:avLst/>
              <a:gdLst/>
              <a:ahLst/>
              <a:cxnLst>
                <a:cxn ang="0">
                  <a:pos x="95" y="19"/>
                </a:cxn>
                <a:cxn ang="0">
                  <a:pos x="95" y="1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3" y="9"/>
                </a:cxn>
                <a:cxn ang="0">
                  <a:pos x="37" y="17"/>
                </a:cxn>
                <a:cxn ang="0">
                  <a:pos x="18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27" y="61"/>
                </a:cxn>
                <a:cxn ang="0">
                  <a:pos x="53" y="49"/>
                </a:cxn>
                <a:cxn ang="0">
                  <a:pos x="100" y="22"/>
                </a:cxn>
                <a:cxn ang="0">
                  <a:pos x="100" y="22"/>
                </a:cxn>
                <a:cxn ang="0">
                  <a:pos x="95" y="19"/>
                </a:cxn>
                <a:cxn ang="0">
                  <a:pos x="95" y="19"/>
                </a:cxn>
              </a:cxnLst>
              <a:rect l="0" t="0" r="r" b="b"/>
              <a:pathLst>
                <a:path w="100" h="71">
                  <a:moveTo>
                    <a:pt x="95" y="19"/>
                  </a:moveTo>
                  <a:lnTo>
                    <a:pt x="95" y="1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9"/>
                  </a:lnTo>
                  <a:lnTo>
                    <a:pt x="37" y="17"/>
                  </a:lnTo>
                  <a:lnTo>
                    <a:pt x="18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7" y="61"/>
                  </a:lnTo>
                  <a:lnTo>
                    <a:pt x="53" y="49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19"/>
                  </a:lnTo>
                  <a:lnTo>
                    <a:pt x="95" y="19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2" name="Freeform 141"/>
            <p:cNvSpPr/>
            <p:nvPr/>
          </p:nvSpPr>
          <p:spPr bwMode="auto">
            <a:xfrm>
              <a:off x="5389564" y="1015841"/>
              <a:ext cx="209550" cy="11144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51" y="27"/>
                </a:cxn>
                <a:cxn ang="0">
                  <a:pos x="25" y="39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38" y="71"/>
                </a:cxn>
                <a:cxn ang="0">
                  <a:pos x="52" y="68"/>
                </a:cxn>
                <a:cxn ang="0">
                  <a:pos x="67" y="62"/>
                </a:cxn>
                <a:cxn ang="0">
                  <a:pos x="81" y="55"/>
                </a:cxn>
                <a:cxn ang="0">
                  <a:pos x="93" y="49"/>
                </a:cxn>
                <a:cxn ang="0">
                  <a:pos x="108" y="41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32" h="78">
                  <a:moveTo>
                    <a:pt x="98" y="0"/>
                  </a:moveTo>
                  <a:lnTo>
                    <a:pt x="98" y="0"/>
                  </a:lnTo>
                  <a:lnTo>
                    <a:pt x="51" y="27"/>
                  </a:lnTo>
                  <a:lnTo>
                    <a:pt x="25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8" y="71"/>
                  </a:lnTo>
                  <a:lnTo>
                    <a:pt x="52" y="68"/>
                  </a:lnTo>
                  <a:lnTo>
                    <a:pt x="67" y="62"/>
                  </a:lnTo>
                  <a:lnTo>
                    <a:pt x="81" y="55"/>
                  </a:lnTo>
                  <a:lnTo>
                    <a:pt x="93" y="49"/>
                  </a:lnTo>
                  <a:lnTo>
                    <a:pt x="108" y="4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3" name="Freeform 142"/>
            <p:cNvSpPr/>
            <p:nvPr/>
          </p:nvSpPr>
          <p:spPr bwMode="auto">
            <a:xfrm>
              <a:off x="5381627" y="1047274"/>
              <a:ext cx="282575" cy="172879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13" y="19"/>
                </a:cxn>
                <a:cxn ang="0">
                  <a:pos x="98" y="27"/>
                </a:cxn>
                <a:cxn ang="0">
                  <a:pos x="86" y="33"/>
                </a:cxn>
                <a:cxn ang="0">
                  <a:pos x="72" y="40"/>
                </a:cxn>
                <a:cxn ang="0">
                  <a:pos x="57" y="46"/>
                </a:cxn>
                <a:cxn ang="0">
                  <a:pos x="43" y="4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3" y="89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25" y="113"/>
                </a:cxn>
                <a:cxn ang="0">
                  <a:pos x="49" y="105"/>
                </a:cxn>
                <a:cxn ang="0">
                  <a:pos x="73" y="94"/>
                </a:cxn>
                <a:cxn ang="0">
                  <a:pos x="97" y="83"/>
                </a:cxn>
                <a:cxn ang="0">
                  <a:pos x="119" y="70"/>
                </a:cxn>
                <a:cxn ang="0">
                  <a:pos x="140" y="56"/>
                </a:cxn>
                <a:cxn ang="0">
                  <a:pos x="159" y="40"/>
                </a:cxn>
                <a:cxn ang="0">
                  <a:pos x="178" y="22"/>
                </a:cxn>
                <a:cxn ang="0">
                  <a:pos x="178" y="22"/>
                </a:cxn>
                <a:cxn ang="0">
                  <a:pos x="157" y="11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78" h="121">
                  <a:moveTo>
                    <a:pt x="137" y="0"/>
                  </a:moveTo>
                  <a:lnTo>
                    <a:pt x="137" y="0"/>
                  </a:lnTo>
                  <a:lnTo>
                    <a:pt x="113" y="19"/>
                  </a:lnTo>
                  <a:lnTo>
                    <a:pt x="98" y="27"/>
                  </a:lnTo>
                  <a:lnTo>
                    <a:pt x="86" y="33"/>
                  </a:lnTo>
                  <a:lnTo>
                    <a:pt x="72" y="40"/>
                  </a:lnTo>
                  <a:lnTo>
                    <a:pt x="57" y="46"/>
                  </a:lnTo>
                  <a:lnTo>
                    <a:pt x="43" y="49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3" y="8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5" y="113"/>
                  </a:lnTo>
                  <a:lnTo>
                    <a:pt x="49" y="105"/>
                  </a:lnTo>
                  <a:lnTo>
                    <a:pt x="73" y="94"/>
                  </a:lnTo>
                  <a:lnTo>
                    <a:pt x="97" y="83"/>
                  </a:lnTo>
                  <a:lnTo>
                    <a:pt x="119" y="70"/>
                  </a:lnTo>
                  <a:lnTo>
                    <a:pt x="140" y="56"/>
                  </a:lnTo>
                  <a:lnTo>
                    <a:pt x="159" y="4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57" y="11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4" name="Freeform 143"/>
            <p:cNvSpPr/>
            <p:nvPr/>
          </p:nvSpPr>
          <p:spPr bwMode="auto">
            <a:xfrm>
              <a:off x="5354639" y="1105853"/>
              <a:ext cx="452438" cy="262890"/>
            </a:xfrm>
            <a:custGeom>
              <a:avLst/>
              <a:gdLst/>
              <a:ahLst/>
              <a:cxnLst>
                <a:cxn ang="0">
                  <a:pos x="241" y="0"/>
                </a:cxn>
                <a:cxn ang="0">
                  <a:pos x="241" y="0"/>
                </a:cxn>
                <a:cxn ang="0">
                  <a:pos x="222" y="21"/>
                </a:cxn>
                <a:cxn ang="0">
                  <a:pos x="222" y="21"/>
                </a:cxn>
                <a:cxn ang="0">
                  <a:pos x="198" y="40"/>
                </a:cxn>
                <a:cxn ang="0">
                  <a:pos x="174" y="59"/>
                </a:cxn>
                <a:cxn ang="0">
                  <a:pos x="149" y="73"/>
                </a:cxn>
                <a:cxn ang="0">
                  <a:pos x="122" y="88"/>
                </a:cxn>
                <a:cxn ang="0">
                  <a:pos x="96" y="100"/>
                </a:cxn>
                <a:cxn ang="0">
                  <a:pos x="68" y="110"/>
                </a:cxn>
                <a:cxn ang="0">
                  <a:pos x="41" y="11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6" y="156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41" y="170"/>
                </a:cxn>
                <a:cxn ang="0">
                  <a:pos x="81" y="156"/>
                </a:cxn>
                <a:cxn ang="0">
                  <a:pos x="120" y="138"/>
                </a:cxn>
                <a:cxn ang="0">
                  <a:pos x="158" y="121"/>
                </a:cxn>
                <a:cxn ang="0">
                  <a:pos x="195" y="99"/>
                </a:cxn>
                <a:cxn ang="0">
                  <a:pos x="211" y="88"/>
                </a:cxn>
                <a:cxn ang="0">
                  <a:pos x="228" y="75"/>
                </a:cxn>
                <a:cxn ang="0">
                  <a:pos x="244" y="61"/>
                </a:cxn>
                <a:cxn ang="0">
                  <a:pos x="258" y="46"/>
                </a:cxn>
                <a:cxn ang="0">
                  <a:pos x="273" y="30"/>
                </a:cxn>
                <a:cxn ang="0">
                  <a:pos x="285" y="15"/>
                </a:cxn>
                <a:cxn ang="0">
                  <a:pos x="285" y="15"/>
                </a:cxn>
                <a:cxn ang="0">
                  <a:pos x="263" y="8"/>
                </a:cxn>
                <a:cxn ang="0">
                  <a:pos x="241" y="0"/>
                </a:cxn>
                <a:cxn ang="0">
                  <a:pos x="241" y="0"/>
                </a:cxn>
              </a:cxnLst>
              <a:rect l="0" t="0" r="r" b="b"/>
              <a:pathLst>
                <a:path w="285" h="184">
                  <a:moveTo>
                    <a:pt x="241" y="0"/>
                  </a:moveTo>
                  <a:lnTo>
                    <a:pt x="241" y="0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198" y="40"/>
                  </a:lnTo>
                  <a:lnTo>
                    <a:pt x="174" y="59"/>
                  </a:lnTo>
                  <a:lnTo>
                    <a:pt x="149" y="73"/>
                  </a:lnTo>
                  <a:lnTo>
                    <a:pt x="122" y="88"/>
                  </a:lnTo>
                  <a:lnTo>
                    <a:pt x="96" y="100"/>
                  </a:lnTo>
                  <a:lnTo>
                    <a:pt x="68" y="110"/>
                  </a:lnTo>
                  <a:lnTo>
                    <a:pt x="41" y="11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6" y="15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1" y="170"/>
                  </a:lnTo>
                  <a:lnTo>
                    <a:pt x="81" y="156"/>
                  </a:lnTo>
                  <a:lnTo>
                    <a:pt x="120" y="138"/>
                  </a:lnTo>
                  <a:lnTo>
                    <a:pt x="158" y="121"/>
                  </a:lnTo>
                  <a:lnTo>
                    <a:pt x="195" y="99"/>
                  </a:lnTo>
                  <a:lnTo>
                    <a:pt x="211" y="88"/>
                  </a:lnTo>
                  <a:lnTo>
                    <a:pt x="228" y="75"/>
                  </a:lnTo>
                  <a:lnTo>
                    <a:pt x="244" y="61"/>
                  </a:lnTo>
                  <a:lnTo>
                    <a:pt x="258" y="46"/>
                  </a:lnTo>
                  <a:lnTo>
                    <a:pt x="273" y="30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63" y="8"/>
                  </a:lnTo>
                  <a:lnTo>
                    <a:pt x="241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5" name="Freeform 144"/>
            <p:cNvSpPr/>
            <p:nvPr/>
          </p:nvSpPr>
          <p:spPr bwMode="auto">
            <a:xfrm>
              <a:off x="5330827" y="1127284"/>
              <a:ext cx="552450" cy="31003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0"/>
                </a:cxn>
                <a:cxn ang="0">
                  <a:pos x="288" y="15"/>
                </a:cxn>
                <a:cxn ang="0">
                  <a:pos x="273" y="31"/>
                </a:cxn>
                <a:cxn ang="0">
                  <a:pos x="259" y="46"/>
                </a:cxn>
                <a:cxn ang="0">
                  <a:pos x="243" y="60"/>
                </a:cxn>
                <a:cxn ang="0">
                  <a:pos x="226" y="73"/>
                </a:cxn>
                <a:cxn ang="0">
                  <a:pos x="210" y="84"/>
                </a:cxn>
                <a:cxn ang="0">
                  <a:pos x="173" y="106"/>
                </a:cxn>
                <a:cxn ang="0">
                  <a:pos x="135" y="123"/>
                </a:cxn>
                <a:cxn ang="0">
                  <a:pos x="96" y="141"/>
                </a:cxn>
                <a:cxn ang="0">
                  <a:pos x="56" y="155"/>
                </a:cxn>
                <a:cxn ang="0">
                  <a:pos x="15" y="169"/>
                </a:cxn>
                <a:cxn ang="0">
                  <a:pos x="15" y="169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50" y="198"/>
                </a:cxn>
                <a:cxn ang="0">
                  <a:pos x="99" y="180"/>
                </a:cxn>
                <a:cxn ang="0">
                  <a:pos x="146" y="160"/>
                </a:cxn>
                <a:cxn ang="0">
                  <a:pos x="192" y="136"/>
                </a:cxn>
                <a:cxn ang="0">
                  <a:pos x="216" y="123"/>
                </a:cxn>
                <a:cxn ang="0">
                  <a:pos x="237" y="111"/>
                </a:cxn>
                <a:cxn ang="0">
                  <a:pos x="257" y="96"/>
                </a:cxn>
                <a:cxn ang="0">
                  <a:pos x="278" y="80"/>
                </a:cxn>
                <a:cxn ang="0">
                  <a:pos x="297" y="65"/>
                </a:cxn>
                <a:cxn ang="0">
                  <a:pos x="315" y="47"/>
                </a:cxn>
                <a:cxn ang="0">
                  <a:pos x="332" y="28"/>
                </a:cxn>
                <a:cxn ang="0">
                  <a:pos x="348" y="9"/>
                </a:cxn>
                <a:cxn ang="0">
                  <a:pos x="348" y="9"/>
                </a:cxn>
                <a:cxn ang="0">
                  <a:pos x="324" y="4"/>
                </a:cxn>
                <a:cxn ang="0">
                  <a:pos x="300" y="0"/>
                </a:cxn>
                <a:cxn ang="0">
                  <a:pos x="300" y="0"/>
                </a:cxn>
              </a:cxnLst>
              <a:rect l="0" t="0" r="r" b="b"/>
              <a:pathLst>
                <a:path w="348" h="217">
                  <a:moveTo>
                    <a:pt x="300" y="0"/>
                  </a:moveTo>
                  <a:lnTo>
                    <a:pt x="300" y="0"/>
                  </a:lnTo>
                  <a:lnTo>
                    <a:pt x="288" y="15"/>
                  </a:lnTo>
                  <a:lnTo>
                    <a:pt x="273" y="31"/>
                  </a:lnTo>
                  <a:lnTo>
                    <a:pt x="259" y="46"/>
                  </a:lnTo>
                  <a:lnTo>
                    <a:pt x="243" y="60"/>
                  </a:lnTo>
                  <a:lnTo>
                    <a:pt x="226" y="73"/>
                  </a:lnTo>
                  <a:lnTo>
                    <a:pt x="210" y="84"/>
                  </a:lnTo>
                  <a:lnTo>
                    <a:pt x="173" y="106"/>
                  </a:lnTo>
                  <a:lnTo>
                    <a:pt x="135" y="123"/>
                  </a:lnTo>
                  <a:lnTo>
                    <a:pt x="96" y="141"/>
                  </a:lnTo>
                  <a:lnTo>
                    <a:pt x="56" y="15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50" y="198"/>
                  </a:lnTo>
                  <a:lnTo>
                    <a:pt x="99" y="180"/>
                  </a:lnTo>
                  <a:lnTo>
                    <a:pt x="146" y="160"/>
                  </a:lnTo>
                  <a:lnTo>
                    <a:pt x="192" y="136"/>
                  </a:lnTo>
                  <a:lnTo>
                    <a:pt x="216" y="123"/>
                  </a:lnTo>
                  <a:lnTo>
                    <a:pt x="237" y="111"/>
                  </a:lnTo>
                  <a:lnTo>
                    <a:pt x="257" y="96"/>
                  </a:lnTo>
                  <a:lnTo>
                    <a:pt x="278" y="80"/>
                  </a:lnTo>
                  <a:lnTo>
                    <a:pt x="297" y="65"/>
                  </a:lnTo>
                  <a:lnTo>
                    <a:pt x="315" y="47"/>
                  </a:lnTo>
                  <a:lnTo>
                    <a:pt x="332" y="28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24" y="4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6" name="Freeform 145"/>
            <p:cNvSpPr/>
            <p:nvPr/>
          </p:nvSpPr>
          <p:spPr bwMode="auto">
            <a:xfrm>
              <a:off x="5299077" y="1140143"/>
              <a:ext cx="666750" cy="375761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0"/>
                </a:cxn>
                <a:cxn ang="0">
                  <a:pos x="352" y="19"/>
                </a:cxn>
                <a:cxn ang="0">
                  <a:pos x="335" y="38"/>
                </a:cxn>
                <a:cxn ang="0">
                  <a:pos x="317" y="56"/>
                </a:cxn>
                <a:cxn ang="0">
                  <a:pos x="298" y="71"/>
                </a:cxn>
                <a:cxn ang="0">
                  <a:pos x="277" y="87"/>
                </a:cxn>
                <a:cxn ang="0">
                  <a:pos x="257" y="102"/>
                </a:cxn>
                <a:cxn ang="0">
                  <a:pos x="236" y="114"/>
                </a:cxn>
                <a:cxn ang="0">
                  <a:pos x="212" y="127"/>
                </a:cxn>
                <a:cxn ang="0">
                  <a:pos x="166" y="151"/>
                </a:cxn>
                <a:cxn ang="0">
                  <a:pos x="119" y="171"/>
                </a:cxn>
                <a:cxn ang="0">
                  <a:pos x="70" y="189"/>
                </a:cxn>
                <a:cxn ang="0">
                  <a:pos x="20" y="208"/>
                </a:cxn>
                <a:cxn ang="0">
                  <a:pos x="20" y="208"/>
                </a:cxn>
                <a:cxn ang="0">
                  <a:pos x="19" y="216"/>
                </a:cxn>
                <a:cxn ang="0">
                  <a:pos x="19" y="216"/>
                </a:cxn>
                <a:cxn ang="0">
                  <a:pos x="9" y="24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46" y="254"/>
                </a:cxn>
                <a:cxn ang="0">
                  <a:pos x="82" y="241"/>
                </a:cxn>
                <a:cxn ang="0">
                  <a:pos x="117" y="227"/>
                </a:cxn>
                <a:cxn ang="0">
                  <a:pos x="150" y="209"/>
                </a:cxn>
                <a:cxn ang="0">
                  <a:pos x="185" y="192"/>
                </a:cxn>
                <a:cxn ang="0">
                  <a:pos x="219" y="171"/>
                </a:cxn>
                <a:cxn ang="0">
                  <a:pos x="285" y="132"/>
                </a:cxn>
                <a:cxn ang="0">
                  <a:pos x="285" y="132"/>
                </a:cxn>
                <a:cxn ang="0">
                  <a:pos x="304" y="119"/>
                </a:cxn>
                <a:cxn ang="0">
                  <a:pos x="325" y="105"/>
                </a:cxn>
                <a:cxn ang="0">
                  <a:pos x="342" y="90"/>
                </a:cxn>
                <a:cxn ang="0">
                  <a:pos x="360" y="75"/>
                </a:cxn>
                <a:cxn ang="0">
                  <a:pos x="377" y="59"/>
                </a:cxn>
                <a:cxn ang="0">
                  <a:pos x="393" y="41"/>
                </a:cxn>
                <a:cxn ang="0">
                  <a:pos x="408" y="24"/>
                </a:cxn>
                <a:cxn ang="0">
                  <a:pos x="420" y="5"/>
                </a:cxn>
                <a:cxn ang="0">
                  <a:pos x="420" y="5"/>
                </a:cxn>
                <a:cxn ang="0">
                  <a:pos x="393" y="3"/>
                </a:cxn>
                <a:cxn ang="0">
                  <a:pos x="368" y="0"/>
                </a:cxn>
                <a:cxn ang="0">
                  <a:pos x="368" y="0"/>
                </a:cxn>
              </a:cxnLst>
              <a:rect l="0" t="0" r="r" b="b"/>
              <a:pathLst>
                <a:path w="420" h="263">
                  <a:moveTo>
                    <a:pt x="368" y="0"/>
                  </a:moveTo>
                  <a:lnTo>
                    <a:pt x="368" y="0"/>
                  </a:lnTo>
                  <a:lnTo>
                    <a:pt x="352" y="19"/>
                  </a:lnTo>
                  <a:lnTo>
                    <a:pt x="335" y="38"/>
                  </a:lnTo>
                  <a:lnTo>
                    <a:pt x="317" y="56"/>
                  </a:lnTo>
                  <a:lnTo>
                    <a:pt x="298" y="71"/>
                  </a:lnTo>
                  <a:lnTo>
                    <a:pt x="277" y="87"/>
                  </a:lnTo>
                  <a:lnTo>
                    <a:pt x="257" y="102"/>
                  </a:lnTo>
                  <a:lnTo>
                    <a:pt x="236" y="114"/>
                  </a:lnTo>
                  <a:lnTo>
                    <a:pt x="212" y="127"/>
                  </a:lnTo>
                  <a:lnTo>
                    <a:pt x="166" y="151"/>
                  </a:lnTo>
                  <a:lnTo>
                    <a:pt x="119" y="171"/>
                  </a:lnTo>
                  <a:lnTo>
                    <a:pt x="70" y="189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9" y="24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46" y="254"/>
                  </a:lnTo>
                  <a:lnTo>
                    <a:pt x="82" y="241"/>
                  </a:lnTo>
                  <a:lnTo>
                    <a:pt x="117" y="227"/>
                  </a:lnTo>
                  <a:lnTo>
                    <a:pt x="150" y="209"/>
                  </a:lnTo>
                  <a:lnTo>
                    <a:pt x="185" y="192"/>
                  </a:lnTo>
                  <a:lnTo>
                    <a:pt x="219" y="171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304" y="119"/>
                  </a:lnTo>
                  <a:lnTo>
                    <a:pt x="325" y="105"/>
                  </a:lnTo>
                  <a:lnTo>
                    <a:pt x="342" y="90"/>
                  </a:lnTo>
                  <a:lnTo>
                    <a:pt x="360" y="75"/>
                  </a:lnTo>
                  <a:lnTo>
                    <a:pt x="377" y="59"/>
                  </a:lnTo>
                  <a:lnTo>
                    <a:pt x="393" y="41"/>
                  </a:lnTo>
                  <a:lnTo>
                    <a:pt x="408" y="24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93" y="3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7" name="Freeform 146"/>
            <p:cNvSpPr/>
            <p:nvPr/>
          </p:nvSpPr>
          <p:spPr bwMode="auto">
            <a:xfrm>
              <a:off x="4570414" y="381476"/>
              <a:ext cx="141288" cy="120015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64" y="1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0" y="19"/>
                </a:cxn>
                <a:cxn ang="0">
                  <a:pos x="19" y="38"/>
                </a:cxn>
                <a:cxn ang="0">
                  <a:pos x="8" y="60"/>
                </a:cxn>
                <a:cxn ang="0">
                  <a:pos x="0" y="84"/>
                </a:cxn>
                <a:cxn ang="0">
                  <a:pos x="89" y="25"/>
                </a:cxn>
                <a:cxn ang="0">
                  <a:pos x="89" y="25"/>
                </a:cxn>
                <a:cxn ang="0">
                  <a:pos x="64" y="12"/>
                </a:cxn>
                <a:cxn ang="0">
                  <a:pos x="64" y="12"/>
                </a:cxn>
              </a:cxnLst>
              <a:rect l="0" t="0" r="r" b="b"/>
              <a:pathLst>
                <a:path w="89" h="84">
                  <a:moveTo>
                    <a:pt x="64" y="12"/>
                  </a:moveTo>
                  <a:lnTo>
                    <a:pt x="64" y="1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0" y="19"/>
                  </a:lnTo>
                  <a:lnTo>
                    <a:pt x="19" y="38"/>
                  </a:lnTo>
                  <a:lnTo>
                    <a:pt x="8" y="60"/>
                  </a:lnTo>
                  <a:lnTo>
                    <a:pt x="0" y="84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8" name="Freeform 147"/>
            <p:cNvSpPr/>
            <p:nvPr/>
          </p:nvSpPr>
          <p:spPr bwMode="auto">
            <a:xfrm>
              <a:off x="4545014" y="417195"/>
              <a:ext cx="225425" cy="158591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8" y="84"/>
                </a:cxn>
                <a:cxn ang="0">
                  <a:pos x="0" y="111"/>
                </a:cxn>
                <a:cxn ang="0">
                  <a:pos x="142" y="17"/>
                </a:cxn>
                <a:cxn ang="0">
                  <a:pos x="142" y="17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42" h="111">
                  <a:moveTo>
                    <a:pt x="105" y="0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8" y="84"/>
                  </a:lnTo>
                  <a:lnTo>
                    <a:pt x="0" y="111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9" name="Freeform 148"/>
            <p:cNvSpPr/>
            <p:nvPr/>
          </p:nvSpPr>
          <p:spPr bwMode="auto">
            <a:xfrm>
              <a:off x="4530727" y="441484"/>
              <a:ext cx="293688" cy="215741"/>
            </a:xfrm>
            <a:custGeom>
              <a:avLst/>
              <a:gdLst/>
              <a:ahLst/>
              <a:cxnLst>
                <a:cxn ang="0">
                  <a:pos x="184" y="21"/>
                </a:cxn>
                <a:cxn ang="0">
                  <a:pos x="184" y="21"/>
                </a:cxn>
                <a:cxn ang="0">
                  <a:pos x="168" y="10"/>
                </a:cxn>
                <a:cxn ang="0">
                  <a:pos x="151" y="0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5" y="123"/>
                </a:cxn>
                <a:cxn ang="0">
                  <a:pos x="0" y="151"/>
                </a:cxn>
                <a:cxn ang="0">
                  <a:pos x="185" y="21"/>
                </a:cxn>
                <a:cxn ang="0">
                  <a:pos x="185" y="21"/>
                </a:cxn>
                <a:cxn ang="0">
                  <a:pos x="184" y="21"/>
                </a:cxn>
                <a:cxn ang="0">
                  <a:pos x="184" y="21"/>
                </a:cxn>
              </a:cxnLst>
              <a:rect l="0" t="0" r="r" b="b"/>
              <a:pathLst>
                <a:path w="185" h="151">
                  <a:moveTo>
                    <a:pt x="184" y="21"/>
                  </a:moveTo>
                  <a:lnTo>
                    <a:pt x="184" y="21"/>
                  </a:lnTo>
                  <a:lnTo>
                    <a:pt x="168" y="10"/>
                  </a:lnTo>
                  <a:lnTo>
                    <a:pt x="151" y="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5" y="123"/>
                  </a:lnTo>
                  <a:lnTo>
                    <a:pt x="0" y="15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1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0" name="Freeform 149"/>
            <p:cNvSpPr/>
            <p:nvPr/>
          </p:nvSpPr>
          <p:spPr bwMode="auto">
            <a:xfrm>
              <a:off x="4518027" y="471488"/>
              <a:ext cx="365125" cy="278606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8" y="130"/>
                </a:cxn>
                <a:cxn ang="0">
                  <a:pos x="8" y="130"/>
                </a:cxn>
                <a:cxn ang="0">
                  <a:pos x="3" y="162"/>
                </a:cxn>
                <a:cxn ang="0">
                  <a:pos x="0" y="195"/>
                </a:cxn>
                <a:cxn ang="0">
                  <a:pos x="230" y="29"/>
                </a:cxn>
                <a:cxn ang="0">
                  <a:pos x="230" y="29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30" h="195">
                  <a:moveTo>
                    <a:pt x="193" y="0"/>
                  </a:moveTo>
                  <a:lnTo>
                    <a:pt x="8" y="130"/>
                  </a:lnTo>
                  <a:lnTo>
                    <a:pt x="8" y="130"/>
                  </a:lnTo>
                  <a:lnTo>
                    <a:pt x="3" y="162"/>
                  </a:lnTo>
                  <a:lnTo>
                    <a:pt x="0" y="195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193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1" name="Freeform 150"/>
            <p:cNvSpPr/>
            <p:nvPr/>
          </p:nvSpPr>
          <p:spPr bwMode="auto">
            <a:xfrm>
              <a:off x="4510089" y="512921"/>
              <a:ext cx="423863" cy="307181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5" y="166"/>
                </a:cxn>
                <a:cxn ang="0">
                  <a:pos x="5" y="166"/>
                </a:cxn>
                <a:cxn ang="0">
                  <a:pos x="0" y="215"/>
                </a:cxn>
                <a:cxn ang="0">
                  <a:pos x="267" y="27"/>
                </a:cxn>
                <a:cxn ang="0">
                  <a:pos x="267" y="27"/>
                </a:cxn>
                <a:cxn ang="0">
                  <a:pos x="235" y="0"/>
                </a:cxn>
                <a:cxn ang="0">
                  <a:pos x="235" y="0"/>
                </a:cxn>
              </a:cxnLst>
              <a:rect l="0" t="0" r="r" b="b"/>
              <a:pathLst>
                <a:path w="267" h="215">
                  <a:moveTo>
                    <a:pt x="235" y="0"/>
                  </a:moveTo>
                  <a:lnTo>
                    <a:pt x="5" y="166"/>
                  </a:lnTo>
                  <a:lnTo>
                    <a:pt x="5" y="166"/>
                  </a:lnTo>
                  <a:lnTo>
                    <a:pt x="0" y="215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2" name="Freeform 151"/>
            <p:cNvSpPr/>
            <p:nvPr/>
          </p:nvSpPr>
          <p:spPr bwMode="auto">
            <a:xfrm>
              <a:off x="4505327" y="551498"/>
              <a:ext cx="485775" cy="344329"/>
            </a:xfrm>
            <a:custGeom>
              <a:avLst/>
              <a:gdLst/>
              <a:ahLst/>
              <a:cxnLst>
                <a:cxn ang="0">
                  <a:pos x="278" y="7"/>
                </a:cxn>
                <a:cxn ang="0">
                  <a:pos x="278" y="7"/>
                </a:cxn>
                <a:cxn ang="0">
                  <a:pos x="270" y="0"/>
                </a:cxn>
                <a:cxn ang="0">
                  <a:pos x="3" y="188"/>
                </a:cxn>
                <a:cxn ang="0">
                  <a:pos x="3" y="188"/>
                </a:cxn>
                <a:cxn ang="0">
                  <a:pos x="0" y="241"/>
                </a:cxn>
                <a:cxn ang="0">
                  <a:pos x="306" y="33"/>
                </a:cxn>
                <a:cxn ang="0">
                  <a:pos x="306" y="33"/>
                </a:cxn>
                <a:cxn ang="0">
                  <a:pos x="278" y="7"/>
                </a:cxn>
                <a:cxn ang="0">
                  <a:pos x="278" y="7"/>
                </a:cxn>
              </a:cxnLst>
              <a:rect l="0" t="0" r="r" b="b"/>
              <a:pathLst>
                <a:path w="306" h="241">
                  <a:moveTo>
                    <a:pt x="278" y="7"/>
                  </a:moveTo>
                  <a:lnTo>
                    <a:pt x="278" y="7"/>
                  </a:lnTo>
                  <a:lnTo>
                    <a:pt x="270" y="0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24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278" y="7"/>
                  </a:lnTo>
                  <a:lnTo>
                    <a:pt x="278" y="7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3" name="Freeform 152"/>
            <p:cNvSpPr/>
            <p:nvPr/>
          </p:nvSpPr>
          <p:spPr bwMode="auto">
            <a:xfrm>
              <a:off x="4500564" y="598646"/>
              <a:ext cx="546100" cy="394335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0" y="244"/>
                </a:cxn>
                <a:cxn ang="0">
                  <a:pos x="0" y="244"/>
                </a:cxn>
                <a:cxn ang="0">
                  <a:pos x="0" y="276"/>
                </a:cxn>
                <a:cxn ang="0">
                  <a:pos x="344" y="38"/>
                </a:cxn>
                <a:cxn ang="0">
                  <a:pos x="344" y="38"/>
                </a:cxn>
                <a:cxn ang="0">
                  <a:pos x="309" y="0"/>
                </a:cxn>
                <a:cxn ang="0">
                  <a:pos x="309" y="0"/>
                </a:cxn>
              </a:cxnLst>
              <a:rect l="0" t="0" r="r" b="b"/>
              <a:pathLst>
                <a:path w="344" h="276">
                  <a:moveTo>
                    <a:pt x="309" y="0"/>
                  </a:moveTo>
                  <a:lnTo>
                    <a:pt x="3" y="208"/>
                  </a:lnTo>
                  <a:lnTo>
                    <a:pt x="3" y="208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4" name="Freeform 153"/>
            <p:cNvSpPr/>
            <p:nvPr/>
          </p:nvSpPr>
          <p:spPr bwMode="auto">
            <a:xfrm>
              <a:off x="4500564" y="652939"/>
              <a:ext cx="593725" cy="401479"/>
            </a:xfrm>
            <a:custGeom>
              <a:avLst/>
              <a:gdLst/>
              <a:ahLst/>
              <a:cxnLst>
                <a:cxn ang="0">
                  <a:pos x="374" y="33"/>
                </a:cxn>
                <a:cxn ang="0">
                  <a:pos x="374" y="33"/>
                </a:cxn>
                <a:cxn ang="0">
                  <a:pos x="344" y="0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81"/>
                </a:cxn>
                <a:cxn ang="0">
                  <a:pos x="374" y="33"/>
                </a:cxn>
              </a:cxnLst>
              <a:rect l="0" t="0" r="r" b="b"/>
              <a:pathLst>
                <a:path w="374" h="281">
                  <a:moveTo>
                    <a:pt x="374" y="33"/>
                  </a:moveTo>
                  <a:lnTo>
                    <a:pt x="374" y="33"/>
                  </a:lnTo>
                  <a:lnTo>
                    <a:pt x="344" y="0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81"/>
                  </a:lnTo>
                  <a:lnTo>
                    <a:pt x="374" y="33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5" name="Freeform 154"/>
            <p:cNvSpPr/>
            <p:nvPr/>
          </p:nvSpPr>
          <p:spPr bwMode="auto">
            <a:xfrm>
              <a:off x="4510089" y="748665"/>
              <a:ext cx="660400" cy="457200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6" y="320"/>
                </a:cxn>
                <a:cxn ang="0">
                  <a:pos x="416" y="28"/>
                </a:cxn>
                <a:cxn ang="0">
                  <a:pos x="416" y="28"/>
                </a:cxn>
                <a:cxn ang="0">
                  <a:pos x="395" y="0"/>
                </a:cxn>
                <a:cxn ang="0">
                  <a:pos x="0" y="274"/>
                </a:cxn>
              </a:cxnLst>
              <a:rect l="0" t="0" r="r" b="b"/>
              <a:pathLst>
                <a:path w="416" h="320">
                  <a:moveTo>
                    <a:pt x="0" y="274"/>
                  </a:moveTo>
                  <a:lnTo>
                    <a:pt x="0" y="274"/>
                  </a:lnTo>
                  <a:lnTo>
                    <a:pt x="6" y="320"/>
                  </a:lnTo>
                  <a:lnTo>
                    <a:pt x="416" y="28"/>
                  </a:lnTo>
                  <a:lnTo>
                    <a:pt x="416" y="28"/>
                  </a:lnTo>
                  <a:lnTo>
                    <a:pt x="395" y="0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6" name="Freeform 155"/>
            <p:cNvSpPr/>
            <p:nvPr/>
          </p:nvSpPr>
          <p:spPr bwMode="auto">
            <a:xfrm>
              <a:off x="4500564" y="700088"/>
              <a:ext cx="636588" cy="440055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0" y="248"/>
                </a:cxn>
                <a:cxn ang="0">
                  <a:pos x="0" y="248"/>
                </a:cxn>
                <a:cxn ang="0">
                  <a:pos x="3" y="278"/>
                </a:cxn>
                <a:cxn ang="0">
                  <a:pos x="6" y="308"/>
                </a:cxn>
                <a:cxn ang="0">
                  <a:pos x="401" y="34"/>
                </a:cxn>
                <a:cxn ang="0">
                  <a:pos x="401" y="34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401" h="308">
                  <a:moveTo>
                    <a:pt x="374" y="0"/>
                  </a:moveTo>
                  <a:lnTo>
                    <a:pt x="0" y="248"/>
                  </a:lnTo>
                  <a:lnTo>
                    <a:pt x="0" y="248"/>
                  </a:lnTo>
                  <a:lnTo>
                    <a:pt x="3" y="278"/>
                  </a:lnTo>
                  <a:lnTo>
                    <a:pt x="6" y="308"/>
                  </a:lnTo>
                  <a:lnTo>
                    <a:pt x="401" y="34"/>
                  </a:lnTo>
                  <a:lnTo>
                    <a:pt x="401" y="34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7" name="Freeform 156"/>
            <p:cNvSpPr/>
            <p:nvPr/>
          </p:nvSpPr>
          <p:spPr bwMode="auto">
            <a:xfrm>
              <a:off x="4706939" y="792956"/>
              <a:ext cx="838200" cy="977265"/>
            </a:xfrm>
            <a:custGeom>
              <a:avLst/>
              <a:gdLst/>
              <a:ahLst/>
              <a:cxnLst>
                <a:cxn ang="0">
                  <a:pos x="504" y="495"/>
                </a:cxn>
                <a:cxn ang="0">
                  <a:pos x="504" y="495"/>
                </a:cxn>
                <a:cxn ang="0">
                  <a:pos x="490" y="433"/>
                </a:cxn>
                <a:cxn ang="0">
                  <a:pos x="471" y="372"/>
                </a:cxn>
                <a:cxn ang="0">
                  <a:pos x="452" y="310"/>
                </a:cxn>
                <a:cxn ang="0">
                  <a:pos x="428" y="248"/>
                </a:cxn>
                <a:cxn ang="0">
                  <a:pos x="403" y="189"/>
                </a:cxn>
                <a:cxn ang="0">
                  <a:pos x="374" y="130"/>
                </a:cxn>
                <a:cxn ang="0">
                  <a:pos x="343" y="75"/>
                </a:cxn>
                <a:cxn ang="0">
                  <a:pos x="325" y="46"/>
                </a:cxn>
                <a:cxn ang="0">
                  <a:pos x="308" y="21"/>
                </a:cxn>
                <a:cxn ang="0">
                  <a:pos x="308" y="21"/>
                </a:cxn>
                <a:cxn ang="0">
                  <a:pos x="293" y="0"/>
                </a:cxn>
                <a:cxn ang="0">
                  <a:pos x="0" y="679"/>
                </a:cxn>
                <a:cxn ang="0">
                  <a:pos x="0" y="679"/>
                </a:cxn>
                <a:cxn ang="0">
                  <a:pos x="3" y="684"/>
                </a:cxn>
                <a:cxn ang="0">
                  <a:pos x="528" y="644"/>
                </a:cxn>
                <a:cxn ang="0">
                  <a:pos x="528" y="644"/>
                </a:cxn>
                <a:cxn ang="0">
                  <a:pos x="525" y="608"/>
                </a:cxn>
                <a:cxn ang="0">
                  <a:pos x="519" y="570"/>
                </a:cxn>
                <a:cxn ang="0">
                  <a:pos x="512" y="532"/>
                </a:cxn>
                <a:cxn ang="0">
                  <a:pos x="504" y="495"/>
                </a:cxn>
                <a:cxn ang="0">
                  <a:pos x="504" y="495"/>
                </a:cxn>
              </a:cxnLst>
              <a:rect l="0" t="0" r="r" b="b"/>
              <a:pathLst>
                <a:path w="528" h="684">
                  <a:moveTo>
                    <a:pt x="504" y="495"/>
                  </a:moveTo>
                  <a:lnTo>
                    <a:pt x="504" y="495"/>
                  </a:lnTo>
                  <a:lnTo>
                    <a:pt x="490" y="433"/>
                  </a:lnTo>
                  <a:lnTo>
                    <a:pt x="471" y="372"/>
                  </a:lnTo>
                  <a:lnTo>
                    <a:pt x="452" y="310"/>
                  </a:lnTo>
                  <a:lnTo>
                    <a:pt x="428" y="248"/>
                  </a:lnTo>
                  <a:lnTo>
                    <a:pt x="403" y="189"/>
                  </a:lnTo>
                  <a:lnTo>
                    <a:pt x="374" y="130"/>
                  </a:lnTo>
                  <a:lnTo>
                    <a:pt x="343" y="75"/>
                  </a:lnTo>
                  <a:lnTo>
                    <a:pt x="325" y="46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293" y="0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3" y="684"/>
                  </a:lnTo>
                  <a:lnTo>
                    <a:pt x="528" y="644"/>
                  </a:lnTo>
                  <a:lnTo>
                    <a:pt x="528" y="644"/>
                  </a:lnTo>
                  <a:lnTo>
                    <a:pt x="525" y="608"/>
                  </a:lnTo>
                  <a:lnTo>
                    <a:pt x="519" y="570"/>
                  </a:lnTo>
                  <a:lnTo>
                    <a:pt x="512" y="532"/>
                  </a:lnTo>
                  <a:lnTo>
                    <a:pt x="504" y="495"/>
                  </a:lnTo>
                  <a:lnTo>
                    <a:pt x="504" y="495"/>
                  </a:lnTo>
                  <a:close/>
                </a:path>
              </a:pathLst>
            </a:custGeom>
            <a:solidFill>
              <a:srgbClr val="618D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8" name="Freeform 157"/>
            <p:cNvSpPr/>
            <p:nvPr/>
          </p:nvSpPr>
          <p:spPr bwMode="auto">
            <a:xfrm>
              <a:off x="4711702" y="1713071"/>
              <a:ext cx="841375" cy="621506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6" y="75"/>
                </a:cxn>
                <a:cxn ang="0">
                  <a:pos x="35" y="110"/>
                </a:cxn>
                <a:cxn ang="0">
                  <a:pos x="73" y="178"/>
                </a:cxn>
                <a:cxn ang="0">
                  <a:pos x="114" y="243"/>
                </a:cxn>
                <a:cxn ang="0">
                  <a:pos x="157" y="305"/>
                </a:cxn>
                <a:cxn ang="0">
                  <a:pos x="157" y="305"/>
                </a:cxn>
                <a:cxn ang="0">
                  <a:pos x="184" y="340"/>
                </a:cxn>
                <a:cxn ang="0">
                  <a:pos x="214" y="372"/>
                </a:cxn>
                <a:cxn ang="0">
                  <a:pos x="275" y="435"/>
                </a:cxn>
                <a:cxn ang="0">
                  <a:pos x="530" y="43"/>
                </a:cxn>
                <a:cxn ang="0">
                  <a:pos x="530" y="43"/>
                </a:cxn>
                <a:cxn ang="0">
                  <a:pos x="525" y="0"/>
                </a:cxn>
                <a:cxn ang="0">
                  <a:pos x="525" y="0"/>
                </a:cxn>
              </a:cxnLst>
              <a:rect l="0" t="0" r="r" b="b"/>
              <a:pathLst>
                <a:path w="530" h="435">
                  <a:moveTo>
                    <a:pt x="525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16" y="75"/>
                  </a:lnTo>
                  <a:lnTo>
                    <a:pt x="35" y="110"/>
                  </a:lnTo>
                  <a:lnTo>
                    <a:pt x="73" y="178"/>
                  </a:lnTo>
                  <a:lnTo>
                    <a:pt x="114" y="243"/>
                  </a:lnTo>
                  <a:lnTo>
                    <a:pt x="157" y="305"/>
                  </a:lnTo>
                  <a:lnTo>
                    <a:pt x="157" y="305"/>
                  </a:lnTo>
                  <a:lnTo>
                    <a:pt x="184" y="340"/>
                  </a:lnTo>
                  <a:lnTo>
                    <a:pt x="214" y="372"/>
                  </a:lnTo>
                  <a:lnTo>
                    <a:pt x="275" y="435"/>
                  </a:lnTo>
                  <a:lnTo>
                    <a:pt x="530" y="43"/>
                  </a:lnTo>
                  <a:lnTo>
                    <a:pt x="530" y="43"/>
                  </a:lnTo>
                  <a:lnTo>
                    <a:pt x="525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9" name="Freeform 158"/>
            <p:cNvSpPr/>
            <p:nvPr/>
          </p:nvSpPr>
          <p:spPr bwMode="auto">
            <a:xfrm>
              <a:off x="5419727" y="2713197"/>
              <a:ext cx="288925" cy="2386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1"/>
                </a:cxn>
                <a:cxn ang="0">
                  <a:pos x="27" y="84"/>
                </a:cxn>
                <a:cxn ang="0">
                  <a:pos x="36" y="126"/>
                </a:cxn>
                <a:cxn ang="0">
                  <a:pos x="43" y="167"/>
                </a:cxn>
                <a:cxn ang="0">
                  <a:pos x="43" y="167"/>
                </a:cxn>
                <a:cxn ang="0">
                  <a:pos x="44" y="164"/>
                </a:cxn>
                <a:cxn ang="0">
                  <a:pos x="48" y="162"/>
                </a:cxn>
                <a:cxn ang="0">
                  <a:pos x="62" y="159"/>
                </a:cxn>
                <a:cxn ang="0">
                  <a:pos x="82" y="157"/>
                </a:cxn>
                <a:cxn ang="0">
                  <a:pos x="106" y="157"/>
                </a:cxn>
                <a:cxn ang="0">
                  <a:pos x="154" y="157"/>
                </a:cxn>
                <a:cxn ang="0">
                  <a:pos x="181" y="156"/>
                </a:cxn>
                <a:cxn ang="0">
                  <a:pos x="181" y="156"/>
                </a:cxn>
                <a:cxn ang="0">
                  <a:pos x="182" y="145"/>
                </a:cxn>
                <a:cxn ang="0">
                  <a:pos x="0" y="0"/>
                </a:cxn>
              </a:cxnLst>
              <a:rect l="0" t="0" r="r" b="b"/>
              <a:pathLst>
                <a:path w="182" h="167">
                  <a:moveTo>
                    <a:pt x="0" y="0"/>
                  </a:moveTo>
                  <a:lnTo>
                    <a:pt x="0" y="0"/>
                  </a:lnTo>
                  <a:lnTo>
                    <a:pt x="14" y="41"/>
                  </a:lnTo>
                  <a:lnTo>
                    <a:pt x="27" y="84"/>
                  </a:lnTo>
                  <a:lnTo>
                    <a:pt x="36" y="12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8" y="162"/>
                  </a:lnTo>
                  <a:lnTo>
                    <a:pt x="62" y="159"/>
                  </a:lnTo>
                  <a:lnTo>
                    <a:pt x="82" y="157"/>
                  </a:lnTo>
                  <a:lnTo>
                    <a:pt x="106" y="157"/>
                  </a:lnTo>
                  <a:lnTo>
                    <a:pt x="154" y="157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0" name="Freeform 159"/>
            <p:cNvSpPr/>
            <p:nvPr/>
          </p:nvSpPr>
          <p:spPr bwMode="auto">
            <a:xfrm>
              <a:off x="5376864" y="2400300"/>
              <a:ext cx="192088" cy="26289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13" y="0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3" y="184"/>
                </a:cxn>
                <a:cxn ang="0">
                  <a:pos x="13" y="184"/>
                </a:cxn>
                <a:cxn ang="0">
                  <a:pos x="38" y="148"/>
                </a:cxn>
                <a:cxn ang="0">
                  <a:pos x="65" y="111"/>
                </a:cxn>
                <a:cxn ang="0">
                  <a:pos x="121" y="41"/>
                </a:cxn>
                <a:cxn ang="0">
                  <a:pos x="121" y="41"/>
                </a:cxn>
                <a:cxn ang="0">
                  <a:pos x="116" y="0"/>
                </a:cxn>
                <a:cxn ang="0">
                  <a:pos x="116" y="0"/>
                </a:cxn>
              </a:cxnLst>
              <a:rect l="0" t="0" r="r" b="b"/>
              <a:pathLst>
                <a:path w="121" h="184">
                  <a:moveTo>
                    <a:pt x="116" y="0"/>
                  </a:moveTo>
                  <a:lnTo>
                    <a:pt x="113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38" y="148"/>
                  </a:lnTo>
                  <a:lnTo>
                    <a:pt x="65" y="11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1" name="Freeform 160"/>
            <p:cNvSpPr/>
            <p:nvPr/>
          </p:nvSpPr>
          <p:spPr bwMode="auto">
            <a:xfrm>
              <a:off x="5397502" y="2458879"/>
              <a:ext cx="177800" cy="238601"/>
            </a:xfrm>
            <a:custGeom>
              <a:avLst/>
              <a:gdLst/>
              <a:ahLst/>
              <a:cxnLst>
                <a:cxn ang="0">
                  <a:pos x="111" y="18"/>
                </a:cxn>
                <a:cxn ang="0">
                  <a:pos x="111" y="18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52" y="70"/>
                </a:cxn>
                <a:cxn ang="0">
                  <a:pos x="25" y="10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9" y="167"/>
                </a:cxn>
                <a:cxn ang="0">
                  <a:pos x="112" y="34"/>
                </a:cxn>
                <a:cxn ang="0">
                  <a:pos x="112" y="34"/>
                </a:cxn>
                <a:cxn ang="0">
                  <a:pos x="111" y="18"/>
                </a:cxn>
                <a:cxn ang="0">
                  <a:pos x="111" y="18"/>
                </a:cxn>
              </a:cxnLst>
              <a:rect l="0" t="0" r="r" b="b"/>
              <a:pathLst>
                <a:path w="112" h="167">
                  <a:moveTo>
                    <a:pt x="111" y="18"/>
                  </a:moveTo>
                  <a:lnTo>
                    <a:pt x="111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52" y="70"/>
                  </a:lnTo>
                  <a:lnTo>
                    <a:pt x="25" y="10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9" y="167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1" y="18"/>
                  </a:lnTo>
                  <a:lnTo>
                    <a:pt x="111" y="18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2" name="Freeform 161"/>
            <p:cNvSpPr/>
            <p:nvPr/>
          </p:nvSpPr>
          <p:spPr bwMode="auto">
            <a:xfrm>
              <a:off x="5411789" y="2507456"/>
              <a:ext cx="176213" cy="221456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133"/>
                </a:cxn>
                <a:cxn ang="0">
                  <a:pos x="0" y="133"/>
                </a:cxn>
                <a:cxn ang="0">
                  <a:pos x="5" y="144"/>
                </a:cxn>
                <a:cxn ang="0">
                  <a:pos x="19" y="155"/>
                </a:cxn>
                <a:cxn ang="0">
                  <a:pos x="111" y="32"/>
                </a:cxn>
                <a:cxn ang="0">
                  <a:pos x="111" y="32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1" h="155">
                  <a:moveTo>
                    <a:pt x="103" y="0"/>
                  </a:moveTo>
                  <a:lnTo>
                    <a:pt x="0" y="133"/>
                  </a:lnTo>
                  <a:lnTo>
                    <a:pt x="0" y="133"/>
                  </a:lnTo>
                  <a:lnTo>
                    <a:pt x="5" y="144"/>
                  </a:lnTo>
                  <a:lnTo>
                    <a:pt x="19" y="155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3" name="Freeform 162"/>
            <p:cNvSpPr/>
            <p:nvPr/>
          </p:nvSpPr>
          <p:spPr bwMode="auto">
            <a:xfrm>
              <a:off x="5441952" y="2553176"/>
              <a:ext cx="158750" cy="20145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0" y="123"/>
                </a:cxn>
                <a:cxn ang="0">
                  <a:pos x="22" y="141"/>
                </a:cxn>
                <a:cxn ang="0">
                  <a:pos x="100" y="33"/>
                </a:cxn>
                <a:cxn ang="0">
                  <a:pos x="100" y="33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100" h="141">
                  <a:moveTo>
                    <a:pt x="92" y="0"/>
                  </a:moveTo>
                  <a:lnTo>
                    <a:pt x="0" y="123"/>
                  </a:lnTo>
                  <a:lnTo>
                    <a:pt x="22" y="14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4" name="Freeform 163"/>
            <p:cNvSpPr/>
            <p:nvPr/>
          </p:nvSpPr>
          <p:spPr bwMode="auto">
            <a:xfrm>
              <a:off x="5476877" y="2600325"/>
              <a:ext cx="139700" cy="17716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0" y="108"/>
                </a:cxn>
                <a:cxn ang="0">
                  <a:pos x="21" y="124"/>
                </a:cxn>
                <a:cxn ang="0">
                  <a:pos x="88" y="30"/>
                </a:cxn>
                <a:cxn ang="0">
                  <a:pos x="88" y="30"/>
                </a:cxn>
                <a:cxn ang="0">
                  <a:pos x="78" y="0"/>
                </a:cxn>
                <a:cxn ang="0">
                  <a:pos x="78" y="0"/>
                </a:cxn>
              </a:cxnLst>
              <a:rect l="0" t="0" r="r" b="b"/>
              <a:pathLst>
                <a:path w="88" h="124">
                  <a:moveTo>
                    <a:pt x="78" y="0"/>
                  </a:moveTo>
                  <a:lnTo>
                    <a:pt x="0" y="108"/>
                  </a:lnTo>
                  <a:lnTo>
                    <a:pt x="21" y="124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5" name="Freeform 164"/>
            <p:cNvSpPr/>
            <p:nvPr/>
          </p:nvSpPr>
          <p:spPr bwMode="auto">
            <a:xfrm>
              <a:off x="5510214" y="2643188"/>
              <a:ext cx="119063" cy="155734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0"/>
                </a:cxn>
                <a:cxn ang="0">
                  <a:pos x="0" y="94"/>
                </a:cxn>
                <a:cxn ang="0">
                  <a:pos x="19" y="109"/>
                </a:cxn>
                <a:cxn ang="0">
                  <a:pos x="75" y="29"/>
                </a:cxn>
                <a:cxn ang="0">
                  <a:pos x="75" y="29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75" h="109">
                  <a:moveTo>
                    <a:pt x="68" y="5"/>
                  </a:moveTo>
                  <a:lnTo>
                    <a:pt x="68" y="5"/>
                  </a:lnTo>
                  <a:lnTo>
                    <a:pt x="67" y="0"/>
                  </a:lnTo>
                  <a:lnTo>
                    <a:pt x="0" y="94"/>
                  </a:lnTo>
                  <a:lnTo>
                    <a:pt x="19" y="10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6" name="Freeform 165"/>
            <p:cNvSpPr/>
            <p:nvPr/>
          </p:nvSpPr>
          <p:spPr bwMode="auto">
            <a:xfrm>
              <a:off x="5540377" y="2684622"/>
              <a:ext cx="103188" cy="135731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56" y="0"/>
                </a:cxn>
                <a:cxn ang="0">
                  <a:pos x="0" y="80"/>
                </a:cxn>
                <a:cxn ang="0">
                  <a:pos x="19" y="95"/>
                </a:cxn>
                <a:cxn ang="0">
                  <a:pos x="65" y="30"/>
                </a:cxn>
              </a:cxnLst>
              <a:rect l="0" t="0" r="r" b="b"/>
              <a:pathLst>
                <a:path w="65" h="95">
                  <a:moveTo>
                    <a:pt x="65" y="30"/>
                  </a:moveTo>
                  <a:lnTo>
                    <a:pt x="65" y="30"/>
                  </a:lnTo>
                  <a:lnTo>
                    <a:pt x="56" y="0"/>
                  </a:lnTo>
                  <a:lnTo>
                    <a:pt x="0" y="80"/>
                  </a:lnTo>
                  <a:lnTo>
                    <a:pt x="19" y="9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7" name="Freeform 166"/>
            <p:cNvSpPr/>
            <p:nvPr/>
          </p:nvSpPr>
          <p:spPr bwMode="auto">
            <a:xfrm>
              <a:off x="5570539" y="2727484"/>
              <a:ext cx="90488" cy="12001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65"/>
                </a:cxn>
                <a:cxn ang="0">
                  <a:pos x="22" y="84"/>
                </a:cxn>
                <a:cxn ang="0">
                  <a:pos x="57" y="36"/>
                </a:cxn>
                <a:cxn ang="0">
                  <a:pos x="57" y="36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7" h="84">
                  <a:moveTo>
                    <a:pt x="46" y="0"/>
                  </a:moveTo>
                  <a:lnTo>
                    <a:pt x="0" y="65"/>
                  </a:lnTo>
                  <a:lnTo>
                    <a:pt x="22" y="8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8" name="Freeform 167"/>
            <p:cNvSpPr/>
            <p:nvPr/>
          </p:nvSpPr>
          <p:spPr bwMode="auto">
            <a:xfrm>
              <a:off x="5605464" y="2778919"/>
              <a:ext cx="103188" cy="141446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0" y="16"/>
                </a:cxn>
                <a:cxn ang="0">
                  <a:pos x="35" y="0"/>
                </a:cxn>
                <a:cxn ang="0">
                  <a:pos x="0" y="48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65" y="87"/>
                </a:cxn>
                <a:cxn ang="0">
                  <a:pos x="64" y="76"/>
                </a:cxn>
                <a:cxn ang="0">
                  <a:pos x="56" y="56"/>
                </a:cxn>
                <a:cxn ang="0">
                  <a:pos x="48" y="35"/>
                </a:cxn>
                <a:cxn ang="0">
                  <a:pos x="40" y="16"/>
                </a:cxn>
                <a:cxn ang="0">
                  <a:pos x="40" y="16"/>
                </a:cxn>
              </a:cxnLst>
              <a:rect l="0" t="0" r="r" b="b"/>
              <a:pathLst>
                <a:path w="65" h="99">
                  <a:moveTo>
                    <a:pt x="40" y="16"/>
                  </a:moveTo>
                  <a:lnTo>
                    <a:pt x="40" y="16"/>
                  </a:lnTo>
                  <a:lnTo>
                    <a:pt x="35" y="0"/>
                  </a:lnTo>
                  <a:lnTo>
                    <a:pt x="0" y="48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87"/>
                  </a:lnTo>
                  <a:lnTo>
                    <a:pt x="64" y="76"/>
                  </a:lnTo>
                  <a:lnTo>
                    <a:pt x="56" y="56"/>
                  </a:lnTo>
                  <a:lnTo>
                    <a:pt x="48" y="35"/>
                  </a:lnTo>
                  <a:lnTo>
                    <a:pt x="40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9" name="Freeform 168"/>
            <p:cNvSpPr/>
            <p:nvPr/>
          </p:nvSpPr>
          <p:spPr bwMode="auto">
            <a:xfrm>
              <a:off x="5159377" y="2346008"/>
              <a:ext cx="396875" cy="278606"/>
            </a:xfrm>
            <a:custGeom>
              <a:avLst/>
              <a:gdLst/>
              <a:ahLst/>
              <a:cxnLst>
                <a:cxn ang="0">
                  <a:pos x="250" y="3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0" y="43"/>
                </a:cxn>
                <a:cxn ang="0">
                  <a:pos x="40" y="43"/>
                </a:cxn>
                <a:cxn ang="0">
                  <a:pos x="67" y="78"/>
                </a:cxn>
                <a:cxn ang="0">
                  <a:pos x="94" y="114"/>
                </a:cxn>
                <a:cxn ang="0">
                  <a:pos x="116" y="154"/>
                </a:cxn>
                <a:cxn ang="0">
                  <a:pos x="137" y="195"/>
                </a:cxn>
                <a:cxn ang="0">
                  <a:pos x="250" y="38"/>
                </a:cxn>
              </a:cxnLst>
              <a:rect l="0" t="0" r="r" b="b"/>
              <a:pathLst>
                <a:path w="250" h="195">
                  <a:moveTo>
                    <a:pt x="250" y="3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67" y="78"/>
                  </a:lnTo>
                  <a:lnTo>
                    <a:pt x="94" y="114"/>
                  </a:lnTo>
                  <a:lnTo>
                    <a:pt x="116" y="154"/>
                  </a:lnTo>
                  <a:lnTo>
                    <a:pt x="137" y="195"/>
                  </a:lnTo>
                  <a:lnTo>
                    <a:pt x="250" y="38"/>
                  </a:lnTo>
                  <a:close/>
                </a:path>
              </a:pathLst>
            </a:custGeom>
            <a:solidFill>
              <a:srgbClr val="DC62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0" name="Freeform 169"/>
            <p:cNvSpPr/>
            <p:nvPr/>
          </p:nvSpPr>
          <p:spPr bwMode="auto">
            <a:xfrm>
              <a:off x="5148264" y="1774508"/>
              <a:ext cx="414338" cy="625793"/>
            </a:xfrm>
            <a:custGeom>
              <a:avLst/>
              <a:gdLst/>
              <a:ahLst/>
              <a:cxnLst>
                <a:cxn ang="0">
                  <a:pos x="253" y="289"/>
                </a:cxn>
                <a:cxn ang="0">
                  <a:pos x="253" y="289"/>
                </a:cxn>
                <a:cxn ang="0">
                  <a:pos x="257" y="229"/>
                </a:cxn>
                <a:cxn ang="0">
                  <a:pos x="260" y="168"/>
                </a:cxn>
                <a:cxn ang="0">
                  <a:pos x="261" y="108"/>
                </a:cxn>
                <a:cxn ang="0">
                  <a:pos x="260" y="76"/>
                </a:cxn>
                <a:cxn ang="0">
                  <a:pos x="258" y="46"/>
                </a:cxn>
                <a:cxn ang="0">
                  <a:pos x="258" y="46"/>
                </a:cxn>
                <a:cxn ang="0">
                  <a:pos x="255" y="0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7" y="400"/>
                </a:cxn>
                <a:cxn ang="0">
                  <a:pos x="257" y="438"/>
                </a:cxn>
                <a:cxn ang="0">
                  <a:pos x="258" y="435"/>
                </a:cxn>
                <a:cxn ang="0">
                  <a:pos x="258" y="435"/>
                </a:cxn>
                <a:cxn ang="0">
                  <a:pos x="255" y="399"/>
                </a:cxn>
                <a:cxn ang="0">
                  <a:pos x="252" y="364"/>
                </a:cxn>
                <a:cxn ang="0">
                  <a:pos x="252" y="327"/>
                </a:cxn>
                <a:cxn ang="0">
                  <a:pos x="253" y="289"/>
                </a:cxn>
                <a:cxn ang="0">
                  <a:pos x="253" y="289"/>
                </a:cxn>
              </a:cxnLst>
              <a:rect l="0" t="0" r="r" b="b"/>
              <a:pathLst>
                <a:path w="261" h="438">
                  <a:moveTo>
                    <a:pt x="253" y="289"/>
                  </a:moveTo>
                  <a:lnTo>
                    <a:pt x="253" y="289"/>
                  </a:lnTo>
                  <a:lnTo>
                    <a:pt x="257" y="229"/>
                  </a:lnTo>
                  <a:lnTo>
                    <a:pt x="260" y="168"/>
                  </a:lnTo>
                  <a:lnTo>
                    <a:pt x="261" y="108"/>
                  </a:lnTo>
                  <a:lnTo>
                    <a:pt x="260" y="76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7" y="400"/>
                  </a:lnTo>
                  <a:lnTo>
                    <a:pt x="257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5" y="399"/>
                  </a:lnTo>
                  <a:lnTo>
                    <a:pt x="252" y="364"/>
                  </a:lnTo>
                  <a:lnTo>
                    <a:pt x="252" y="327"/>
                  </a:lnTo>
                  <a:lnTo>
                    <a:pt x="253" y="289"/>
                  </a:lnTo>
                  <a:lnTo>
                    <a:pt x="253" y="289"/>
                  </a:lnTo>
                  <a:close/>
                </a:path>
              </a:pathLst>
            </a:custGeom>
            <a:solidFill>
              <a:srgbClr val="B8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1" name="Freeform 170"/>
            <p:cNvSpPr/>
            <p:nvPr/>
          </p:nvSpPr>
          <p:spPr bwMode="auto">
            <a:xfrm>
              <a:off x="5556252" y="2396014"/>
              <a:ext cx="4763" cy="42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2" name="Freeform 171"/>
            <p:cNvSpPr/>
            <p:nvPr/>
          </p:nvSpPr>
          <p:spPr bwMode="auto">
            <a:xfrm>
              <a:off x="4519614" y="788670"/>
              <a:ext cx="652463" cy="974408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12" y="352"/>
                </a:cxn>
                <a:cxn ang="0">
                  <a:pos x="24" y="414"/>
                </a:cxn>
                <a:cxn ang="0">
                  <a:pos x="24" y="414"/>
                </a:cxn>
                <a:cxn ang="0">
                  <a:pos x="32" y="448"/>
                </a:cxn>
                <a:cxn ang="0">
                  <a:pos x="40" y="481"/>
                </a:cxn>
                <a:cxn ang="0">
                  <a:pos x="51" y="514"/>
                </a:cxn>
                <a:cxn ang="0">
                  <a:pos x="62" y="548"/>
                </a:cxn>
                <a:cxn ang="0">
                  <a:pos x="75" y="582"/>
                </a:cxn>
                <a:cxn ang="0">
                  <a:pos x="88" y="616"/>
                </a:cxn>
                <a:cxn ang="0">
                  <a:pos x="118" y="682"/>
                </a:cxn>
                <a:cxn ang="0">
                  <a:pos x="411" y="3"/>
                </a:cxn>
                <a:cxn ang="0">
                  <a:pos x="411" y="3"/>
                </a:cxn>
                <a:cxn ang="0">
                  <a:pos x="410" y="0"/>
                </a:cxn>
                <a:cxn ang="0">
                  <a:pos x="410" y="0"/>
                </a:cxn>
              </a:cxnLst>
              <a:rect l="0" t="0" r="r" b="b"/>
              <a:pathLst>
                <a:path w="411" h="682">
                  <a:moveTo>
                    <a:pt x="410" y="0"/>
                  </a:moveTo>
                  <a:lnTo>
                    <a:pt x="0" y="292"/>
                  </a:lnTo>
                  <a:lnTo>
                    <a:pt x="0" y="292"/>
                  </a:lnTo>
                  <a:lnTo>
                    <a:pt x="12" y="35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2" y="448"/>
                  </a:lnTo>
                  <a:lnTo>
                    <a:pt x="40" y="481"/>
                  </a:lnTo>
                  <a:lnTo>
                    <a:pt x="51" y="514"/>
                  </a:lnTo>
                  <a:lnTo>
                    <a:pt x="62" y="548"/>
                  </a:lnTo>
                  <a:lnTo>
                    <a:pt x="75" y="582"/>
                  </a:lnTo>
                  <a:lnTo>
                    <a:pt x="88" y="616"/>
                  </a:lnTo>
                  <a:lnTo>
                    <a:pt x="118" y="682"/>
                  </a:lnTo>
                  <a:lnTo>
                    <a:pt x="411" y="3"/>
                  </a:lnTo>
                  <a:lnTo>
                    <a:pt x="411" y="3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662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3" name="Freeform 172"/>
            <p:cNvSpPr/>
            <p:nvPr/>
          </p:nvSpPr>
          <p:spPr bwMode="auto">
            <a:xfrm>
              <a:off x="4605339" y="974408"/>
              <a:ext cx="406400" cy="591503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56" y="0"/>
                </a:cxn>
                <a:cxn ang="0">
                  <a:pos x="64" y="414"/>
                </a:cxn>
                <a:cxn ang="0">
                  <a:pos x="0" y="197"/>
                </a:cxn>
              </a:cxnLst>
              <a:rect l="0" t="0" r="r" b="b"/>
              <a:pathLst>
                <a:path w="256" h="414">
                  <a:moveTo>
                    <a:pt x="0" y="197"/>
                  </a:moveTo>
                  <a:lnTo>
                    <a:pt x="256" y="0"/>
                  </a:lnTo>
                  <a:lnTo>
                    <a:pt x="64" y="414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6BB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4" name="Freeform 173"/>
            <p:cNvSpPr/>
            <p:nvPr/>
          </p:nvSpPr>
          <p:spPr bwMode="auto">
            <a:xfrm>
              <a:off x="4691064" y="1140143"/>
              <a:ext cx="176213" cy="2671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4" y="187"/>
                </a:cxn>
                <a:cxn ang="0">
                  <a:pos x="111" y="0"/>
                </a:cxn>
                <a:cxn ang="0">
                  <a:pos x="0" y="86"/>
                </a:cxn>
              </a:cxnLst>
              <a:rect l="0" t="0" r="r" b="b"/>
              <a:pathLst>
                <a:path w="111" h="187">
                  <a:moveTo>
                    <a:pt x="0" y="86"/>
                  </a:moveTo>
                  <a:lnTo>
                    <a:pt x="24" y="187"/>
                  </a:lnTo>
                  <a:lnTo>
                    <a:pt x="11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8635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5" name="Freeform 174"/>
            <p:cNvSpPr/>
            <p:nvPr/>
          </p:nvSpPr>
          <p:spPr bwMode="auto">
            <a:xfrm>
              <a:off x="4935539" y="184308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6" name="Freeform 175"/>
            <p:cNvSpPr/>
            <p:nvPr/>
          </p:nvSpPr>
          <p:spPr bwMode="auto">
            <a:xfrm>
              <a:off x="5187952" y="1773079"/>
              <a:ext cx="47625" cy="4286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4"/>
                </a:cxn>
                <a:cxn ang="0">
                  <a:pos x="28" y="9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7" name="Freeform 176"/>
            <p:cNvSpPr/>
            <p:nvPr/>
          </p:nvSpPr>
          <p:spPr bwMode="auto">
            <a:xfrm>
              <a:off x="5081589" y="191166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28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8" name="Freeform 177"/>
            <p:cNvSpPr/>
            <p:nvPr/>
          </p:nvSpPr>
          <p:spPr bwMode="auto">
            <a:xfrm>
              <a:off x="4951414" y="206311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9" name="Freeform 178"/>
            <p:cNvSpPr/>
            <p:nvPr/>
          </p:nvSpPr>
          <p:spPr bwMode="auto">
            <a:xfrm>
              <a:off x="5119689" y="217455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3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7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7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0" name="Freeform 179"/>
            <p:cNvSpPr/>
            <p:nvPr/>
          </p:nvSpPr>
          <p:spPr bwMode="auto">
            <a:xfrm>
              <a:off x="5334002" y="1870234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1" name="Freeform 180"/>
            <p:cNvSpPr/>
            <p:nvPr/>
          </p:nvSpPr>
          <p:spPr bwMode="auto">
            <a:xfrm>
              <a:off x="5218114" y="2063115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9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2" name="Freeform 181"/>
            <p:cNvSpPr/>
            <p:nvPr/>
          </p:nvSpPr>
          <p:spPr bwMode="auto">
            <a:xfrm>
              <a:off x="5487989" y="1745933"/>
              <a:ext cx="44450" cy="4286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3" name="Freeform 182"/>
            <p:cNvSpPr/>
            <p:nvPr/>
          </p:nvSpPr>
          <p:spPr bwMode="auto">
            <a:xfrm>
              <a:off x="4751389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6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4" name="Freeform 183"/>
            <p:cNvSpPr/>
            <p:nvPr/>
          </p:nvSpPr>
          <p:spPr bwMode="auto">
            <a:xfrm>
              <a:off x="4140202" y="1410176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7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9" y="25"/>
                </a:cxn>
                <a:cxn ang="0">
                  <a:pos x="5" y="22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7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5" name="Freeform 184"/>
            <p:cNvSpPr/>
            <p:nvPr/>
          </p:nvSpPr>
          <p:spPr bwMode="auto">
            <a:xfrm>
              <a:off x="4492627" y="1417320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6" name="Freeform 185"/>
            <p:cNvSpPr/>
            <p:nvPr/>
          </p:nvSpPr>
          <p:spPr bwMode="auto">
            <a:xfrm>
              <a:off x="4532314" y="1534478"/>
              <a:ext cx="41275" cy="37148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3" y="22"/>
                </a:cxn>
                <a:cxn ang="0">
                  <a:pos x="18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18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7" name="Freeform 186"/>
            <p:cNvSpPr/>
            <p:nvPr/>
          </p:nvSpPr>
          <p:spPr bwMode="auto">
            <a:xfrm>
              <a:off x="45783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2" y="24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5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5" y="19"/>
                  </a:lnTo>
                  <a:lnTo>
                    <a:pt x="22" y="24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8" name="Freeform 187"/>
            <p:cNvSpPr/>
            <p:nvPr/>
          </p:nvSpPr>
          <p:spPr bwMode="auto">
            <a:xfrm>
              <a:off x="4638677" y="1754505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9" name="Freeform 188"/>
            <p:cNvSpPr/>
            <p:nvPr/>
          </p:nvSpPr>
          <p:spPr bwMode="auto">
            <a:xfrm>
              <a:off x="4708527" y="1873091"/>
              <a:ext cx="41275" cy="35719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6" y="17"/>
                </a:cxn>
                <a:cxn ang="0">
                  <a:pos x="23" y="22"/>
                </a:cxn>
                <a:cxn ang="0">
                  <a:pos x="18" y="25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lnTo>
                    <a:pt x="26" y="12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0" name="Freeform 189"/>
            <p:cNvSpPr/>
            <p:nvPr/>
          </p:nvSpPr>
          <p:spPr bwMode="auto">
            <a:xfrm>
              <a:off x="3959227" y="141017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1" name="Freeform 190"/>
            <p:cNvSpPr/>
            <p:nvPr/>
          </p:nvSpPr>
          <p:spPr bwMode="auto">
            <a:xfrm>
              <a:off x="3973514" y="1561624"/>
              <a:ext cx="41275" cy="3857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3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2" name="Freeform 191"/>
            <p:cNvSpPr/>
            <p:nvPr/>
          </p:nvSpPr>
          <p:spPr bwMode="auto">
            <a:xfrm>
              <a:off x="4019552" y="1700213"/>
              <a:ext cx="42863" cy="35719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7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5">
                  <a:moveTo>
                    <a:pt x="27" y="13"/>
                  </a:moveTo>
                  <a:lnTo>
                    <a:pt x="27" y="13"/>
                  </a:lnTo>
                  <a:lnTo>
                    <a:pt x="25" y="17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3" name="Freeform 192"/>
            <p:cNvSpPr/>
            <p:nvPr/>
          </p:nvSpPr>
          <p:spPr bwMode="auto">
            <a:xfrm>
              <a:off x="4079877" y="182308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7"/>
                </a:cxn>
                <a:cxn ang="0">
                  <a:pos x="5" y="23"/>
                </a:cxn>
                <a:cxn ang="0">
                  <a:pos x="1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4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4" name="Freeform 193"/>
            <p:cNvSpPr/>
            <p:nvPr/>
          </p:nvSpPr>
          <p:spPr bwMode="auto">
            <a:xfrm>
              <a:off x="4149727" y="1940243"/>
              <a:ext cx="41275" cy="385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5" name="Freeform 194"/>
            <p:cNvSpPr/>
            <p:nvPr/>
          </p:nvSpPr>
          <p:spPr bwMode="auto">
            <a:xfrm>
              <a:off x="4225927" y="2064544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6" name="Freeform 195"/>
            <p:cNvSpPr/>
            <p:nvPr/>
          </p:nvSpPr>
          <p:spPr bwMode="auto">
            <a:xfrm>
              <a:off x="4333877" y="1437323"/>
              <a:ext cx="39688" cy="38576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4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7" name="Freeform 196"/>
            <p:cNvSpPr/>
            <p:nvPr/>
          </p:nvSpPr>
          <p:spPr bwMode="auto">
            <a:xfrm>
              <a:off x="4371977" y="1554480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8" name="Freeform 197"/>
            <p:cNvSpPr/>
            <p:nvPr/>
          </p:nvSpPr>
          <p:spPr bwMode="auto">
            <a:xfrm>
              <a:off x="4424364" y="1685925"/>
              <a:ext cx="42863" cy="3714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6" y="18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9" name="Freeform 198"/>
            <p:cNvSpPr/>
            <p:nvPr/>
          </p:nvSpPr>
          <p:spPr bwMode="auto">
            <a:xfrm>
              <a:off x="4484689" y="1808798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4" y="24"/>
                </a:cxn>
                <a:cxn ang="0">
                  <a:pos x="19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8" y="25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6" y="8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0" name="Freeform 199"/>
            <p:cNvSpPr/>
            <p:nvPr/>
          </p:nvSpPr>
          <p:spPr bwMode="auto">
            <a:xfrm>
              <a:off x="4570414" y="1927384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1" name="Freeform 200"/>
            <p:cNvSpPr/>
            <p:nvPr/>
          </p:nvSpPr>
          <p:spPr bwMode="auto">
            <a:xfrm>
              <a:off x="4173539" y="1534478"/>
              <a:ext cx="39688" cy="37148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2"/>
                </a:cxn>
                <a:cxn ang="0">
                  <a:pos x="17" y="26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7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2" name="Freeform 201"/>
            <p:cNvSpPr/>
            <p:nvPr/>
          </p:nvSpPr>
          <p:spPr bwMode="auto">
            <a:xfrm>
              <a:off x="42100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3" y="24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3" y="5"/>
                </a:cxn>
                <a:cxn ang="0">
                  <a:pos x="26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3" name="Freeform 202"/>
            <p:cNvSpPr/>
            <p:nvPr/>
          </p:nvSpPr>
          <p:spPr bwMode="auto">
            <a:xfrm>
              <a:off x="4264027" y="1761649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4" name="Freeform 203"/>
            <p:cNvSpPr/>
            <p:nvPr/>
          </p:nvSpPr>
          <p:spPr bwMode="auto">
            <a:xfrm>
              <a:off x="4341814" y="187880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5" name="Freeform 204"/>
            <p:cNvSpPr/>
            <p:nvPr/>
          </p:nvSpPr>
          <p:spPr bwMode="auto">
            <a:xfrm>
              <a:off x="4424364" y="199453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2" y="24"/>
                </a:cxn>
                <a:cxn ang="0">
                  <a:pos x="19" y="27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6" y="10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19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6" y="10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6" name="Freeform 206"/>
            <p:cNvSpPr/>
            <p:nvPr/>
          </p:nvSpPr>
          <p:spPr bwMode="auto">
            <a:xfrm>
              <a:off x="4935540" y="2128838"/>
              <a:ext cx="106363" cy="1128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1"/>
                </a:cxn>
                <a:cxn ang="0">
                  <a:pos x="3" y="51"/>
                </a:cxn>
                <a:cxn ang="0">
                  <a:pos x="8" y="59"/>
                </a:cxn>
                <a:cxn ang="0">
                  <a:pos x="15" y="65"/>
                </a:cxn>
                <a:cxn ang="0">
                  <a:pos x="21" y="71"/>
                </a:cxn>
                <a:cxn ang="0">
                  <a:pos x="30" y="76"/>
                </a:cxn>
                <a:cxn ang="0">
                  <a:pos x="38" y="7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59" y="79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49" y="59"/>
                </a:cxn>
                <a:cxn ang="0">
                  <a:pos x="34" y="41"/>
                </a:cxn>
                <a:cxn ang="0">
                  <a:pos x="27" y="32"/>
                </a:cxn>
                <a:cxn ang="0">
                  <a:pos x="21" y="20"/>
                </a:cxn>
                <a:cxn ang="0">
                  <a:pos x="16" y="1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67" h="79">
                  <a:moveTo>
                    <a:pt x="13" y="0"/>
                  </a:moveTo>
                  <a:lnTo>
                    <a:pt x="13" y="0"/>
                  </a:lnTo>
                  <a:lnTo>
                    <a:pt x="7" y="6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3" y="51"/>
                  </a:lnTo>
                  <a:lnTo>
                    <a:pt x="8" y="59"/>
                  </a:lnTo>
                  <a:lnTo>
                    <a:pt x="15" y="65"/>
                  </a:lnTo>
                  <a:lnTo>
                    <a:pt x="21" y="71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9" y="79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49" y="59"/>
                  </a:lnTo>
                  <a:lnTo>
                    <a:pt x="34" y="41"/>
                  </a:lnTo>
                  <a:lnTo>
                    <a:pt x="27" y="32"/>
                  </a:lnTo>
                  <a:lnTo>
                    <a:pt x="21" y="20"/>
                  </a:lnTo>
                  <a:lnTo>
                    <a:pt x="16" y="1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7" name="Freeform 207"/>
            <p:cNvSpPr/>
            <p:nvPr/>
          </p:nvSpPr>
          <p:spPr bwMode="auto">
            <a:xfrm>
              <a:off x="4575177" y="2284572"/>
              <a:ext cx="139700" cy="10858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57"/>
                </a:cxn>
                <a:cxn ang="0">
                  <a:pos x="8" y="65"/>
                </a:cxn>
                <a:cxn ang="0">
                  <a:pos x="18" y="72"/>
                </a:cxn>
                <a:cxn ang="0">
                  <a:pos x="27" y="75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50" y="75"/>
                </a:cxn>
                <a:cxn ang="0">
                  <a:pos x="57" y="73"/>
                </a:cxn>
                <a:cxn ang="0">
                  <a:pos x="65" y="69"/>
                </a:cxn>
                <a:cxn ang="0">
                  <a:pos x="73" y="62"/>
                </a:cxn>
                <a:cxn ang="0">
                  <a:pos x="80" y="56"/>
                </a:cxn>
                <a:cxn ang="0">
                  <a:pos x="83" y="48"/>
                </a:cxn>
                <a:cxn ang="0">
                  <a:pos x="86" y="38"/>
                </a:cxn>
                <a:cxn ang="0">
                  <a:pos x="88" y="29"/>
                </a:cxn>
                <a:cxn ang="0">
                  <a:pos x="88" y="29"/>
                </a:cxn>
                <a:cxn ang="0">
                  <a:pos x="86" y="21"/>
                </a:cxn>
                <a:cxn ang="0">
                  <a:pos x="84" y="15"/>
                </a:cxn>
                <a:cxn ang="0">
                  <a:pos x="83" y="7"/>
                </a:cxn>
                <a:cxn ang="0">
                  <a:pos x="78" y="0"/>
                </a:cxn>
                <a:cxn ang="0">
                  <a:pos x="0" y="57"/>
                </a:cxn>
              </a:cxnLst>
              <a:rect l="0" t="0" r="r" b="b"/>
              <a:pathLst>
                <a:path w="88" h="76">
                  <a:moveTo>
                    <a:pt x="0" y="57"/>
                  </a:moveTo>
                  <a:lnTo>
                    <a:pt x="0" y="57"/>
                  </a:lnTo>
                  <a:lnTo>
                    <a:pt x="8" y="65"/>
                  </a:lnTo>
                  <a:lnTo>
                    <a:pt x="18" y="72"/>
                  </a:lnTo>
                  <a:lnTo>
                    <a:pt x="27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50" y="75"/>
                  </a:lnTo>
                  <a:lnTo>
                    <a:pt x="57" y="73"/>
                  </a:lnTo>
                  <a:lnTo>
                    <a:pt x="65" y="69"/>
                  </a:lnTo>
                  <a:lnTo>
                    <a:pt x="73" y="62"/>
                  </a:lnTo>
                  <a:lnTo>
                    <a:pt x="80" y="56"/>
                  </a:lnTo>
                  <a:lnTo>
                    <a:pt x="83" y="48"/>
                  </a:lnTo>
                  <a:lnTo>
                    <a:pt x="86" y="38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1"/>
                  </a:lnTo>
                  <a:lnTo>
                    <a:pt x="84" y="15"/>
                  </a:lnTo>
                  <a:lnTo>
                    <a:pt x="83" y="7"/>
                  </a:lnTo>
                  <a:lnTo>
                    <a:pt x="78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8" name="Freeform 208"/>
            <p:cNvSpPr/>
            <p:nvPr/>
          </p:nvSpPr>
          <p:spPr bwMode="auto">
            <a:xfrm>
              <a:off x="4819652" y="2268855"/>
              <a:ext cx="153988" cy="13858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30" y="5"/>
                </a:cxn>
                <a:cxn ang="0">
                  <a:pos x="22" y="10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8"/>
                </a:cxn>
                <a:cxn ang="0">
                  <a:pos x="10" y="76"/>
                </a:cxn>
                <a:cxn ang="0">
                  <a:pos x="15" y="83"/>
                </a:cxn>
                <a:cxn ang="0">
                  <a:pos x="22" y="89"/>
                </a:cxn>
                <a:cxn ang="0">
                  <a:pos x="30" y="94"/>
                </a:cxn>
                <a:cxn ang="0">
                  <a:pos x="40" y="97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9" y="97"/>
                </a:cxn>
                <a:cxn ang="0">
                  <a:pos x="69" y="94"/>
                </a:cxn>
                <a:cxn ang="0">
                  <a:pos x="76" y="89"/>
                </a:cxn>
                <a:cxn ang="0">
                  <a:pos x="83" y="83"/>
                </a:cxn>
                <a:cxn ang="0">
                  <a:pos x="89" y="76"/>
                </a:cxn>
                <a:cxn ang="0">
                  <a:pos x="94" y="68"/>
                </a:cxn>
                <a:cxn ang="0">
                  <a:pos x="97" y="59"/>
                </a:cxn>
                <a:cxn ang="0">
                  <a:pos x="97" y="49"/>
                </a:cxn>
                <a:cxn ang="0">
                  <a:pos x="97" y="49"/>
                </a:cxn>
                <a:cxn ang="0">
                  <a:pos x="97" y="40"/>
                </a:cxn>
                <a:cxn ang="0">
                  <a:pos x="94" y="30"/>
                </a:cxn>
                <a:cxn ang="0">
                  <a:pos x="89" y="22"/>
                </a:cxn>
                <a:cxn ang="0">
                  <a:pos x="83" y="14"/>
                </a:cxn>
                <a:cxn ang="0">
                  <a:pos x="76" y="10"/>
                </a:cxn>
                <a:cxn ang="0">
                  <a:pos x="69" y="5"/>
                </a:cxn>
                <a:cxn ang="0">
                  <a:pos x="59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97">
                  <a:moveTo>
                    <a:pt x="49" y="0"/>
                  </a:moveTo>
                  <a:lnTo>
                    <a:pt x="49" y="0"/>
                  </a:lnTo>
                  <a:lnTo>
                    <a:pt x="40" y="2"/>
                  </a:lnTo>
                  <a:lnTo>
                    <a:pt x="30" y="5"/>
                  </a:lnTo>
                  <a:lnTo>
                    <a:pt x="22" y="10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10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40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9" y="97"/>
                  </a:lnTo>
                  <a:lnTo>
                    <a:pt x="69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4" y="30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9" name="Freeform 209"/>
            <p:cNvSpPr/>
            <p:nvPr/>
          </p:nvSpPr>
          <p:spPr bwMode="auto">
            <a:xfrm>
              <a:off x="4770440" y="2441734"/>
              <a:ext cx="150813" cy="1042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1"/>
                </a:cxn>
                <a:cxn ang="0">
                  <a:pos x="31" y="3"/>
                </a:cxn>
                <a:cxn ang="0">
                  <a:pos x="23" y="6"/>
                </a:cxn>
                <a:cxn ang="0">
                  <a:pos x="17" y="11"/>
                </a:cxn>
                <a:cxn ang="0">
                  <a:pos x="12" y="16"/>
                </a:cxn>
                <a:cxn ang="0">
                  <a:pos x="6" y="22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6" y="52"/>
                </a:cxn>
                <a:cxn ang="0">
                  <a:pos x="66" y="62"/>
                </a:cxn>
                <a:cxn ang="0">
                  <a:pos x="88" y="73"/>
                </a:cxn>
                <a:cxn ang="0">
                  <a:pos x="88" y="73"/>
                </a:cxn>
                <a:cxn ang="0">
                  <a:pos x="93" y="62"/>
                </a:cxn>
                <a:cxn ang="0">
                  <a:pos x="95" y="49"/>
                </a:cxn>
                <a:cxn ang="0">
                  <a:pos x="95" y="49"/>
                </a:cxn>
                <a:cxn ang="0">
                  <a:pos x="93" y="39"/>
                </a:cxn>
                <a:cxn ang="0">
                  <a:pos x="92" y="30"/>
                </a:cxn>
                <a:cxn ang="0">
                  <a:pos x="87" y="22"/>
                </a:cxn>
                <a:cxn ang="0">
                  <a:pos x="80" y="14"/>
                </a:cxn>
                <a:cxn ang="0">
                  <a:pos x="73" y="9"/>
                </a:cxn>
                <a:cxn ang="0">
                  <a:pos x="65" y="5"/>
                </a:cxn>
                <a:cxn ang="0">
                  <a:pos x="57" y="1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95" h="73">
                  <a:moveTo>
                    <a:pt x="46" y="0"/>
                  </a:moveTo>
                  <a:lnTo>
                    <a:pt x="46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3" y="6"/>
                  </a:lnTo>
                  <a:lnTo>
                    <a:pt x="17" y="11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6" y="52"/>
                  </a:lnTo>
                  <a:lnTo>
                    <a:pt x="66" y="6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39"/>
                  </a:lnTo>
                  <a:lnTo>
                    <a:pt x="92" y="30"/>
                  </a:lnTo>
                  <a:lnTo>
                    <a:pt x="87" y="22"/>
                  </a:lnTo>
                  <a:lnTo>
                    <a:pt x="80" y="14"/>
                  </a:lnTo>
                  <a:lnTo>
                    <a:pt x="73" y="9"/>
                  </a:lnTo>
                  <a:lnTo>
                    <a:pt x="65" y="5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0" name="Freeform 210"/>
            <p:cNvSpPr/>
            <p:nvPr/>
          </p:nvSpPr>
          <p:spPr bwMode="auto">
            <a:xfrm>
              <a:off x="5111752" y="2310289"/>
              <a:ext cx="114300" cy="117158"/>
            </a:xfrm>
            <a:custGeom>
              <a:avLst/>
              <a:gdLst/>
              <a:ahLst/>
              <a:cxnLst>
                <a:cxn ang="0">
                  <a:pos x="37" y="27"/>
                </a:cxn>
                <a:cxn ang="0">
                  <a:pos x="37" y="27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8" y="62"/>
                </a:cxn>
                <a:cxn ang="0">
                  <a:pos x="15" y="68"/>
                </a:cxn>
                <a:cxn ang="0">
                  <a:pos x="21" y="74"/>
                </a:cxn>
                <a:cxn ang="0">
                  <a:pos x="29" y="79"/>
                </a:cxn>
                <a:cxn ang="0">
                  <a:pos x="38" y="82"/>
                </a:cxn>
                <a:cxn ang="0">
                  <a:pos x="48" y="82"/>
                </a:cxn>
                <a:cxn ang="0">
                  <a:pos x="48" y="82"/>
                </a:cxn>
                <a:cxn ang="0">
                  <a:pos x="61" y="8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54" y="52"/>
                </a:cxn>
                <a:cxn ang="0">
                  <a:pos x="37" y="27"/>
                </a:cxn>
                <a:cxn ang="0">
                  <a:pos x="37" y="27"/>
                </a:cxn>
              </a:cxnLst>
              <a:rect l="0" t="0" r="r" b="b"/>
              <a:pathLst>
                <a:path w="72" h="82">
                  <a:moveTo>
                    <a:pt x="37" y="27"/>
                  </a:moveTo>
                  <a:lnTo>
                    <a:pt x="37" y="27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44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5" y="68"/>
                  </a:lnTo>
                  <a:lnTo>
                    <a:pt x="21" y="74"/>
                  </a:lnTo>
                  <a:lnTo>
                    <a:pt x="29" y="79"/>
                  </a:lnTo>
                  <a:lnTo>
                    <a:pt x="3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1" y="81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54" y="52"/>
                  </a:lnTo>
                  <a:lnTo>
                    <a:pt x="37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1" name="Freeform 211"/>
            <p:cNvSpPr/>
            <p:nvPr/>
          </p:nvSpPr>
          <p:spPr bwMode="auto">
            <a:xfrm>
              <a:off x="4024315" y="947262"/>
              <a:ext cx="476250" cy="2471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92" y="173"/>
                </a:cxn>
                <a:cxn ang="0">
                  <a:pos x="144" y="14"/>
                </a:cxn>
                <a:cxn ang="0">
                  <a:pos x="241" y="173"/>
                </a:cxn>
                <a:cxn ang="0">
                  <a:pos x="300" y="0"/>
                </a:cxn>
                <a:cxn ang="0">
                  <a:pos x="5" y="14"/>
                </a:cxn>
                <a:cxn ang="0">
                  <a:pos x="0" y="34"/>
                </a:cxn>
              </a:cxnLst>
              <a:rect l="0" t="0" r="r" b="b"/>
              <a:pathLst>
                <a:path w="300" h="173">
                  <a:moveTo>
                    <a:pt x="0" y="34"/>
                  </a:moveTo>
                  <a:lnTo>
                    <a:pt x="92" y="173"/>
                  </a:lnTo>
                  <a:lnTo>
                    <a:pt x="144" y="14"/>
                  </a:lnTo>
                  <a:lnTo>
                    <a:pt x="241" y="173"/>
                  </a:lnTo>
                  <a:lnTo>
                    <a:pt x="300" y="0"/>
                  </a:lnTo>
                  <a:lnTo>
                    <a:pt x="5" y="1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92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2" name="Freeform 212"/>
            <p:cNvSpPr/>
            <p:nvPr/>
          </p:nvSpPr>
          <p:spPr bwMode="auto">
            <a:xfrm>
              <a:off x="3917952" y="1160145"/>
              <a:ext cx="650875" cy="23431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" y="126"/>
                </a:cxn>
                <a:cxn ang="0">
                  <a:pos x="197" y="135"/>
                </a:cxn>
                <a:cxn ang="0">
                  <a:pos x="226" y="15"/>
                </a:cxn>
                <a:cxn ang="0">
                  <a:pos x="313" y="149"/>
                </a:cxn>
                <a:cxn ang="0">
                  <a:pos x="410" y="164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3" y="84"/>
                </a:cxn>
                <a:cxn ang="0">
                  <a:pos x="10" y="51"/>
                </a:cxn>
                <a:cxn ang="0">
                  <a:pos x="13" y="34"/>
                </a:cxn>
                <a:cxn ang="0">
                  <a:pos x="18" y="18"/>
                </a:cxn>
                <a:cxn ang="0">
                  <a:pos x="22" y="5"/>
                </a:cxn>
                <a:cxn ang="0">
                  <a:pos x="26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410" h="164">
                  <a:moveTo>
                    <a:pt x="29" y="0"/>
                  </a:moveTo>
                  <a:lnTo>
                    <a:pt x="149" y="126"/>
                  </a:lnTo>
                  <a:lnTo>
                    <a:pt x="197" y="135"/>
                  </a:lnTo>
                  <a:lnTo>
                    <a:pt x="226" y="15"/>
                  </a:lnTo>
                  <a:lnTo>
                    <a:pt x="313" y="149"/>
                  </a:lnTo>
                  <a:lnTo>
                    <a:pt x="410" y="16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3" y="84"/>
                  </a:lnTo>
                  <a:lnTo>
                    <a:pt x="10" y="51"/>
                  </a:lnTo>
                  <a:lnTo>
                    <a:pt x="13" y="34"/>
                  </a:lnTo>
                  <a:lnTo>
                    <a:pt x="18" y="18"/>
                  </a:lnTo>
                  <a:lnTo>
                    <a:pt x="22" y="5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DC2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3" name="Freeform 213"/>
            <p:cNvSpPr/>
            <p:nvPr/>
          </p:nvSpPr>
          <p:spPr bwMode="auto">
            <a:xfrm>
              <a:off x="5099052" y="907257"/>
              <a:ext cx="304800" cy="318611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0" y="123"/>
                </a:cxn>
                <a:cxn ang="0">
                  <a:pos x="2" y="135"/>
                </a:cxn>
                <a:cxn ang="0">
                  <a:pos x="5" y="144"/>
                </a:cxn>
                <a:cxn ang="0">
                  <a:pos x="8" y="155"/>
                </a:cxn>
                <a:cxn ang="0">
                  <a:pos x="13" y="165"/>
                </a:cxn>
                <a:cxn ang="0">
                  <a:pos x="19" y="174"/>
                </a:cxn>
                <a:cxn ang="0">
                  <a:pos x="26" y="182"/>
                </a:cxn>
                <a:cxn ang="0">
                  <a:pos x="32" y="190"/>
                </a:cxn>
                <a:cxn ang="0">
                  <a:pos x="42" y="198"/>
                </a:cxn>
                <a:cxn ang="0">
                  <a:pos x="50" y="204"/>
                </a:cxn>
                <a:cxn ang="0">
                  <a:pos x="59" y="211"/>
                </a:cxn>
                <a:cxn ang="0">
                  <a:pos x="69" y="215"/>
                </a:cxn>
                <a:cxn ang="0">
                  <a:pos x="80" y="219"/>
                </a:cxn>
                <a:cxn ang="0">
                  <a:pos x="89" y="222"/>
                </a:cxn>
                <a:cxn ang="0">
                  <a:pos x="100" y="223"/>
                </a:cxn>
                <a:cxn ang="0">
                  <a:pos x="113" y="223"/>
                </a:cxn>
                <a:cxn ang="0">
                  <a:pos x="113" y="223"/>
                </a:cxn>
                <a:cxn ang="0">
                  <a:pos x="124" y="223"/>
                </a:cxn>
                <a:cxn ang="0">
                  <a:pos x="135" y="222"/>
                </a:cxn>
                <a:cxn ang="0">
                  <a:pos x="146" y="219"/>
                </a:cxn>
                <a:cxn ang="0">
                  <a:pos x="157" y="215"/>
                </a:cxn>
                <a:cxn ang="0">
                  <a:pos x="167" y="209"/>
                </a:cxn>
                <a:cxn ang="0">
                  <a:pos x="177" y="204"/>
                </a:cxn>
                <a:cxn ang="0">
                  <a:pos x="184" y="198"/>
                </a:cxn>
                <a:cxn ang="0">
                  <a:pos x="192" y="190"/>
                </a:cxn>
                <a:cxn ang="0">
                  <a:pos x="192" y="190"/>
                </a:cxn>
                <a:cxn ang="0">
                  <a:pos x="172" y="141"/>
                </a:cxn>
                <a:cxn ang="0">
                  <a:pos x="150" y="93"/>
                </a:cxn>
                <a:cxn ang="0">
                  <a:pos x="124" y="46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7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7" y="38"/>
                </a:cxn>
                <a:cxn ang="0">
                  <a:pos x="16" y="54"/>
                </a:cxn>
                <a:cxn ang="0">
                  <a:pos x="7" y="71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92" h="223">
                  <a:moveTo>
                    <a:pt x="0" y="111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8" y="155"/>
                  </a:lnTo>
                  <a:lnTo>
                    <a:pt x="13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2" y="190"/>
                  </a:lnTo>
                  <a:lnTo>
                    <a:pt x="42" y="198"/>
                  </a:lnTo>
                  <a:lnTo>
                    <a:pt x="50" y="204"/>
                  </a:lnTo>
                  <a:lnTo>
                    <a:pt x="59" y="211"/>
                  </a:lnTo>
                  <a:lnTo>
                    <a:pt x="69" y="215"/>
                  </a:lnTo>
                  <a:lnTo>
                    <a:pt x="80" y="219"/>
                  </a:lnTo>
                  <a:lnTo>
                    <a:pt x="89" y="222"/>
                  </a:lnTo>
                  <a:lnTo>
                    <a:pt x="100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24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7" y="215"/>
                  </a:lnTo>
                  <a:lnTo>
                    <a:pt x="167" y="209"/>
                  </a:lnTo>
                  <a:lnTo>
                    <a:pt x="177" y="204"/>
                  </a:lnTo>
                  <a:lnTo>
                    <a:pt x="184" y="198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72" y="141"/>
                  </a:lnTo>
                  <a:lnTo>
                    <a:pt x="150" y="93"/>
                  </a:lnTo>
                  <a:lnTo>
                    <a:pt x="124" y="4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7" y="38"/>
                  </a:lnTo>
                  <a:lnTo>
                    <a:pt x="16" y="54"/>
                  </a:lnTo>
                  <a:lnTo>
                    <a:pt x="7" y="71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4" name="Freeform 214"/>
            <p:cNvSpPr/>
            <p:nvPr/>
          </p:nvSpPr>
          <p:spPr bwMode="auto">
            <a:xfrm>
              <a:off x="5154615" y="954405"/>
              <a:ext cx="227013" cy="224314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64" y="2"/>
                </a:cxn>
                <a:cxn ang="0">
                  <a:pos x="48" y="6"/>
                </a:cxn>
                <a:cxn ang="0">
                  <a:pos x="35" y="13"/>
                </a:cxn>
                <a:cxn ang="0">
                  <a:pos x="24" y="22"/>
                </a:cxn>
                <a:cxn ang="0">
                  <a:pos x="15" y="35"/>
                </a:cxn>
                <a:cxn ang="0">
                  <a:pos x="7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5" y="122"/>
                </a:cxn>
                <a:cxn ang="0">
                  <a:pos x="24" y="133"/>
                </a:cxn>
                <a:cxn ang="0">
                  <a:pos x="35" y="143"/>
                </a:cxn>
                <a:cxn ang="0">
                  <a:pos x="48" y="151"/>
                </a:cxn>
                <a:cxn ang="0">
                  <a:pos x="64" y="155"/>
                </a:cxn>
                <a:cxn ang="0">
                  <a:pos x="80" y="157"/>
                </a:cxn>
                <a:cxn ang="0">
                  <a:pos x="80" y="157"/>
                </a:cxn>
                <a:cxn ang="0">
                  <a:pos x="89" y="155"/>
                </a:cxn>
                <a:cxn ang="0">
                  <a:pos x="99" y="154"/>
                </a:cxn>
                <a:cxn ang="0">
                  <a:pos x="108" y="151"/>
                </a:cxn>
                <a:cxn ang="0">
                  <a:pos x="116" y="148"/>
                </a:cxn>
                <a:cxn ang="0">
                  <a:pos x="124" y="143"/>
                </a:cxn>
                <a:cxn ang="0">
                  <a:pos x="132" y="136"/>
                </a:cxn>
                <a:cxn ang="0">
                  <a:pos x="138" y="130"/>
                </a:cxn>
                <a:cxn ang="0">
                  <a:pos x="143" y="122"/>
                </a:cxn>
                <a:cxn ang="0">
                  <a:pos x="143" y="122"/>
                </a:cxn>
                <a:cxn ang="0">
                  <a:pos x="130" y="90"/>
                </a:cxn>
                <a:cxn ang="0">
                  <a:pos x="115" y="60"/>
                </a:cxn>
                <a:cxn ang="0">
                  <a:pos x="99" y="3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3" h="157">
                  <a:moveTo>
                    <a:pt x="80" y="0"/>
                  </a:moveTo>
                  <a:lnTo>
                    <a:pt x="80" y="0"/>
                  </a:lnTo>
                  <a:lnTo>
                    <a:pt x="64" y="2"/>
                  </a:lnTo>
                  <a:lnTo>
                    <a:pt x="48" y="6"/>
                  </a:lnTo>
                  <a:lnTo>
                    <a:pt x="35" y="13"/>
                  </a:lnTo>
                  <a:lnTo>
                    <a:pt x="24" y="22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94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4" y="133"/>
                  </a:lnTo>
                  <a:lnTo>
                    <a:pt x="35" y="143"/>
                  </a:lnTo>
                  <a:lnTo>
                    <a:pt x="48" y="151"/>
                  </a:lnTo>
                  <a:lnTo>
                    <a:pt x="64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9" y="155"/>
                  </a:lnTo>
                  <a:lnTo>
                    <a:pt x="99" y="154"/>
                  </a:lnTo>
                  <a:lnTo>
                    <a:pt x="108" y="151"/>
                  </a:lnTo>
                  <a:lnTo>
                    <a:pt x="116" y="148"/>
                  </a:lnTo>
                  <a:lnTo>
                    <a:pt x="124" y="143"/>
                  </a:lnTo>
                  <a:lnTo>
                    <a:pt x="132" y="136"/>
                  </a:lnTo>
                  <a:lnTo>
                    <a:pt x="138" y="130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30" y="90"/>
                  </a:lnTo>
                  <a:lnTo>
                    <a:pt x="115" y="60"/>
                  </a:lnTo>
                  <a:lnTo>
                    <a:pt x="99" y="3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5" name="Freeform 215"/>
            <p:cNvSpPr/>
            <p:nvPr/>
          </p:nvSpPr>
          <p:spPr bwMode="auto">
            <a:xfrm>
              <a:off x="5192715" y="988695"/>
              <a:ext cx="174625" cy="16002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0" y="5"/>
                </a:cxn>
                <a:cxn ang="0">
                  <a:pos x="22" y="11"/>
                </a:cxn>
                <a:cxn ang="0">
                  <a:pos x="14" y="19"/>
                </a:cxn>
                <a:cxn ang="0">
                  <a:pos x="8" y="27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1" y="90"/>
                </a:cxn>
                <a:cxn ang="0">
                  <a:pos x="19" y="98"/>
                </a:cxn>
                <a:cxn ang="0">
                  <a:pos x="27" y="104"/>
                </a:cxn>
                <a:cxn ang="0">
                  <a:pos x="37" y="109"/>
                </a:cxn>
                <a:cxn ang="0">
                  <a:pos x="48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68" y="111"/>
                </a:cxn>
                <a:cxn ang="0">
                  <a:pos x="76" y="108"/>
                </a:cxn>
                <a:cxn ang="0">
                  <a:pos x="83" y="104"/>
                </a:cxn>
                <a:cxn ang="0">
                  <a:pos x="91" y="100"/>
                </a:cxn>
                <a:cxn ang="0">
                  <a:pos x="97" y="95"/>
                </a:cxn>
                <a:cxn ang="0">
                  <a:pos x="102" y="89"/>
                </a:cxn>
                <a:cxn ang="0">
                  <a:pos x="106" y="82"/>
                </a:cxn>
                <a:cxn ang="0">
                  <a:pos x="110" y="74"/>
                </a:cxn>
                <a:cxn ang="0">
                  <a:pos x="110" y="74"/>
                </a:cxn>
                <a:cxn ang="0">
                  <a:pos x="92" y="38"/>
                </a:cxn>
                <a:cxn ang="0">
                  <a:pos x="73" y="1"/>
                </a:cxn>
                <a:cxn ang="0">
                  <a:pos x="73" y="1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110" h="112">
                  <a:moveTo>
                    <a:pt x="52" y="0"/>
                  </a:moveTo>
                  <a:lnTo>
                    <a:pt x="52" y="0"/>
                  </a:lnTo>
                  <a:lnTo>
                    <a:pt x="41" y="1"/>
                  </a:lnTo>
                  <a:lnTo>
                    <a:pt x="30" y="5"/>
                  </a:lnTo>
                  <a:lnTo>
                    <a:pt x="22" y="11"/>
                  </a:lnTo>
                  <a:lnTo>
                    <a:pt x="14" y="19"/>
                  </a:lnTo>
                  <a:lnTo>
                    <a:pt x="8" y="27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1" y="90"/>
                  </a:lnTo>
                  <a:lnTo>
                    <a:pt x="19" y="98"/>
                  </a:lnTo>
                  <a:lnTo>
                    <a:pt x="27" y="104"/>
                  </a:lnTo>
                  <a:lnTo>
                    <a:pt x="37" y="109"/>
                  </a:lnTo>
                  <a:lnTo>
                    <a:pt x="48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8" y="111"/>
                  </a:lnTo>
                  <a:lnTo>
                    <a:pt x="76" y="108"/>
                  </a:lnTo>
                  <a:lnTo>
                    <a:pt x="83" y="104"/>
                  </a:lnTo>
                  <a:lnTo>
                    <a:pt x="91" y="100"/>
                  </a:lnTo>
                  <a:lnTo>
                    <a:pt x="97" y="95"/>
                  </a:lnTo>
                  <a:lnTo>
                    <a:pt x="102" y="89"/>
                  </a:lnTo>
                  <a:lnTo>
                    <a:pt x="106" y="8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2" y="38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6" name="Freeform 216"/>
            <p:cNvSpPr/>
            <p:nvPr/>
          </p:nvSpPr>
          <p:spPr bwMode="auto">
            <a:xfrm>
              <a:off x="5235577" y="1027272"/>
              <a:ext cx="93663" cy="8286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6" y="9"/>
                </a:cxn>
                <a:cxn ang="0">
                  <a:pos x="3" y="14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5" y="47"/>
                </a:cxn>
                <a:cxn ang="0">
                  <a:pos x="10" y="51"/>
                </a:cxn>
                <a:cxn ang="0">
                  <a:pos x="14" y="54"/>
                </a:cxn>
                <a:cxn ang="0">
                  <a:pos x="19" y="57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7" y="57"/>
                </a:cxn>
                <a:cxn ang="0">
                  <a:pos x="41" y="55"/>
                </a:cxn>
                <a:cxn ang="0">
                  <a:pos x="46" y="52"/>
                </a:cxn>
                <a:cxn ang="0">
                  <a:pos x="51" y="49"/>
                </a:cxn>
                <a:cxn ang="0">
                  <a:pos x="54" y="44"/>
                </a:cxn>
                <a:cxn ang="0">
                  <a:pos x="57" y="38"/>
                </a:cxn>
                <a:cxn ang="0">
                  <a:pos x="57" y="33"/>
                </a:cxn>
                <a:cxn ang="0">
                  <a:pos x="59" y="27"/>
                </a:cxn>
                <a:cxn ang="0">
                  <a:pos x="59" y="27"/>
                </a:cxn>
                <a:cxn ang="0">
                  <a:pos x="57" y="20"/>
                </a:cxn>
                <a:cxn ang="0">
                  <a:pos x="56" y="16"/>
                </a:cxn>
                <a:cxn ang="0">
                  <a:pos x="52" y="11"/>
                </a:cxn>
                <a:cxn ang="0">
                  <a:pos x="48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9" h="58">
                  <a:moveTo>
                    <a:pt x="27" y="0"/>
                  </a:move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1" y="55"/>
                  </a:lnTo>
                  <a:lnTo>
                    <a:pt x="46" y="52"/>
                  </a:lnTo>
                  <a:lnTo>
                    <a:pt x="51" y="49"/>
                  </a:lnTo>
                  <a:lnTo>
                    <a:pt x="54" y="44"/>
                  </a:lnTo>
                  <a:lnTo>
                    <a:pt x="57" y="38"/>
                  </a:lnTo>
                  <a:lnTo>
                    <a:pt x="57" y="33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0"/>
                  </a:lnTo>
                  <a:lnTo>
                    <a:pt x="56" y="16"/>
                  </a:lnTo>
                  <a:lnTo>
                    <a:pt x="52" y="11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7" name="Freeform 217"/>
            <p:cNvSpPr/>
            <p:nvPr/>
          </p:nvSpPr>
          <p:spPr bwMode="auto">
            <a:xfrm>
              <a:off x="4862515" y="1137285"/>
              <a:ext cx="193675" cy="2814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22" y="197"/>
                </a:cxn>
                <a:cxn ang="0">
                  <a:pos x="34" y="196"/>
                </a:cxn>
                <a:cxn ang="0">
                  <a:pos x="45" y="192"/>
                </a:cxn>
                <a:cxn ang="0">
                  <a:pos x="54" y="189"/>
                </a:cxn>
                <a:cxn ang="0">
                  <a:pos x="64" y="185"/>
                </a:cxn>
                <a:cxn ang="0">
                  <a:pos x="73" y="178"/>
                </a:cxn>
                <a:cxn ang="0">
                  <a:pos x="83" y="172"/>
                </a:cxn>
                <a:cxn ang="0">
                  <a:pos x="91" y="165"/>
                </a:cxn>
                <a:cxn ang="0">
                  <a:pos x="97" y="158"/>
                </a:cxn>
                <a:cxn ang="0">
                  <a:pos x="103" y="148"/>
                </a:cxn>
                <a:cxn ang="0">
                  <a:pos x="110" y="139"/>
                </a:cxn>
                <a:cxn ang="0">
                  <a:pos x="114" y="129"/>
                </a:cxn>
                <a:cxn ang="0">
                  <a:pos x="118" y="119"/>
                </a:cxn>
                <a:cxn ang="0">
                  <a:pos x="121" y="108"/>
                </a:cxn>
                <a:cxn ang="0">
                  <a:pos x="122" y="97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22" y="73"/>
                </a:cxn>
                <a:cxn ang="0">
                  <a:pos x="121" y="61"/>
                </a:cxn>
                <a:cxn ang="0">
                  <a:pos x="118" y="50"/>
                </a:cxn>
                <a:cxn ang="0">
                  <a:pos x="113" y="39"/>
                </a:cxn>
                <a:cxn ang="0">
                  <a:pos x="107" y="27"/>
                </a:cxn>
                <a:cxn ang="0">
                  <a:pos x="100" y="18"/>
                </a:cxn>
                <a:cxn ang="0">
                  <a:pos x="94" y="8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22" h="197">
                  <a:moveTo>
                    <a:pt x="84" y="0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22" y="197"/>
                  </a:lnTo>
                  <a:lnTo>
                    <a:pt x="34" y="196"/>
                  </a:lnTo>
                  <a:lnTo>
                    <a:pt x="45" y="192"/>
                  </a:lnTo>
                  <a:lnTo>
                    <a:pt x="54" y="189"/>
                  </a:lnTo>
                  <a:lnTo>
                    <a:pt x="64" y="185"/>
                  </a:lnTo>
                  <a:lnTo>
                    <a:pt x="73" y="178"/>
                  </a:lnTo>
                  <a:lnTo>
                    <a:pt x="83" y="172"/>
                  </a:lnTo>
                  <a:lnTo>
                    <a:pt x="91" y="165"/>
                  </a:lnTo>
                  <a:lnTo>
                    <a:pt x="97" y="158"/>
                  </a:lnTo>
                  <a:lnTo>
                    <a:pt x="103" y="148"/>
                  </a:lnTo>
                  <a:lnTo>
                    <a:pt x="110" y="139"/>
                  </a:lnTo>
                  <a:lnTo>
                    <a:pt x="114" y="129"/>
                  </a:lnTo>
                  <a:lnTo>
                    <a:pt x="118" y="119"/>
                  </a:lnTo>
                  <a:lnTo>
                    <a:pt x="121" y="108"/>
                  </a:lnTo>
                  <a:lnTo>
                    <a:pt x="122" y="97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73"/>
                  </a:lnTo>
                  <a:lnTo>
                    <a:pt x="121" y="61"/>
                  </a:lnTo>
                  <a:lnTo>
                    <a:pt x="118" y="50"/>
                  </a:lnTo>
                  <a:lnTo>
                    <a:pt x="113" y="39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4" y="8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8" name="Freeform 218"/>
            <p:cNvSpPr/>
            <p:nvPr/>
          </p:nvSpPr>
          <p:spPr bwMode="auto">
            <a:xfrm>
              <a:off x="4886327" y="1185863"/>
              <a:ext cx="120650" cy="185738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0" y="130"/>
                </a:cxn>
                <a:cxn ang="0">
                  <a:pos x="15" y="127"/>
                </a:cxn>
                <a:cxn ang="0">
                  <a:pos x="30" y="122"/>
                </a:cxn>
                <a:cxn ang="0">
                  <a:pos x="42" y="116"/>
                </a:cxn>
                <a:cxn ang="0">
                  <a:pos x="53" y="106"/>
                </a:cxn>
                <a:cxn ang="0">
                  <a:pos x="63" y="95"/>
                </a:cxn>
                <a:cxn ang="0">
                  <a:pos x="69" y="81"/>
                </a:cxn>
                <a:cxn ang="0">
                  <a:pos x="74" y="66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74" y="36"/>
                </a:cxn>
                <a:cxn ang="0">
                  <a:pos x="69" y="24"/>
                </a:cxn>
                <a:cxn ang="0">
                  <a:pos x="65" y="11"/>
                </a:cxn>
                <a:cxn ang="0">
                  <a:pos x="55" y="0"/>
                </a:cxn>
                <a:cxn ang="0">
                  <a:pos x="0" y="130"/>
                </a:cxn>
              </a:cxnLst>
              <a:rect l="0" t="0" r="r" b="b"/>
              <a:pathLst>
                <a:path w="76" h="130">
                  <a:moveTo>
                    <a:pt x="0" y="130"/>
                  </a:moveTo>
                  <a:lnTo>
                    <a:pt x="0" y="130"/>
                  </a:lnTo>
                  <a:lnTo>
                    <a:pt x="15" y="127"/>
                  </a:lnTo>
                  <a:lnTo>
                    <a:pt x="30" y="122"/>
                  </a:lnTo>
                  <a:lnTo>
                    <a:pt x="42" y="116"/>
                  </a:lnTo>
                  <a:lnTo>
                    <a:pt x="53" y="106"/>
                  </a:lnTo>
                  <a:lnTo>
                    <a:pt x="63" y="95"/>
                  </a:lnTo>
                  <a:lnTo>
                    <a:pt x="69" y="81"/>
                  </a:lnTo>
                  <a:lnTo>
                    <a:pt x="74" y="6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36"/>
                  </a:lnTo>
                  <a:lnTo>
                    <a:pt x="69" y="24"/>
                  </a:lnTo>
                  <a:lnTo>
                    <a:pt x="65" y="11"/>
                  </a:lnTo>
                  <a:lnTo>
                    <a:pt x="55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9" name="Freeform 219"/>
            <p:cNvSpPr/>
            <p:nvPr/>
          </p:nvSpPr>
          <p:spPr bwMode="auto">
            <a:xfrm>
              <a:off x="4900615" y="1217295"/>
              <a:ext cx="69850" cy="12287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0" y="83"/>
                </a:cxn>
                <a:cxn ang="0">
                  <a:pos x="19" y="79"/>
                </a:cxn>
                <a:cxn ang="0">
                  <a:pos x="27" y="73"/>
                </a:cxn>
                <a:cxn ang="0">
                  <a:pos x="33" y="65"/>
                </a:cxn>
                <a:cxn ang="0">
                  <a:pos x="38" y="57"/>
                </a:cxn>
                <a:cxn ang="0">
                  <a:pos x="43" y="48"/>
                </a:cxn>
                <a:cxn ang="0">
                  <a:pos x="44" y="38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43" y="13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lnTo>
                    <a:pt x="0" y="86"/>
                  </a:lnTo>
                  <a:lnTo>
                    <a:pt x="0" y="86"/>
                  </a:lnTo>
                  <a:lnTo>
                    <a:pt x="10" y="83"/>
                  </a:lnTo>
                  <a:lnTo>
                    <a:pt x="19" y="79"/>
                  </a:lnTo>
                  <a:lnTo>
                    <a:pt x="27" y="73"/>
                  </a:lnTo>
                  <a:lnTo>
                    <a:pt x="33" y="65"/>
                  </a:lnTo>
                  <a:lnTo>
                    <a:pt x="38" y="57"/>
                  </a:lnTo>
                  <a:lnTo>
                    <a:pt x="43" y="48"/>
                  </a:lnTo>
                  <a:lnTo>
                    <a:pt x="44" y="38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13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0" name="Freeform 220"/>
            <p:cNvSpPr/>
            <p:nvPr/>
          </p:nvSpPr>
          <p:spPr bwMode="auto">
            <a:xfrm>
              <a:off x="5092702" y="1285875"/>
              <a:ext cx="357188" cy="3186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8" y="1"/>
                </a:cxn>
                <a:cxn ang="0">
                  <a:pos x="68" y="8"/>
                </a:cxn>
                <a:cxn ang="0">
                  <a:pos x="49" y="19"/>
                </a:cxn>
                <a:cxn ang="0">
                  <a:pos x="31" y="31"/>
                </a:cxn>
                <a:cxn ang="0">
                  <a:pos x="19" y="49"/>
                </a:cxn>
                <a:cxn ang="0">
                  <a:pos x="8" y="68"/>
                </a:cxn>
                <a:cxn ang="0">
                  <a:pos x="1" y="88"/>
                </a:cxn>
                <a:cxn ang="0">
                  <a:pos x="0" y="112"/>
                </a:cxn>
                <a:cxn ang="0">
                  <a:pos x="0" y="123"/>
                </a:cxn>
                <a:cxn ang="0">
                  <a:pos x="4" y="146"/>
                </a:cxn>
                <a:cxn ang="0">
                  <a:pos x="12" y="165"/>
                </a:cxn>
                <a:cxn ang="0">
                  <a:pos x="25" y="184"/>
                </a:cxn>
                <a:cxn ang="0">
                  <a:pos x="39" y="198"/>
                </a:cxn>
                <a:cxn ang="0">
                  <a:pos x="58" y="211"/>
                </a:cxn>
                <a:cxn ang="0">
                  <a:pos x="79" y="219"/>
                </a:cxn>
                <a:cxn ang="0">
                  <a:pos x="100" y="223"/>
                </a:cxn>
                <a:cxn ang="0">
                  <a:pos x="112" y="223"/>
                </a:cxn>
                <a:cxn ang="0">
                  <a:pos x="135" y="222"/>
                </a:cxn>
                <a:cxn ang="0">
                  <a:pos x="155" y="215"/>
                </a:cxn>
                <a:cxn ang="0">
                  <a:pos x="174" y="204"/>
                </a:cxn>
                <a:cxn ang="0">
                  <a:pos x="192" y="192"/>
                </a:cxn>
                <a:cxn ang="0">
                  <a:pos x="204" y="174"/>
                </a:cxn>
                <a:cxn ang="0">
                  <a:pos x="215" y="155"/>
                </a:cxn>
                <a:cxn ang="0">
                  <a:pos x="222" y="134"/>
                </a:cxn>
                <a:cxn ang="0">
                  <a:pos x="225" y="112"/>
                </a:cxn>
                <a:cxn ang="0">
                  <a:pos x="223" y="100"/>
                </a:cxn>
                <a:cxn ang="0">
                  <a:pos x="219" y="77"/>
                </a:cxn>
                <a:cxn ang="0">
                  <a:pos x="211" y="58"/>
                </a:cxn>
                <a:cxn ang="0">
                  <a:pos x="198" y="39"/>
                </a:cxn>
                <a:cxn ang="0">
                  <a:pos x="184" y="25"/>
                </a:cxn>
                <a:cxn ang="0">
                  <a:pos x="165" y="12"/>
                </a:cxn>
                <a:cxn ang="0">
                  <a:pos x="146" y="4"/>
                </a:cxn>
                <a:cxn ang="0">
                  <a:pos x="123" y="0"/>
                </a:cxn>
                <a:cxn ang="0">
                  <a:pos x="112" y="0"/>
                </a:cxn>
              </a:cxnLst>
              <a:rect l="0" t="0" r="r" b="b"/>
              <a:pathLst>
                <a:path w="225" h="223">
                  <a:moveTo>
                    <a:pt x="112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9" y="4"/>
                  </a:lnTo>
                  <a:lnTo>
                    <a:pt x="68" y="8"/>
                  </a:lnTo>
                  <a:lnTo>
                    <a:pt x="58" y="12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6"/>
                  </a:lnTo>
                  <a:lnTo>
                    <a:pt x="8" y="155"/>
                  </a:lnTo>
                  <a:lnTo>
                    <a:pt x="12" y="165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31" y="192"/>
                  </a:lnTo>
                  <a:lnTo>
                    <a:pt x="39" y="198"/>
                  </a:lnTo>
                  <a:lnTo>
                    <a:pt x="49" y="204"/>
                  </a:lnTo>
                  <a:lnTo>
                    <a:pt x="58" y="211"/>
                  </a:lnTo>
                  <a:lnTo>
                    <a:pt x="68" y="215"/>
                  </a:lnTo>
                  <a:lnTo>
                    <a:pt x="79" y="219"/>
                  </a:lnTo>
                  <a:lnTo>
                    <a:pt x="88" y="222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5" y="211"/>
                  </a:lnTo>
                  <a:lnTo>
                    <a:pt x="174" y="204"/>
                  </a:lnTo>
                  <a:lnTo>
                    <a:pt x="184" y="198"/>
                  </a:lnTo>
                  <a:lnTo>
                    <a:pt x="192" y="192"/>
                  </a:lnTo>
                  <a:lnTo>
                    <a:pt x="198" y="184"/>
                  </a:lnTo>
                  <a:lnTo>
                    <a:pt x="204" y="174"/>
                  </a:lnTo>
                  <a:lnTo>
                    <a:pt x="211" y="165"/>
                  </a:lnTo>
                  <a:lnTo>
                    <a:pt x="215" y="155"/>
                  </a:lnTo>
                  <a:lnTo>
                    <a:pt x="219" y="146"/>
                  </a:lnTo>
                  <a:lnTo>
                    <a:pt x="222" y="134"/>
                  </a:lnTo>
                  <a:lnTo>
                    <a:pt x="223" y="123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00"/>
                  </a:lnTo>
                  <a:lnTo>
                    <a:pt x="222" y="88"/>
                  </a:lnTo>
                  <a:lnTo>
                    <a:pt x="219" y="77"/>
                  </a:lnTo>
                  <a:lnTo>
                    <a:pt x="215" y="68"/>
                  </a:lnTo>
                  <a:lnTo>
                    <a:pt x="211" y="58"/>
                  </a:lnTo>
                  <a:lnTo>
                    <a:pt x="204" y="49"/>
                  </a:lnTo>
                  <a:lnTo>
                    <a:pt x="198" y="39"/>
                  </a:lnTo>
                  <a:lnTo>
                    <a:pt x="192" y="31"/>
                  </a:lnTo>
                  <a:lnTo>
                    <a:pt x="184" y="25"/>
                  </a:lnTo>
                  <a:lnTo>
                    <a:pt x="174" y="19"/>
                  </a:lnTo>
                  <a:lnTo>
                    <a:pt x="165" y="12"/>
                  </a:lnTo>
                  <a:lnTo>
                    <a:pt x="155" y="8"/>
                  </a:lnTo>
                  <a:lnTo>
                    <a:pt x="146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1" name="Freeform 221"/>
            <p:cNvSpPr/>
            <p:nvPr/>
          </p:nvSpPr>
          <p:spPr bwMode="auto">
            <a:xfrm>
              <a:off x="5148265" y="1333024"/>
              <a:ext cx="249238" cy="22431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0"/>
                </a:cxn>
                <a:cxn ang="0">
                  <a:pos x="63" y="2"/>
                </a:cxn>
                <a:cxn ang="0">
                  <a:pos x="47" y="6"/>
                </a:cxn>
                <a:cxn ang="0">
                  <a:pos x="34" y="14"/>
                </a:cxn>
                <a:cxn ang="0">
                  <a:pos x="23" y="24"/>
                </a:cxn>
                <a:cxn ang="0">
                  <a:pos x="14" y="35"/>
                </a:cxn>
                <a:cxn ang="0">
                  <a:pos x="6" y="48"/>
                </a:cxn>
                <a:cxn ang="0">
                  <a:pos x="1" y="6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94"/>
                </a:cxn>
                <a:cxn ang="0">
                  <a:pos x="6" y="109"/>
                </a:cxn>
                <a:cxn ang="0">
                  <a:pos x="14" y="122"/>
                </a:cxn>
                <a:cxn ang="0">
                  <a:pos x="23" y="133"/>
                </a:cxn>
                <a:cxn ang="0">
                  <a:pos x="34" y="143"/>
                </a:cxn>
                <a:cxn ang="0">
                  <a:pos x="47" y="151"/>
                </a:cxn>
                <a:cxn ang="0">
                  <a:pos x="63" y="155"/>
                </a:cxn>
                <a:cxn ang="0">
                  <a:pos x="79" y="157"/>
                </a:cxn>
                <a:cxn ang="0">
                  <a:pos x="79" y="157"/>
                </a:cxn>
                <a:cxn ang="0">
                  <a:pos x="95" y="155"/>
                </a:cxn>
                <a:cxn ang="0">
                  <a:pos x="109" y="151"/>
                </a:cxn>
                <a:cxn ang="0">
                  <a:pos x="122" y="143"/>
                </a:cxn>
                <a:cxn ang="0">
                  <a:pos x="133" y="133"/>
                </a:cxn>
                <a:cxn ang="0">
                  <a:pos x="142" y="122"/>
                </a:cxn>
                <a:cxn ang="0">
                  <a:pos x="150" y="109"/>
                </a:cxn>
                <a:cxn ang="0">
                  <a:pos x="155" y="94"/>
                </a:cxn>
                <a:cxn ang="0">
                  <a:pos x="157" y="79"/>
                </a:cxn>
                <a:cxn ang="0">
                  <a:pos x="157" y="79"/>
                </a:cxn>
                <a:cxn ang="0">
                  <a:pos x="155" y="63"/>
                </a:cxn>
                <a:cxn ang="0">
                  <a:pos x="150" y="48"/>
                </a:cxn>
                <a:cxn ang="0">
                  <a:pos x="142" y="35"/>
                </a:cxn>
                <a:cxn ang="0">
                  <a:pos x="133" y="24"/>
                </a:cxn>
                <a:cxn ang="0">
                  <a:pos x="122" y="14"/>
                </a:cxn>
                <a:cxn ang="0">
                  <a:pos x="109" y="6"/>
                </a:cxn>
                <a:cxn ang="0">
                  <a:pos x="95" y="2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4"/>
                  </a:lnTo>
                  <a:lnTo>
                    <a:pt x="23" y="24"/>
                  </a:lnTo>
                  <a:lnTo>
                    <a:pt x="14" y="35"/>
                  </a:lnTo>
                  <a:lnTo>
                    <a:pt x="6" y="48"/>
                  </a:lnTo>
                  <a:lnTo>
                    <a:pt x="1" y="6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94"/>
                  </a:lnTo>
                  <a:lnTo>
                    <a:pt x="6" y="109"/>
                  </a:lnTo>
                  <a:lnTo>
                    <a:pt x="14" y="122"/>
                  </a:lnTo>
                  <a:lnTo>
                    <a:pt x="23" y="133"/>
                  </a:lnTo>
                  <a:lnTo>
                    <a:pt x="34" y="143"/>
                  </a:lnTo>
                  <a:lnTo>
                    <a:pt x="47" y="151"/>
                  </a:lnTo>
                  <a:lnTo>
                    <a:pt x="63" y="155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1"/>
                  </a:lnTo>
                  <a:lnTo>
                    <a:pt x="122" y="143"/>
                  </a:lnTo>
                  <a:lnTo>
                    <a:pt x="133" y="133"/>
                  </a:lnTo>
                  <a:lnTo>
                    <a:pt x="142" y="122"/>
                  </a:lnTo>
                  <a:lnTo>
                    <a:pt x="150" y="109"/>
                  </a:lnTo>
                  <a:lnTo>
                    <a:pt x="155" y="94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5" y="63"/>
                  </a:lnTo>
                  <a:lnTo>
                    <a:pt x="150" y="48"/>
                  </a:lnTo>
                  <a:lnTo>
                    <a:pt x="142" y="35"/>
                  </a:lnTo>
                  <a:lnTo>
                    <a:pt x="133" y="24"/>
                  </a:lnTo>
                  <a:lnTo>
                    <a:pt x="122" y="14"/>
                  </a:lnTo>
                  <a:lnTo>
                    <a:pt x="109" y="6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2" name="Freeform 222"/>
            <p:cNvSpPr/>
            <p:nvPr/>
          </p:nvSpPr>
          <p:spPr bwMode="auto">
            <a:xfrm>
              <a:off x="5184777" y="1367314"/>
              <a:ext cx="176213" cy="160020"/>
            </a:xfrm>
            <a:custGeom>
              <a:avLst/>
              <a:gdLst/>
              <a:ahLst/>
              <a:cxnLst>
                <a:cxn ang="0">
                  <a:pos x="111" y="52"/>
                </a:cxn>
                <a:cxn ang="0">
                  <a:pos x="111" y="52"/>
                </a:cxn>
                <a:cxn ang="0">
                  <a:pos x="111" y="65"/>
                </a:cxn>
                <a:cxn ang="0">
                  <a:pos x="110" y="74"/>
                </a:cxn>
                <a:cxn ang="0">
                  <a:pos x="105" y="85"/>
                </a:cxn>
                <a:cxn ang="0">
                  <a:pos x="99" y="93"/>
                </a:cxn>
                <a:cxn ang="0">
                  <a:pos x="91" y="101"/>
                </a:cxn>
                <a:cxn ang="0">
                  <a:pos x="81" y="106"/>
                </a:cxn>
                <a:cxn ang="0">
                  <a:pos x="70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48" y="112"/>
                </a:cxn>
                <a:cxn ang="0">
                  <a:pos x="37" y="109"/>
                </a:cxn>
                <a:cxn ang="0">
                  <a:pos x="27" y="104"/>
                </a:cxn>
                <a:cxn ang="0">
                  <a:pos x="19" y="98"/>
                </a:cxn>
                <a:cxn ang="0">
                  <a:pos x="11" y="90"/>
                </a:cxn>
                <a:cxn ang="0">
                  <a:pos x="5" y="81"/>
                </a:cxn>
                <a:cxn ang="0">
                  <a:pos x="2" y="7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4" y="38"/>
                </a:cxn>
                <a:cxn ang="0">
                  <a:pos x="8" y="27"/>
                </a:cxn>
                <a:cxn ang="0">
                  <a:pos x="15" y="19"/>
                </a:cxn>
                <a:cxn ang="0">
                  <a:pos x="23" y="11"/>
                </a:cxn>
                <a:cxn ang="0">
                  <a:pos x="30" y="6"/>
                </a:cxn>
                <a:cxn ang="0">
                  <a:pos x="42" y="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5" y="3"/>
                </a:cxn>
                <a:cxn ang="0">
                  <a:pos x="84" y="8"/>
                </a:cxn>
                <a:cxn ang="0">
                  <a:pos x="94" y="14"/>
                </a:cxn>
                <a:cxn ang="0">
                  <a:pos x="100" y="22"/>
                </a:cxn>
                <a:cxn ang="0">
                  <a:pos x="107" y="31"/>
                </a:cxn>
                <a:cxn ang="0">
                  <a:pos x="110" y="41"/>
                </a:cxn>
                <a:cxn ang="0">
                  <a:pos x="111" y="52"/>
                </a:cxn>
                <a:cxn ang="0">
                  <a:pos x="111" y="52"/>
                </a:cxn>
              </a:cxnLst>
              <a:rect l="0" t="0" r="r" b="b"/>
              <a:pathLst>
                <a:path w="111" h="112">
                  <a:moveTo>
                    <a:pt x="111" y="52"/>
                  </a:moveTo>
                  <a:lnTo>
                    <a:pt x="111" y="52"/>
                  </a:lnTo>
                  <a:lnTo>
                    <a:pt x="111" y="65"/>
                  </a:lnTo>
                  <a:lnTo>
                    <a:pt x="110" y="74"/>
                  </a:lnTo>
                  <a:lnTo>
                    <a:pt x="105" y="85"/>
                  </a:lnTo>
                  <a:lnTo>
                    <a:pt x="99" y="93"/>
                  </a:lnTo>
                  <a:lnTo>
                    <a:pt x="91" y="101"/>
                  </a:lnTo>
                  <a:lnTo>
                    <a:pt x="81" y="106"/>
                  </a:lnTo>
                  <a:lnTo>
                    <a:pt x="70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48" y="112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9" y="98"/>
                  </a:lnTo>
                  <a:lnTo>
                    <a:pt x="11" y="90"/>
                  </a:lnTo>
                  <a:lnTo>
                    <a:pt x="5" y="81"/>
                  </a:lnTo>
                  <a:lnTo>
                    <a:pt x="2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8" y="27"/>
                  </a:lnTo>
                  <a:lnTo>
                    <a:pt x="15" y="19"/>
                  </a:lnTo>
                  <a:lnTo>
                    <a:pt x="23" y="11"/>
                  </a:lnTo>
                  <a:lnTo>
                    <a:pt x="30" y="6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3"/>
                  </a:lnTo>
                  <a:lnTo>
                    <a:pt x="84" y="8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7" y="31"/>
                  </a:lnTo>
                  <a:lnTo>
                    <a:pt x="110" y="41"/>
                  </a:lnTo>
                  <a:lnTo>
                    <a:pt x="111" y="52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3" name="Freeform 223"/>
            <p:cNvSpPr/>
            <p:nvPr/>
          </p:nvSpPr>
          <p:spPr bwMode="auto">
            <a:xfrm>
              <a:off x="5227640" y="1405890"/>
              <a:ext cx="93663" cy="8286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33"/>
                </a:cxn>
                <a:cxn ang="0">
                  <a:pos x="57" y="39"/>
                </a:cxn>
                <a:cxn ang="0">
                  <a:pos x="54" y="44"/>
                </a:cxn>
                <a:cxn ang="0">
                  <a:pos x="51" y="49"/>
                </a:cxn>
                <a:cxn ang="0">
                  <a:pos x="46" y="52"/>
                </a:cxn>
                <a:cxn ang="0">
                  <a:pos x="42" y="55"/>
                </a:cxn>
                <a:cxn ang="0">
                  <a:pos x="37" y="57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24" y="58"/>
                </a:cxn>
                <a:cxn ang="0">
                  <a:pos x="19" y="57"/>
                </a:cxn>
                <a:cxn ang="0">
                  <a:pos x="15" y="54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2" y="43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3" y="14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6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4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6" y="16"/>
                </a:cxn>
                <a:cxn ang="0">
                  <a:pos x="57" y="22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4" y="44"/>
                  </a:lnTo>
                  <a:lnTo>
                    <a:pt x="51" y="49"/>
                  </a:lnTo>
                  <a:lnTo>
                    <a:pt x="46" y="52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7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4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6" y="16"/>
                  </a:lnTo>
                  <a:lnTo>
                    <a:pt x="57" y="22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4" name="Freeform 224"/>
            <p:cNvSpPr/>
            <p:nvPr/>
          </p:nvSpPr>
          <p:spPr bwMode="auto">
            <a:xfrm>
              <a:off x="4770440" y="1560195"/>
              <a:ext cx="357188" cy="201454"/>
            </a:xfrm>
            <a:custGeom>
              <a:avLst/>
              <a:gdLst/>
              <a:ahLst/>
              <a:cxnLst>
                <a:cxn ang="0">
                  <a:pos x="225" y="112"/>
                </a:cxn>
                <a:cxn ang="0">
                  <a:pos x="225" y="112"/>
                </a:cxn>
                <a:cxn ang="0">
                  <a:pos x="223" y="101"/>
                </a:cxn>
                <a:cxn ang="0">
                  <a:pos x="222" y="90"/>
                </a:cxn>
                <a:cxn ang="0">
                  <a:pos x="220" y="79"/>
                </a:cxn>
                <a:cxn ang="0">
                  <a:pos x="215" y="69"/>
                </a:cxn>
                <a:cxn ang="0">
                  <a:pos x="211" y="58"/>
                </a:cxn>
                <a:cxn ang="0">
                  <a:pos x="206" y="49"/>
                </a:cxn>
                <a:cxn ang="0">
                  <a:pos x="199" y="41"/>
                </a:cxn>
                <a:cxn ang="0">
                  <a:pos x="192" y="33"/>
                </a:cxn>
                <a:cxn ang="0">
                  <a:pos x="184" y="25"/>
                </a:cxn>
                <a:cxn ang="0">
                  <a:pos x="176" y="19"/>
                </a:cxn>
                <a:cxn ang="0">
                  <a:pos x="166" y="14"/>
                </a:cxn>
                <a:cxn ang="0">
                  <a:pos x="157" y="9"/>
                </a:cxn>
                <a:cxn ang="0">
                  <a:pos x="146" y="4"/>
                </a:cxn>
                <a:cxn ang="0">
                  <a:pos x="134" y="3"/>
                </a:cxn>
                <a:cxn ang="0">
                  <a:pos x="123" y="1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01" y="1"/>
                </a:cxn>
                <a:cxn ang="0">
                  <a:pos x="90" y="3"/>
                </a:cxn>
                <a:cxn ang="0">
                  <a:pos x="79" y="4"/>
                </a:cxn>
                <a:cxn ang="0">
                  <a:pos x="68" y="9"/>
                </a:cxn>
                <a:cxn ang="0">
                  <a:pos x="58" y="14"/>
                </a:cxn>
                <a:cxn ang="0">
                  <a:pos x="49" y="19"/>
                </a:cxn>
                <a:cxn ang="0">
                  <a:pos x="41" y="25"/>
                </a:cxn>
                <a:cxn ang="0">
                  <a:pos x="33" y="33"/>
                </a:cxn>
                <a:cxn ang="0">
                  <a:pos x="25" y="41"/>
                </a:cxn>
                <a:cxn ang="0">
                  <a:pos x="19" y="49"/>
                </a:cxn>
                <a:cxn ang="0">
                  <a:pos x="12" y="58"/>
                </a:cxn>
                <a:cxn ang="0">
                  <a:pos x="9" y="69"/>
                </a:cxn>
                <a:cxn ang="0">
                  <a:pos x="4" y="79"/>
                </a:cxn>
                <a:cxn ang="0">
                  <a:pos x="1" y="90"/>
                </a:cxn>
                <a:cxn ang="0">
                  <a:pos x="0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" y="127"/>
                </a:cxn>
                <a:cxn ang="0">
                  <a:pos x="3" y="141"/>
                </a:cxn>
                <a:cxn ang="0">
                  <a:pos x="223" y="127"/>
                </a:cxn>
                <a:cxn ang="0">
                  <a:pos x="223" y="127"/>
                </a:cxn>
                <a:cxn ang="0">
                  <a:pos x="225" y="112"/>
                </a:cxn>
                <a:cxn ang="0">
                  <a:pos x="225" y="112"/>
                </a:cxn>
              </a:cxnLst>
              <a:rect l="0" t="0" r="r" b="b"/>
              <a:pathLst>
                <a:path w="225" h="141">
                  <a:moveTo>
                    <a:pt x="225" y="112"/>
                  </a:moveTo>
                  <a:lnTo>
                    <a:pt x="225" y="112"/>
                  </a:lnTo>
                  <a:lnTo>
                    <a:pt x="223" y="101"/>
                  </a:lnTo>
                  <a:lnTo>
                    <a:pt x="222" y="90"/>
                  </a:lnTo>
                  <a:lnTo>
                    <a:pt x="220" y="79"/>
                  </a:lnTo>
                  <a:lnTo>
                    <a:pt x="215" y="69"/>
                  </a:lnTo>
                  <a:lnTo>
                    <a:pt x="211" y="58"/>
                  </a:lnTo>
                  <a:lnTo>
                    <a:pt x="206" y="49"/>
                  </a:lnTo>
                  <a:lnTo>
                    <a:pt x="199" y="41"/>
                  </a:lnTo>
                  <a:lnTo>
                    <a:pt x="192" y="33"/>
                  </a:lnTo>
                  <a:lnTo>
                    <a:pt x="184" y="25"/>
                  </a:lnTo>
                  <a:lnTo>
                    <a:pt x="176" y="19"/>
                  </a:lnTo>
                  <a:lnTo>
                    <a:pt x="166" y="14"/>
                  </a:lnTo>
                  <a:lnTo>
                    <a:pt x="157" y="9"/>
                  </a:lnTo>
                  <a:lnTo>
                    <a:pt x="146" y="4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1" y="1"/>
                  </a:lnTo>
                  <a:lnTo>
                    <a:pt x="90" y="3"/>
                  </a:lnTo>
                  <a:lnTo>
                    <a:pt x="79" y="4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9" y="69"/>
                  </a:lnTo>
                  <a:lnTo>
                    <a:pt x="4" y="79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27"/>
                  </a:lnTo>
                  <a:lnTo>
                    <a:pt x="3" y="141"/>
                  </a:lnTo>
                  <a:lnTo>
                    <a:pt x="223" y="127"/>
                  </a:lnTo>
                  <a:lnTo>
                    <a:pt x="223" y="127"/>
                  </a:lnTo>
                  <a:lnTo>
                    <a:pt x="225" y="112"/>
                  </a:lnTo>
                  <a:lnTo>
                    <a:pt x="225" y="112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5" name="Freeform 225"/>
            <p:cNvSpPr/>
            <p:nvPr/>
          </p:nvSpPr>
          <p:spPr bwMode="auto">
            <a:xfrm>
              <a:off x="4827590" y="1608773"/>
              <a:ext cx="247650" cy="150019"/>
            </a:xfrm>
            <a:custGeom>
              <a:avLst/>
              <a:gdLst/>
              <a:ahLst/>
              <a:cxnLst>
                <a:cxn ang="0">
                  <a:pos x="156" y="78"/>
                </a:cxn>
                <a:cxn ang="0">
                  <a:pos x="156" y="78"/>
                </a:cxn>
                <a:cxn ang="0">
                  <a:pos x="154" y="62"/>
                </a:cxn>
                <a:cxn ang="0">
                  <a:pos x="149" y="48"/>
                </a:cxn>
                <a:cxn ang="0">
                  <a:pos x="143" y="35"/>
                </a:cxn>
                <a:cxn ang="0">
                  <a:pos x="133" y="23"/>
                </a:cxn>
                <a:cxn ang="0">
                  <a:pos x="121" y="13"/>
                </a:cxn>
                <a:cxn ang="0">
                  <a:pos x="108" y="7"/>
                </a:cxn>
                <a:cxn ang="0">
                  <a:pos x="94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2" y="2"/>
                </a:cxn>
                <a:cxn ang="0">
                  <a:pos x="48" y="7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3" y="35"/>
                </a:cxn>
                <a:cxn ang="0">
                  <a:pos x="5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93"/>
                </a:cxn>
                <a:cxn ang="0">
                  <a:pos x="5" y="105"/>
                </a:cxn>
                <a:cxn ang="0">
                  <a:pos x="154" y="96"/>
                </a:cxn>
                <a:cxn ang="0">
                  <a:pos x="154" y="96"/>
                </a:cxn>
                <a:cxn ang="0">
                  <a:pos x="156" y="78"/>
                </a:cxn>
                <a:cxn ang="0">
                  <a:pos x="156" y="78"/>
                </a:cxn>
              </a:cxnLst>
              <a:rect l="0" t="0" r="r" b="b"/>
              <a:pathLst>
                <a:path w="156" h="105">
                  <a:moveTo>
                    <a:pt x="156" y="78"/>
                  </a:moveTo>
                  <a:lnTo>
                    <a:pt x="156" y="78"/>
                  </a:lnTo>
                  <a:lnTo>
                    <a:pt x="154" y="62"/>
                  </a:lnTo>
                  <a:lnTo>
                    <a:pt x="149" y="48"/>
                  </a:lnTo>
                  <a:lnTo>
                    <a:pt x="143" y="35"/>
                  </a:lnTo>
                  <a:lnTo>
                    <a:pt x="133" y="23"/>
                  </a:lnTo>
                  <a:lnTo>
                    <a:pt x="121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3" y="35"/>
                  </a:lnTo>
                  <a:lnTo>
                    <a:pt x="5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6" y="78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6" name="Freeform 226"/>
            <p:cNvSpPr/>
            <p:nvPr/>
          </p:nvSpPr>
          <p:spPr bwMode="auto">
            <a:xfrm>
              <a:off x="4862515" y="1643063"/>
              <a:ext cx="179388" cy="114300"/>
            </a:xfrm>
            <a:custGeom>
              <a:avLst/>
              <a:gdLst/>
              <a:ahLst/>
              <a:cxnLst>
                <a:cxn ang="0">
                  <a:pos x="113" y="53"/>
                </a:cxn>
                <a:cxn ang="0">
                  <a:pos x="113" y="53"/>
                </a:cxn>
                <a:cxn ang="0">
                  <a:pos x="111" y="42"/>
                </a:cxn>
                <a:cxn ang="0">
                  <a:pos x="107" y="30"/>
                </a:cxn>
                <a:cxn ang="0">
                  <a:pos x="102" y="22"/>
                </a:cxn>
                <a:cxn ang="0">
                  <a:pos x="94" y="15"/>
                </a:cxn>
                <a:cxn ang="0">
                  <a:pos x="84" y="8"/>
                </a:cxn>
                <a:cxn ang="0">
                  <a:pos x="75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32" y="5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7"/>
                </a:cxn>
                <a:cxn ang="0">
                  <a:pos x="3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10" y="73"/>
                </a:cxn>
                <a:cxn ang="0">
                  <a:pos x="110" y="73"/>
                </a:cxn>
                <a:cxn ang="0">
                  <a:pos x="113" y="62"/>
                </a:cxn>
                <a:cxn ang="0">
                  <a:pos x="113" y="53"/>
                </a:cxn>
                <a:cxn ang="0">
                  <a:pos x="113" y="53"/>
                </a:cxn>
              </a:cxnLst>
              <a:rect l="0" t="0" r="r" b="b"/>
              <a:pathLst>
                <a:path w="113" h="80">
                  <a:moveTo>
                    <a:pt x="113" y="53"/>
                  </a:moveTo>
                  <a:lnTo>
                    <a:pt x="113" y="53"/>
                  </a:lnTo>
                  <a:lnTo>
                    <a:pt x="111" y="42"/>
                  </a:lnTo>
                  <a:lnTo>
                    <a:pt x="107" y="30"/>
                  </a:lnTo>
                  <a:lnTo>
                    <a:pt x="102" y="22"/>
                  </a:lnTo>
                  <a:lnTo>
                    <a:pt x="94" y="15"/>
                  </a:lnTo>
                  <a:lnTo>
                    <a:pt x="84" y="8"/>
                  </a:lnTo>
                  <a:lnTo>
                    <a:pt x="75" y="3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7"/>
                  </a:lnTo>
                  <a:lnTo>
                    <a:pt x="3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13" y="62"/>
                  </a:lnTo>
                  <a:lnTo>
                    <a:pt x="113" y="53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7" name="Freeform 227"/>
            <p:cNvSpPr/>
            <p:nvPr/>
          </p:nvSpPr>
          <p:spPr bwMode="auto">
            <a:xfrm>
              <a:off x="4905377" y="1681639"/>
              <a:ext cx="93663" cy="72866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21"/>
                </a:cxn>
                <a:cxn ang="0">
                  <a:pos x="56" y="16"/>
                </a:cxn>
                <a:cxn ang="0">
                  <a:pos x="53" y="11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10" y="51"/>
                </a:cxn>
                <a:cxn ang="0">
                  <a:pos x="53" y="48"/>
                </a:cxn>
                <a:cxn ang="0">
                  <a:pos x="53" y="48"/>
                </a:cxn>
                <a:cxn ang="0">
                  <a:pos x="56" y="43"/>
                </a:cxn>
                <a:cxn ang="0">
                  <a:pos x="57" y="38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1">
                  <a:moveTo>
                    <a:pt x="59" y="27"/>
                  </a:moveTo>
                  <a:lnTo>
                    <a:pt x="59" y="27"/>
                  </a:lnTo>
                  <a:lnTo>
                    <a:pt x="57" y="21"/>
                  </a:lnTo>
                  <a:lnTo>
                    <a:pt x="56" y="16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10" y="51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8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8" name="Freeform 228"/>
            <p:cNvSpPr/>
            <p:nvPr/>
          </p:nvSpPr>
          <p:spPr bwMode="auto">
            <a:xfrm>
              <a:off x="5367340" y="1548765"/>
              <a:ext cx="180975" cy="178594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1" y="12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6" y="58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8" y="36"/>
                </a:cxn>
                <a:cxn ang="0">
                  <a:pos x="15" y="52"/>
                </a:cxn>
                <a:cxn ang="0">
                  <a:pos x="8" y="71"/>
                </a:cxn>
                <a:cxn ang="0">
                  <a:pos x="1" y="90"/>
                </a:cxn>
                <a:cxn ang="0">
                  <a:pos x="0" y="100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14" h="125">
                  <a:moveTo>
                    <a:pt x="0" y="111"/>
                  </a:moveTo>
                  <a:lnTo>
                    <a:pt x="0" y="111"/>
                  </a:lnTo>
                  <a:lnTo>
                    <a:pt x="1" y="12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6" y="58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8" y="36"/>
                  </a:lnTo>
                  <a:lnTo>
                    <a:pt x="15" y="52"/>
                  </a:lnTo>
                  <a:lnTo>
                    <a:pt x="8" y="71"/>
                  </a:lnTo>
                  <a:lnTo>
                    <a:pt x="1" y="9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9" name="Freeform 229"/>
            <p:cNvSpPr/>
            <p:nvPr/>
          </p:nvSpPr>
          <p:spPr bwMode="auto">
            <a:xfrm>
              <a:off x="5424490" y="1595914"/>
              <a:ext cx="123825" cy="12858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0" y="78"/>
                </a:cxn>
                <a:cxn ang="0">
                  <a:pos x="0" y="90"/>
                </a:cxn>
                <a:cxn ang="0">
                  <a:pos x="78" y="84"/>
                </a:cxn>
                <a:cxn ang="0">
                  <a:pos x="78" y="84"/>
                </a:cxn>
                <a:cxn ang="0">
                  <a:pos x="71" y="43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2" y="5"/>
                </a:cxn>
                <a:cxn ang="0">
                  <a:pos x="40" y="9"/>
                </a:cxn>
                <a:cxn ang="0">
                  <a:pos x="29" y="17"/>
                </a:cxn>
                <a:cxn ang="0">
                  <a:pos x="19" y="27"/>
                </a:cxn>
                <a:cxn ang="0">
                  <a:pos x="11" y="38"/>
                </a:cxn>
                <a:cxn ang="0">
                  <a:pos x="5" y="51"/>
                </a:cxn>
                <a:cxn ang="0">
                  <a:pos x="2" y="63"/>
                </a:cxn>
                <a:cxn ang="0">
                  <a:pos x="0" y="78"/>
                </a:cxn>
                <a:cxn ang="0">
                  <a:pos x="0" y="78"/>
                </a:cxn>
              </a:cxnLst>
              <a:rect l="0" t="0" r="r" b="b"/>
              <a:pathLst>
                <a:path w="78" h="90">
                  <a:moveTo>
                    <a:pt x="0" y="78"/>
                  </a:moveTo>
                  <a:lnTo>
                    <a:pt x="0" y="78"/>
                  </a:lnTo>
                  <a:lnTo>
                    <a:pt x="0" y="90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1" y="4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29" y="17"/>
                  </a:lnTo>
                  <a:lnTo>
                    <a:pt x="19" y="27"/>
                  </a:lnTo>
                  <a:lnTo>
                    <a:pt x="11" y="38"/>
                  </a:lnTo>
                  <a:lnTo>
                    <a:pt x="5" y="51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0" name="Freeform 230"/>
            <p:cNvSpPr/>
            <p:nvPr/>
          </p:nvSpPr>
          <p:spPr bwMode="auto">
            <a:xfrm>
              <a:off x="5459415" y="1630204"/>
              <a:ext cx="88900" cy="9286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7" y="3"/>
                </a:cxn>
                <a:cxn ang="0">
                  <a:pos x="29" y="8"/>
                </a:cxn>
                <a:cxn ang="0">
                  <a:pos x="19" y="12"/>
                </a:cxn>
                <a:cxn ang="0">
                  <a:pos x="13" y="20"/>
                </a:cxn>
                <a:cxn ang="0">
                  <a:pos x="7" y="28"/>
                </a:cxn>
                <a:cxn ang="0">
                  <a:pos x="3" y="38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56" h="65">
                  <a:moveTo>
                    <a:pt x="0" y="58"/>
                  </a:moveTo>
                  <a:lnTo>
                    <a:pt x="0" y="58"/>
                  </a:lnTo>
                  <a:lnTo>
                    <a:pt x="2" y="6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3"/>
                  </a:lnTo>
                  <a:lnTo>
                    <a:pt x="29" y="8"/>
                  </a:lnTo>
                  <a:lnTo>
                    <a:pt x="19" y="12"/>
                  </a:lnTo>
                  <a:lnTo>
                    <a:pt x="13" y="20"/>
                  </a:lnTo>
                  <a:lnTo>
                    <a:pt x="7" y="28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1" name="Freeform 231"/>
            <p:cNvSpPr/>
            <p:nvPr/>
          </p:nvSpPr>
          <p:spPr bwMode="auto">
            <a:xfrm>
              <a:off x="5502277" y="1668780"/>
              <a:ext cx="46038" cy="500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" y="3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7" y="11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9" h="35">
                  <a:moveTo>
                    <a:pt x="0" y="30"/>
                  </a:moveTo>
                  <a:lnTo>
                    <a:pt x="0" y="30"/>
                  </a:lnTo>
                  <a:lnTo>
                    <a:pt x="2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2" name="Freeform 232"/>
            <p:cNvSpPr/>
            <p:nvPr/>
          </p:nvSpPr>
          <p:spPr bwMode="auto">
            <a:xfrm>
              <a:off x="5303840" y="1917383"/>
              <a:ext cx="258763" cy="44862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246"/>
                </a:cxn>
                <a:cxn ang="0">
                  <a:pos x="154" y="314"/>
                </a:cxn>
                <a:cxn ang="0">
                  <a:pos x="154" y="314"/>
                </a:cxn>
                <a:cxn ang="0">
                  <a:pos x="152" y="259"/>
                </a:cxn>
                <a:cxn ang="0">
                  <a:pos x="152" y="213"/>
                </a:cxn>
                <a:cxn ang="0">
                  <a:pos x="152" y="192"/>
                </a:cxn>
                <a:cxn ang="0">
                  <a:pos x="154" y="175"/>
                </a:cxn>
                <a:cxn ang="0">
                  <a:pos x="154" y="175"/>
                </a:cxn>
                <a:cxn ang="0">
                  <a:pos x="157" y="132"/>
                </a:cxn>
                <a:cxn ang="0">
                  <a:pos x="160" y="76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3" h="314">
                  <a:moveTo>
                    <a:pt x="163" y="0"/>
                  </a:moveTo>
                  <a:lnTo>
                    <a:pt x="0" y="246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52" y="259"/>
                  </a:lnTo>
                  <a:lnTo>
                    <a:pt x="152" y="213"/>
                  </a:lnTo>
                  <a:lnTo>
                    <a:pt x="152" y="192"/>
                  </a:lnTo>
                  <a:lnTo>
                    <a:pt x="154" y="175"/>
                  </a:lnTo>
                  <a:lnTo>
                    <a:pt x="154" y="175"/>
                  </a:lnTo>
                  <a:lnTo>
                    <a:pt x="157" y="132"/>
                  </a:lnTo>
                  <a:lnTo>
                    <a:pt x="160" y="76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626A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3" name="Freeform 233"/>
            <p:cNvSpPr/>
            <p:nvPr/>
          </p:nvSpPr>
          <p:spPr bwMode="auto">
            <a:xfrm>
              <a:off x="5434015" y="2035969"/>
              <a:ext cx="122238" cy="24003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0" y="125"/>
                </a:cxn>
                <a:cxn ang="0">
                  <a:pos x="67" y="168"/>
                </a:cxn>
                <a:cxn ang="0">
                  <a:pos x="67" y="168"/>
                </a:cxn>
                <a:cxn ang="0">
                  <a:pos x="70" y="93"/>
                </a:cxn>
                <a:cxn ang="0">
                  <a:pos x="73" y="36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77" h="168">
                  <a:moveTo>
                    <a:pt x="77" y="0"/>
                  </a:moveTo>
                  <a:lnTo>
                    <a:pt x="0" y="125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70" y="93"/>
                  </a:lnTo>
                  <a:lnTo>
                    <a:pt x="73" y="36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4" name="Freeform 234"/>
            <p:cNvSpPr/>
            <p:nvPr/>
          </p:nvSpPr>
          <p:spPr bwMode="auto">
            <a:xfrm>
              <a:off x="5686427" y="149875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5" name="Freeform 235"/>
            <p:cNvSpPr/>
            <p:nvPr/>
          </p:nvSpPr>
          <p:spPr bwMode="auto">
            <a:xfrm>
              <a:off x="5870577" y="1380173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7" y="10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7" y="10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6" name="Freeform 236"/>
            <p:cNvSpPr/>
            <p:nvPr/>
          </p:nvSpPr>
          <p:spPr bwMode="auto">
            <a:xfrm>
              <a:off x="5818190" y="1518762"/>
              <a:ext cx="44450" cy="41434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3" y="5"/>
                </a:cxn>
                <a:cxn ang="0">
                  <a:pos x="27" y="8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8" y="14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7" name="Freeform 237"/>
            <p:cNvSpPr/>
            <p:nvPr/>
          </p:nvSpPr>
          <p:spPr bwMode="auto">
            <a:xfrm>
              <a:off x="5961065" y="1565910"/>
              <a:ext cx="47625" cy="414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9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0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10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0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1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8" name="Freeform 238"/>
            <p:cNvSpPr/>
            <p:nvPr/>
          </p:nvSpPr>
          <p:spPr bwMode="auto">
            <a:xfrm>
              <a:off x="5969002" y="1684497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0" y="27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7"/>
                </a:cxn>
                <a:cxn ang="0">
                  <a:pos x="5" y="24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8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9" name="Freeform 239"/>
            <p:cNvSpPr/>
            <p:nvPr/>
          </p:nvSpPr>
          <p:spPr bwMode="auto">
            <a:xfrm>
              <a:off x="5810252" y="1691640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0" name="Freeform 240"/>
            <p:cNvSpPr/>
            <p:nvPr/>
          </p:nvSpPr>
          <p:spPr bwMode="auto">
            <a:xfrm>
              <a:off x="6008690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1" name="Freeform 241"/>
            <p:cNvSpPr/>
            <p:nvPr/>
          </p:nvSpPr>
          <p:spPr bwMode="auto">
            <a:xfrm>
              <a:off x="6000752" y="1263015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2" name="Freeform 242"/>
            <p:cNvSpPr/>
            <p:nvPr/>
          </p:nvSpPr>
          <p:spPr bwMode="auto">
            <a:xfrm>
              <a:off x="6030915" y="1441609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0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0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3" name="Freeform 243"/>
            <p:cNvSpPr/>
            <p:nvPr/>
          </p:nvSpPr>
          <p:spPr bwMode="auto">
            <a:xfrm>
              <a:off x="5708652" y="1801654"/>
              <a:ext cx="244475" cy="25431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9" y="18"/>
                </a:cxn>
                <a:cxn ang="0">
                  <a:pos x="29" y="37"/>
                </a:cxn>
                <a:cxn ang="0">
                  <a:pos x="27" y="62"/>
                </a:cxn>
                <a:cxn ang="0">
                  <a:pos x="24" y="89"/>
                </a:cxn>
                <a:cxn ang="0">
                  <a:pos x="19" y="119"/>
                </a:cxn>
                <a:cxn ang="0">
                  <a:pos x="11" y="149"/>
                </a:cxn>
                <a:cxn ang="0">
                  <a:pos x="7" y="164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18" y="175"/>
                </a:cxn>
                <a:cxn ang="0">
                  <a:pos x="35" y="170"/>
                </a:cxn>
                <a:cxn ang="0">
                  <a:pos x="57" y="164"/>
                </a:cxn>
                <a:cxn ang="0">
                  <a:pos x="83" y="151"/>
                </a:cxn>
                <a:cxn ang="0">
                  <a:pos x="96" y="145"/>
                </a:cxn>
                <a:cxn ang="0">
                  <a:pos x="108" y="135"/>
                </a:cxn>
                <a:cxn ang="0">
                  <a:pos x="121" y="126"/>
                </a:cxn>
                <a:cxn ang="0">
                  <a:pos x="134" y="115"/>
                </a:cxn>
                <a:cxn ang="0">
                  <a:pos x="145" y="100"/>
                </a:cxn>
                <a:cxn ang="0">
                  <a:pos x="154" y="86"/>
                </a:cxn>
                <a:cxn ang="0">
                  <a:pos x="154" y="86"/>
                </a:cxn>
                <a:cxn ang="0">
                  <a:pos x="138" y="84"/>
                </a:cxn>
                <a:cxn ang="0">
                  <a:pos x="121" y="80"/>
                </a:cxn>
                <a:cxn ang="0">
                  <a:pos x="102" y="72"/>
                </a:cxn>
                <a:cxn ang="0">
                  <a:pos x="80" y="61"/>
                </a:cxn>
                <a:cxn ang="0">
                  <a:pos x="69" y="54"/>
                </a:cxn>
                <a:cxn ang="0">
                  <a:pos x="59" y="46"/>
                </a:cxn>
                <a:cxn ang="0">
                  <a:pos x="50" y="37"/>
                </a:cxn>
                <a:cxn ang="0">
                  <a:pos x="42" y="26"/>
                </a:cxn>
                <a:cxn ang="0">
                  <a:pos x="35" y="13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4" h="178">
                  <a:moveTo>
                    <a:pt x="29" y="0"/>
                  </a:moveTo>
                  <a:lnTo>
                    <a:pt x="29" y="0"/>
                  </a:lnTo>
                  <a:lnTo>
                    <a:pt x="29" y="18"/>
                  </a:lnTo>
                  <a:lnTo>
                    <a:pt x="29" y="37"/>
                  </a:lnTo>
                  <a:lnTo>
                    <a:pt x="27" y="62"/>
                  </a:lnTo>
                  <a:lnTo>
                    <a:pt x="24" y="89"/>
                  </a:lnTo>
                  <a:lnTo>
                    <a:pt x="19" y="119"/>
                  </a:lnTo>
                  <a:lnTo>
                    <a:pt x="11" y="149"/>
                  </a:lnTo>
                  <a:lnTo>
                    <a:pt x="7" y="16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8" y="175"/>
                  </a:lnTo>
                  <a:lnTo>
                    <a:pt x="35" y="170"/>
                  </a:lnTo>
                  <a:lnTo>
                    <a:pt x="57" y="164"/>
                  </a:lnTo>
                  <a:lnTo>
                    <a:pt x="83" y="151"/>
                  </a:lnTo>
                  <a:lnTo>
                    <a:pt x="96" y="145"/>
                  </a:lnTo>
                  <a:lnTo>
                    <a:pt x="108" y="135"/>
                  </a:lnTo>
                  <a:lnTo>
                    <a:pt x="121" y="126"/>
                  </a:lnTo>
                  <a:lnTo>
                    <a:pt x="134" y="115"/>
                  </a:lnTo>
                  <a:lnTo>
                    <a:pt x="145" y="100"/>
                  </a:lnTo>
                  <a:lnTo>
                    <a:pt x="154" y="86"/>
                  </a:lnTo>
                  <a:lnTo>
                    <a:pt x="154" y="86"/>
                  </a:lnTo>
                  <a:lnTo>
                    <a:pt x="138" y="84"/>
                  </a:lnTo>
                  <a:lnTo>
                    <a:pt x="121" y="80"/>
                  </a:lnTo>
                  <a:lnTo>
                    <a:pt x="102" y="72"/>
                  </a:lnTo>
                  <a:lnTo>
                    <a:pt x="80" y="61"/>
                  </a:lnTo>
                  <a:lnTo>
                    <a:pt x="69" y="54"/>
                  </a:lnTo>
                  <a:lnTo>
                    <a:pt x="59" y="46"/>
                  </a:lnTo>
                  <a:lnTo>
                    <a:pt x="50" y="37"/>
                  </a:lnTo>
                  <a:lnTo>
                    <a:pt x="42" y="26"/>
                  </a:lnTo>
                  <a:lnTo>
                    <a:pt x="35" y="13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3BD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4" name="Freeform 244"/>
            <p:cNvSpPr/>
            <p:nvPr/>
          </p:nvSpPr>
          <p:spPr bwMode="auto">
            <a:xfrm>
              <a:off x="4137027" y="868680"/>
              <a:ext cx="36513" cy="3143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21" y="16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7" y="20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6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5" name="Freeform 245"/>
            <p:cNvSpPr/>
            <p:nvPr/>
          </p:nvSpPr>
          <p:spPr bwMode="auto">
            <a:xfrm>
              <a:off x="4268790" y="874395"/>
              <a:ext cx="31750" cy="328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7" y="19"/>
                </a:cxn>
                <a:cxn ang="0">
                  <a:pos x="14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6" y="21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6" name="Freeform 246"/>
            <p:cNvSpPr/>
            <p:nvPr/>
          </p:nvSpPr>
          <p:spPr bwMode="auto">
            <a:xfrm>
              <a:off x="4397377" y="874395"/>
              <a:ext cx="34925" cy="328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1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7" name="Freeform 247"/>
            <p:cNvSpPr/>
            <p:nvPr/>
          </p:nvSpPr>
          <p:spPr bwMode="auto">
            <a:xfrm>
              <a:off x="5119690" y="66436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8" name="Freeform 248"/>
            <p:cNvSpPr/>
            <p:nvPr/>
          </p:nvSpPr>
          <p:spPr bwMode="auto">
            <a:xfrm>
              <a:off x="5235577" y="738664"/>
              <a:ext cx="46038" cy="4286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9" y="15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19" y="29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9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5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9" y="15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9" name="Freeform 249"/>
            <p:cNvSpPr/>
            <p:nvPr/>
          </p:nvSpPr>
          <p:spPr bwMode="auto">
            <a:xfrm>
              <a:off x="5295902" y="850107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1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5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1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0" name="Freeform 250"/>
            <p:cNvSpPr/>
            <p:nvPr/>
          </p:nvSpPr>
          <p:spPr bwMode="auto">
            <a:xfrm>
              <a:off x="5273677" y="622935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1" name="Freeform 251"/>
            <p:cNvSpPr/>
            <p:nvPr/>
          </p:nvSpPr>
          <p:spPr bwMode="auto">
            <a:xfrm>
              <a:off x="5243515" y="48577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19"/>
                </a:cxn>
                <a:cxn ang="0">
                  <a:pos x="24" y="23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7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19"/>
                  </a:lnTo>
                  <a:lnTo>
                    <a:pt x="24" y="23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2" name="Freeform 252"/>
            <p:cNvSpPr/>
            <p:nvPr/>
          </p:nvSpPr>
          <p:spPr bwMode="auto">
            <a:xfrm>
              <a:off x="5294315" y="460058"/>
              <a:ext cx="719138" cy="688658"/>
            </a:xfrm>
            <a:custGeom>
              <a:avLst/>
              <a:gdLst/>
              <a:ahLst/>
              <a:cxnLst>
                <a:cxn ang="0">
                  <a:pos x="38" y="244"/>
                </a:cxn>
                <a:cxn ang="0">
                  <a:pos x="38" y="244"/>
                </a:cxn>
                <a:cxn ang="0">
                  <a:pos x="47" y="265"/>
                </a:cxn>
                <a:cxn ang="0">
                  <a:pos x="57" y="286"/>
                </a:cxn>
                <a:cxn ang="0">
                  <a:pos x="69" y="305"/>
                </a:cxn>
                <a:cxn ang="0">
                  <a:pos x="84" y="322"/>
                </a:cxn>
                <a:cxn ang="0">
                  <a:pos x="98" y="340"/>
                </a:cxn>
                <a:cxn ang="0">
                  <a:pos x="115" y="355"/>
                </a:cxn>
                <a:cxn ang="0">
                  <a:pos x="133" y="371"/>
                </a:cxn>
                <a:cxn ang="0">
                  <a:pos x="153" y="386"/>
                </a:cxn>
                <a:cxn ang="0">
                  <a:pos x="153" y="386"/>
                </a:cxn>
                <a:cxn ang="0">
                  <a:pos x="187" y="408"/>
                </a:cxn>
                <a:cxn ang="0">
                  <a:pos x="222" y="427"/>
                </a:cxn>
                <a:cxn ang="0">
                  <a:pos x="258" y="444"/>
                </a:cxn>
                <a:cxn ang="0">
                  <a:pos x="296" y="459"/>
                </a:cxn>
                <a:cxn ang="0">
                  <a:pos x="334" y="468"/>
                </a:cxn>
                <a:cxn ang="0">
                  <a:pos x="374" y="476"/>
                </a:cxn>
                <a:cxn ang="0">
                  <a:pos x="414" y="481"/>
                </a:cxn>
                <a:cxn ang="0">
                  <a:pos x="453" y="482"/>
                </a:cxn>
                <a:cxn ang="0">
                  <a:pos x="453" y="482"/>
                </a:cxn>
                <a:cxn ang="0">
                  <a:pos x="433" y="428"/>
                </a:cxn>
                <a:cxn ang="0">
                  <a:pos x="409" y="375"/>
                </a:cxn>
                <a:cxn ang="0">
                  <a:pos x="409" y="375"/>
                </a:cxn>
                <a:cxn ang="0">
                  <a:pos x="393" y="343"/>
                </a:cxn>
                <a:cxn ang="0">
                  <a:pos x="376" y="311"/>
                </a:cxn>
                <a:cxn ang="0">
                  <a:pos x="357" y="281"/>
                </a:cxn>
                <a:cxn ang="0">
                  <a:pos x="336" y="252"/>
                </a:cxn>
                <a:cxn ang="0">
                  <a:pos x="315" y="224"/>
                </a:cxn>
                <a:cxn ang="0">
                  <a:pos x="293" y="198"/>
                </a:cxn>
                <a:cxn ang="0">
                  <a:pos x="269" y="173"/>
                </a:cxn>
                <a:cxn ang="0">
                  <a:pos x="244" y="148"/>
                </a:cxn>
                <a:cxn ang="0">
                  <a:pos x="219" y="125"/>
                </a:cxn>
                <a:cxn ang="0">
                  <a:pos x="190" y="103"/>
                </a:cxn>
                <a:cxn ang="0">
                  <a:pos x="163" y="83"/>
                </a:cxn>
                <a:cxn ang="0">
                  <a:pos x="133" y="64"/>
                </a:cxn>
                <a:cxn ang="0">
                  <a:pos x="103" y="46"/>
                </a:cxn>
                <a:cxn ang="0">
                  <a:pos x="73" y="30"/>
                </a:cxn>
                <a:cxn ang="0">
                  <a:pos x="41" y="1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4"/>
                </a:cxn>
                <a:cxn ang="0">
                  <a:pos x="1" y="30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0" y="92"/>
                </a:cxn>
                <a:cxn ang="0">
                  <a:pos x="4" y="122"/>
                </a:cxn>
                <a:cxn ang="0">
                  <a:pos x="11" y="154"/>
                </a:cxn>
                <a:cxn ang="0">
                  <a:pos x="19" y="186"/>
                </a:cxn>
                <a:cxn ang="0">
                  <a:pos x="28" y="216"/>
                </a:cxn>
                <a:cxn ang="0">
                  <a:pos x="38" y="244"/>
                </a:cxn>
                <a:cxn ang="0">
                  <a:pos x="38" y="244"/>
                </a:cxn>
              </a:cxnLst>
              <a:rect l="0" t="0" r="r" b="b"/>
              <a:pathLst>
                <a:path w="453" h="482">
                  <a:moveTo>
                    <a:pt x="38" y="244"/>
                  </a:moveTo>
                  <a:lnTo>
                    <a:pt x="38" y="244"/>
                  </a:lnTo>
                  <a:lnTo>
                    <a:pt x="47" y="265"/>
                  </a:lnTo>
                  <a:lnTo>
                    <a:pt x="57" y="286"/>
                  </a:lnTo>
                  <a:lnTo>
                    <a:pt x="69" y="305"/>
                  </a:lnTo>
                  <a:lnTo>
                    <a:pt x="84" y="322"/>
                  </a:lnTo>
                  <a:lnTo>
                    <a:pt x="98" y="340"/>
                  </a:lnTo>
                  <a:lnTo>
                    <a:pt x="115" y="355"/>
                  </a:lnTo>
                  <a:lnTo>
                    <a:pt x="133" y="371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87" y="408"/>
                  </a:lnTo>
                  <a:lnTo>
                    <a:pt x="222" y="427"/>
                  </a:lnTo>
                  <a:lnTo>
                    <a:pt x="258" y="444"/>
                  </a:lnTo>
                  <a:lnTo>
                    <a:pt x="296" y="459"/>
                  </a:lnTo>
                  <a:lnTo>
                    <a:pt x="334" y="468"/>
                  </a:lnTo>
                  <a:lnTo>
                    <a:pt x="374" y="476"/>
                  </a:lnTo>
                  <a:lnTo>
                    <a:pt x="414" y="481"/>
                  </a:lnTo>
                  <a:lnTo>
                    <a:pt x="453" y="482"/>
                  </a:lnTo>
                  <a:lnTo>
                    <a:pt x="453" y="482"/>
                  </a:lnTo>
                  <a:lnTo>
                    <a:pt x="433" y="428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393" y="343"/>
                  </a:lnTo>
                  <a:lnTo>
                    <a:pt x="376" y="311"/>
                  </a:lnTo>
                  <a:lnTo>
                    <a:pt x="357" y="281"/>
                  </a:lnTo>
                  <a:lnTo>
                    <a:pt x="336" y="252"/>
                  </a:lnTo>
                  <a:lnTo>
                    <a:pt x="315" y="224"/>
                  </a:lnTo>
                  <a:lnTo>
                    <a:pt x="293" y="198"/>
                  </a:lnTo>
                  <a:lnTo>
                    <a:pt x="269" y="173"/>
                  </a:lnTo>
                  <a:lnTo>
                    <a:pt x="244" y="148"/>
                  </a:lnTo>
                  <a:lnTo>
                    <a:pt x="219" y="125"/>
                  </a:lnTo>
                  <a:lnTo>
                    <a:pt x="190" y="103"/>
                  </a:lnTo>
                  <a:lnTo>
                    <a:pt x="163" y="83"/>
                  </a:lnTo>
                  <a:lnTo>
                    <a:pt x="133" y="64"/>
                  </a:lnTo>
                  <a:lnTo>
                    <a:pt x="103" y="46"/>
                  </a:lnTo>
                  <a:lnTo>
                    <a:pt x="73" y="30"/>
                  </a:lnTo>
                  <a:lnTo>
                    <a:pt x="41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4"/>
                  </a:lnTo>
                  <a:lnTo>
                    <a:pt x="1" y="30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92"/>
                  </a:lnTo>
                  <a:lnTo>
                    <a:pt x="4" y="122"/>
                  </a:lnTo>
                  <a:lnTo>
                    <a:pt x="11" y="154"/>
                  </a:lnTo>
                  <a:lnTo>
                    <a:pt x="19" y="186"/>
                  </a:lnTo>
                  <a:lnTo>
                    <a:pt x="28" y="216"/>
                  </a:lnTo>
                  <a:lnTo>
                    <a:pt x="38" y="244"/>
                  </a:lnTo>
                  <a:lnTo>
                    <a:pt x="38" y="244"/>
                  </a:lnTo>
                  <a:close/>
                </a:path>
              </a:pathLst>
            </a:custGeom>
            <a:solidFill>
              <a:srgbClr val="A4C0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3" name="Freeform 253"/>
            <p:cNvSpPr/>
            <p:nvPr/>
          </p:nvSpPr>
          <p:spPr bwMode="auto">
            <a:xfrm>
              <a:off x="5416552" y="525780"/>
              <a:ext cx="552450" cy="51720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2" y="33"/>
                </a:cxn>
                <a:cxn ang="0">
                  <a:pos x="7" y="57"/>
                </a:cxn>
                <a:cxn ang="0">
                  <a:pos x="15" y="87"/>
                </a:cxn>
                <a:cxn ang="0">
                  <a:pos x="27" y="122"/>
                </a:cxn>
                <a:cxn ang="0">
                  <a:pos x="37" y="141"/>
                </a:cxn>
                <a:cxn ang="0">
                  <a:pos x="46" y="162"/>
                </a:cxn>
                <a:cxn ang="0">
                  <a:pos x="59" y="184"/>
                </a:cxn>
                <a:cxn ang="0">
                  <a:pos x="73" y="208"/>
                </a:cxn>
                <a:cxn ang="0">
                  <a:pos x="73" y="208"/>
                </a:cxn>
                <a:cxn ang="0">
                  <a:pos x="91" y="230"/>
                </a:cxn>
                <a:cxn ang="0">
                  <a:pos x="108" y="251"/>
                </a:cxn>
                <a:cxn ang="0">
                  <a:pos x="129" y="268"/>
                </a:cxn>
                <a:cxn ang="0">
                  <a:pos x="151" y="284"/>
                </a:cxn>
                <a:cxn ang="0">
                  <a:pos x="173" y="298"/>
                </a:cxn>
                <a:cxn ang="0">
                  <a:pos x="197" y="311"/>
                </a:cxn>
                <a:cxn ang="0">
                  <a:pos x="219" y="322"/>
                </a:cxn>
                <a:cxn ang="0">
                  <a:pos x="241" y="332"/>
                </a:cxn>
                <a:cxn ang="0">
                  <a:pos x="283" y="346"/>
                </a:cxn>
                <a:cxn ang="0">
                  <a:pos x="318" y="355"/>
                </a:cxn>
                <a:cxn ang="0">
                  <a:pos x="340" y="360"/>
                </a:cxn>
                <a:cxn ang="0">
                  <a:pos x="348" y="362"/>
                </a:cxn>
                <a:cxn ang="0">
                  <a:pos x="348" y="362"/>
                </a:cxn>
                <a:cxn ang="0">
                  <a:pos x="341" y="349"/>
                </a:cxn>
                <a:cxn ang="0">
                  <a:pos x="324" y="316"/>
                </a:cxn>
                <a:cxn ang="0">
                  <a:pos x="294" y="267"/>
                </a:cxn>
                <a:cxn ang="0">
                  <a:pos x="275" y="238"/>
                </a:cxn>
                <a:cxn ang="0">
                  <a:pos x="253" y="208"/>
                </a:cxn>
                <a:cxn ang="0">
                  <a:pos x="229" y="178"/>
                </a:cxn>
                <a:cxn ang="0">
                  <a:pos x="202" y="146"/>
                </a:cxn>
                <a:cxn ang="0">
                  <a:pos x="173" y="116"/>
                </a:cxn>
                <a:cxn ang="0">
                  <a:pos x="143" y="87"/>
                </a:cxn>
                <a:cxn ang="0">
                  <a:pos x="110" y="60"/>
                </a:cxn>
                <a:cxn ang="0">
                  <a:pos x="75" y="37"/>
                </a:cxn>
                <a:cxn ang="0">
                  <a:pos x="57" y="25"/>
                </a:cxn>
                <a:cxn ang="0">
                  <a:pos x="40" y="16"/>
                </a:cxn>
                <a:cxn ang="0">
                  <a:pos x="21" y="8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348" h="362">
                  <a:moveTo>
                    <a:pt x="2" y="0"/>
                  </a:moveTo>
                  <a:lnTo>
                    <a:pt x="2" y="0"/>
                  </a:lnTo>
                  <a:lnTo>
                    <a:pt x="0" y="14"/>
                  </a:lnTo>
                  <a:lnTo>
                    <a:pt x="2" y="33"/>
                  </a:lnTo>
                  <a:lnTo>
                    <a:pt x="7" y="57"/>
                  </a:lnTo>
                  <a:lnTo>
                    <a:pt x="15" y="87"/>
                  </a:lnTo>
                  <a:lnTo>
                    <a:pt x="27" y="122"/>
                  </a:lnTo>
                  <a:lnTo>
                    <a:pt x="37" y="141"/>
                  </a:lnTo>
                  <a:lnTo>
                    <a:pt x="46" y="162"/>
                  </a:lnTo>
                  <a:lnTo>
                    <a:pt x="59" y="184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91" y="230"/>
                  </a:lnTo>
                  <a:lnTo>
                    <a:pt x="108" y="251"/>
                  </a:lnTo>
                  <a:lnTo>
                    <a:pt x="129" y="268"/>
                  </a:lnTo>
                  <a:lnTo>
                    <a:pt x="151" y="284"/>
                  </a:lnTo>
                  <a:lnTo>
                    <a:pt x="173" y="298"/>
                  </a:lnTo>
                  <a:lnTo>
                    <a:pt x="197" y="311"/>
                  </a:lnTo>
                  <a:lnTo>
                    <a:pt x="219" y="322"/>
                  </a:lnTo>
                  <a:lnTo>
                    <a:pt x="241" y="332"/>
                  </a:lnTo>
                  <a:lnTo>
                    <a:pt x="283" y="346"/>
                  </a:lnTo>
                  <a:lnTo>
                    <a:pt x="318" y="355"/>
                  </a:lnTo>
                  <a:lnTo>
                    <a:pt x="340" y="360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1" y="349"/>
                  </a:lnTo>
                  <a:lnTo>
                    <a:pt x="324" y="316"/>
                  </a:lnTo>
                  <a:lnTo>
                    <a:pt x="294" y="267"/>
                  </a:lnTo>
                  <a:lnTo>
                    <a:pt x="275" y="238"/>
                  </a:lnTo>
                  <a:lnTo>
                    <a:pt x="253" y="208"/>
                  </a:lnTo>
                  <a:lnTo>
                    <a:pt x="229" y="178"/>
                  </a:lnTo>
                  <a:lnTo>
                    <a:pt x="202" y="146"/>
                  </a:lnTo>
                  <a:lnTo>
                    <a:pt x="173" y="116"/>
                  </a:lnTo>
                  <a:lnTo>
                    <a:pt x="143" y="87"/>
                  </a:lnTo>
                  <a:lnTo>
                    <a:pt x="110" y="60"/>
                  </a:lnTo>
                  <a:lnTo>
                    <a:pt x="75" y="37"/>
                  </a:lnTo>
                  <a:lnTo>
                    <a:pt x="57" y="25"/>
                  </a:lnTo>
                  <a:lnTo>
                    <a:pt x="40" y="16"/>
                  </a:lnTo>
                  <a:lnTo>
                    <a:pt x="2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DC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4" name="Freeform 254"/>
            <p:cNvSpPr/>
            <p:nvPr/>
          </p:nvSpPr>
          <p:spPr bwMode="auto">
            <a:xfrm>
              <a:off x="5548315" y="587217"/>
              <a:ext cx="382588" cy="3871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6"/>
                </a:cxn>
                <a:cxn ang="0">
                  <a:pos x="3" y="33"/>
                </a:cxn>
                <a:cxn ang="0">
                  <a:pos x="9" y="55"/>
                </a:cxn>
                <a:cxn ang="0">
                  <a:pos x="19" y="81"/>
                </a:cxn>
                <a:cxn ang="0">
                  <a:pos x="27" y="95"/>
                </a:cxn>
                <a:cxn ang="0">
                  <a:pos x="35" y="111"/>
                </a:cxn>
                <a:cxn ang="0">
                  <a:pos x="44" y="125"/>
                </a:cxn>
                <a:cxn ang="0">
                  <a:pos x="57" y="141"/>
                </a:cxn>
                <a:cxn ang="0">
                  <a:pos x="71" y="159"/>
                </a:cxn>
                <a:cxn ang="0">
                  <a:pos x="87" y="174"/>
                </a:cxn>
                <a:cxn ang="0">
                  <a:pos x="87" y="174"/>
                </a:cxn>
                <a:cxn ang="0">
                  <a:pos x="120" y="203"/>
                </a:cxn>
                <a:cxn ang="0">
                  <a:pos x="151" y="225"/>
                </a:cxn>
                <a:cxn ang="0">
                  <a:pos x="176" y="243"/>
                </a:cxn>
                <a:cxn ang="0">
                  <a:pos x="198" y="255"/>
                </a:cxn>
                <a:cxn ang="0">
                  <a:pos x="217" y="263"/>
                </a:cxn>
                <a:cxn ang="0">
                  <a:pos x="230" y="268"/>
                </a:cxn>
                <a:cxn ang="0">
                  <a:pos x="241" y="271"/>
                </a:cxn>
                <a:cxn ang="0">
                  <a:pos x="241" y="271"/>
                </a:cxn>
                <a:cxn ang="0">
                  <a:pos x="238" y="262"/>
                </a:cxn>
                <a:cxn ang="0">
                  <a:pos x="225" y="236"/>
                </a:cxn>
                <a:cxn ang="0">
                  <a:pos x="206" y="200"/>
                </a:cxn>
                <a:cxn ang="0">
                  <a:pos x="193" y="179"/>
                </a:cxn>
                <a:cxn ang="0">
                  <a:pos x="179" y="157"/>
                </a:cxn>
                <a:cxn ang="0">
                  <a:pos x="162" y="135"/>
                </a:cxn>
                <a:cxn ang="0">
                  <a:pos x="144" y="111"/>
                </a:cxn>
                <a:cxn ang="0">
                  <a:pos x="125" y="89"/>
                </a:cxn>
                <a:cxn ang="0">
                  <a:pos x="103" y="67"/>
                </a:cxn>
                <a:cxn ang="0">
                  <a:pos x="79" y="48"/>
                </a:cxn>
                <a:cxn ang="0">
                  <a:pos x="55" y="28"/>
                </a:cxn>
                <a:cxn ang="0">
                  <a:pos x="28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71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3" y="33"/>
                  </a:lnTo>
                  <a:lnTo>
                    <a:pt x="9" y="55"/>
                  </a:lnTo>
                  <a:lnTo>
                    <a:pt x="19" y="81"/>
                  </a:lnTo>
                  <a:lnTo>
                    <a:pt x="27" y="95"/>
                  </a:lnTo>
                  <a:lnTo>
                    <a:pt x="35" y="111"/>
                  </a:lnTo>
                  <a:lnTo>
                    <a:pt x="44" y="125"/>
                  </a:lnTo>
                  <a:lnTo>
                    <a:pt x="57" y="141"/>
                  </a:lnTo>
                  <a:lnTo>
                    <a:pt x="71" y="159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120" y="203"/>
                  </a:lnTo>
                  <a:lnTo>
                    <a:pt x="151" y="225"/>
                  </a:lnTo>
                  <a:lnTo>
                    <a:pt x="176" y="243"/>
                  </a:lnTo>
                  <a:lnTo>
                    <a:pt x="198" y="255"/>
                  </a:lnTo>
                  <a:lnTo>
                    <a:pt x="217" y="263"/>
                  </a:lnTo>
                  <a:lnTo>
                    <a:pt x="230" y="26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38" y="262"/>
                  </a:lnTo>
                  <a:lnTo>
                    <a:pt x="225" y="236"/>
                  </a:lnTo>
                  <a:lnTo>
                    <a:pt x="206" y="200"/>
                  </a:lnTo>
                  <a:lnTo>
                    <a:pt x="193" y="179"/>
                  </a:lnTo>
                  <a:lnTo>
                    <a:pt x="179" y="157"/>
                  </a:lnTo>
                  <a:lnTo>
                    <a:pt x="162" y="135"/>
                  </a:lnTo>
                  <a:lnTo>
                    <a:pt x="144" y="111"/>
                  </a:lnTo>
                  <a:lnTo>
                    <a:pt x="125" y="89"/>
                  </a:lnTo>
                  <a:lnTo>
                    <a:pt x="103" y="67"/>
                  </a:lnTo>
                  <a:lnTo>
                    <a:pt x="79" y="48"/>
                  </a:lnTo>
                  <a:lnTo>
                    <a:pt x="55" y="28"/>
                  </a:lnTo>
                  <a:lnTo>
                    <a:pt x="28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2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5" name="Freeform 255"/>
            <p:cNvSpPr/>
            <p:nvPr/>
          </p:nvSpPr>
          <p:spPr bwMode="auto">
            <a:xfrm>
              <a:off x="4875215" y="435769"/>
              <a:ext cx="282575" cy="1743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81" y="15"/>
                </a:cxn>
                <a:cxn ang="0">
                  <a:pos x="113" y="22"/>
                </a:cxn>
                <a:cxn ang="0">
                  <a:pos x="141" y="28"/>
                </a:cxn>
                <a:cxn ang="0">
                  <a:pos x="165" y="36"/>
                </a:cxn>
                <a:cxn ang="0">
                  <a:pos x="173" y="41"/>
                </a:cxn>
                <a:cxn ang="0">
                  <a:pos x="178" y="44"/>
                </a:cxn>
                <a:cxn ang="0">
                  <a:pos x="116" y="122"/>
                </a:cxn>
                <a:cxn ang="0">
                  <a:pos x="116" y="122"/>
                </a:cxn>
                <a:cxn ang="0">
                  <a:pos x="108" y="111"/>
                </a:cxn>
                <a:cxn ang="0">
                  <a:pos x="86" y="82"/>
                </a:cxn>
                <a:cxn ang="0">
                  <a:pos x="70" y="65"/>
                </a:cxn>
                <a:cxn ang="0">
                  <a:pos x="51" y="44"/>
                </a:cxn>
                <a:cxn ang="0">
                  <a:pos x="27" y="2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8" h="122">
                  <a:moveTo>
                    <a:pt x="0" y="0"/>
                  </a:moveTo>
                  <a:lnTo>
                    <a:pt x="0" y="0"/>
                  </a:lnTo>
                  <a:lnTo>
                    <a:pt x="26" y="4"/>
                  </a:lnTo>
                  <a:lnTo>
                    <a:pt x="81" y="15"/>
                  </a:lnTo>
                  <a:lnTo>
                    <a:pt x="113" y="22"/>
                  </a:lnTo>
                  <a:lnTo>
                    <a:pt x="141" y="28"/>
                  </a:lnTo>
                  <a:lnTo>
                    <a:pt x="165" y="36"/>
                  </a:lnTo>
                  <a:lnTo>
                    <a:pt x="173" y="41"/>
                  </a:lnTo>
                  <a:lnTo>
                    <a:pt x="178" y="44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8" y="111"/>
                  </a:lnTo>
                  <a:lnTo>
                    <a:pt x="86" y="82"/>
                  </a:lnTo>
                  <a:lnTo>
                    <a:pt x="70" y="65"/>
                  </a:lnTo>
                  <a:lnTo>
                    <a:pt x="51" y="44"/>
                  </a:lnTo>
                  <a:lnTo>
                    <a:pt x="2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6" name="Freeform 256"/>
            <p:cNvSpPr/>
            <p:nvPr/>
          </p:nvSpPr>
          <p:spPr bwMode="auto">
            <a:xfrm>
              <a:off x="5648327" y="2400300"/>
              <a:ext cx="84138" cy="728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3" y="10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6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5" y="49"/>
                </a:cxn>
                <a:cxn ang="0">
                  <a:pos x="42" y="46"/>
                </a:cxn>
                <a:cxn ang="0">
                  <a:pos x="48" y="43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32" y="19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53" h="51">
                  <a:moveTo>
                    <a:pt x="13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3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6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49"/>
                  </a:lnTo>
                  <a:lnTo>
                    <a:pt x="42" y="46"/>
                  </a:lnTo>
                  <a:lnTo>
                    <a:pt x="48" y="43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32" y="1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7" name="Freeform 257"/>
            <p:cNvSpPr/>
            <p:nvPr/>
          </p:nvSpPr>
          <p:spPr bwMode="auto">
            <a:xfrm>
              <a:off x="5568952" y="2296002"/>
              <a:ext cx="31750" cy="7715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7" y="49"/>
                </a:cxn>
                <a:cxn ang="0">
                  <a:pos x="14" y="45"/>
                </a:cxn>
                <a:cxn ang="0">
                  <a:pos x="19" y="3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9" y="18"/>
                </a:cxn>
                <a:cxn ang="0">
                  <a:pos x="14" y="10"/>
                </a:cxn>
                <a:cxn ang="0">
                  <a:pos x="7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lnTo>
                    <a:pt x="0" y="54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9" y="3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18"/>
                  </a:lnTo>
                  <a:lnTo>
                    <a:pt x="14" y="10"/>
                  </a:lnTo>
                  <a:lnTo>
                    <a:pt x="7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8" name="Freeform 258"/>
            <p:cNvSpPr/>
            <p:nvPr/>
          </p:nvSpPr>
          <p:spPr bwMode="auto">
            <a:xfrm>
              <a:off x="5573715" y="2484597"/>
              <a:ext cx="68263" cy="81439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43" y="28"/>
                </a:cxn>
                <a:cxn ang="0">
                  <a:pos x="43" y="22"/>
                </a:cxn>
                <a:cxn ang="0">
                  <a:pos x="41" y="17"/>
                </a:cxn>
                <a:cxn ang="0">
                  <a:pos x="38" y="13"/>
                </a:cxn>
                <a:cxn ang="0">
                  <a:pos x="35" y="9"/>
                </a:cxn>
                <a:cxn ang="0">
                  <a:pos x="30" y="5"/>
                </a:cxn>
                <a:cxn ang="0">
                  <a:pos x="25" y="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" y="43"/>
                </a:cxn>
                <a:cxn ang="0">
                  <a:pos x="6" y="55"/>
                </a:cxn>
                <a:cxn ang="0">
                  <a:pos x="6" y="55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0" y="55"/>
                </a:cxn>
                <a:cxn ang="0">
                  <a:pos x="25" y="54"/>
                </a:cxn>
                <a:cxn ang="0">
                  <a:pos x="30" y="52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3" y="33"/>
                </a:cxn>
                <a:cxn ang="0">
                  <a:pos x="43" y="28"/>
                </a:cxn>
                <a:cxn ang="0">
                  <a:pos x="43" y="28"/>
                </a:cxn>
              </a:cxnLst>
              <a:rect l="0" t="0" r="r" b="b"/>
              <a:pathLst>
                <a:path w="43" h="57">
                  <a:moveTo>
                    <a:pt x="43" y="28"/>
                  </a:moveTo>
                  <a:lnTo>
                    <a:pt x="43" y="28"/>
                  </a:lnTo>
                  <a:lnTo>
                    <a:pt x="43" y="22"/>
                  </a:lnTo>
                  <a:lnTo>
                    <a:pt x="41" y="17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" y="43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0" y="55"/>
                  </a:lnTo>
                  <a:lnTo>
                    <a:pt x="25" y="54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9" name="Freeform 259"/>
            <p:cNvSpPr/>
            <p:nvPr/>
          </p:nvSpPr>
          <p:spPr bwMode="auto">
            <a:xfrm>
              <a:off x="5695952" y="2531745"/>
              <a:ext cx="85725" cy="77153"/>
            </a:xfrm>
            <a:custGeom>
              <a:avLst/>
              <a:gdLst/>
              <a:ahLst/>
              <a:cxnLst>
                <a:cxn ang="0">
                  <a:pos x="54" y="19"/>
                </a:cxn>
                <a:cxn ang="0">
                  <a:pos x="54" y="19"/>
                </a:cxn>
                <a:cxn ang="0">
                  <a:pos x="51" y="11"/>
                </a:cxn>
                <a:cxn ang="0">
                  <a:pos x="45" y="5"/>
                </a:cxn>
                <a:cxn ang="0">
                  <a:pos x="37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7"/>
                </a:cxn>
                <a:cxn ang="0">
                  <a:pos x="5" y="45"/>
                </a:cxn>
                <a:cxn ang="0">
                  <a:pos x="13" y="51"/>
                </a:cxn>
                <a:cxn ang="0">
                  <a:pos x="21" y="54"/>
                </a:cxn>
                <a:cxn ang="0">
                  <a:pos x="21" y="54"/>
                </a:cxn>
                <a:cxn ang="0">
                  <a:pos x="39" y="38"/>
                </a:cxn>
                <a:cxn ang="0">
                  <a:pos x="54" y="19"/>
                </a:cxn>
                <a:cxn ang="0">
                  <a:pos x="54" y="19"/>
                </a:cxn>
              </a:cxnLst>
              <a:rect l="0" t="0" r="r" b="b"/>
              <a:pathLst>
                <a:path w="54" h="54">
                  <a:moveTo>
                    <a:pt x="54" y="19"/>
                  </a:moveTo>
                  <a:lnTo>
                    <a:pt x="54" y="19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5" y="45"/>
                  </a:lnTo>
                  <a:lnTo>
                    <a:pt x="13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39" y="38"/>
                  </a:lnTo>
                  <a:lnTo>
                    <a:pt x="54" y="19"/>
                  </a:lnTo>
                  <a:lnTo>
                    <a:pt x="54" y="19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0" name="Freeform 260"/>
            <p:cNvSpPr/>
            <p:nvPr/>
          </p:nvSpPr>
          <p:spPr bwMode="auto">
            <a:xfrm>
              <a:off x="4629152" y="371475"/>
              <a:ext cx="1060450" cy="243030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8"/>
                </a:cxn>
                <a:cxn ang="0">
                  <a:pos x="3" y="13"/>
                </a:cxn>
                <a:cxn ang="0">
                  <a:pos x="17" y="19"/>
                </a:cxn>
                <a:cxn ang="0">
                  <a:pos x="81" y="57"/>
                </a:cxn>
                <a:cxn ang="0">
                  <a:pos x="142" y="102"/>
                </a:cxn>
                <a:cxn ang="0">
                  <a:pos x="177" y="130"/>
                </a:cxn>
                <a:cxn ang="0">
                  <a:pos x="247" y="195"/>
                </a:cxn>
                <a:cxn ang="0">
                  <a:pos x="322" y="279"/>
                </a:cxn>
                <a:cxn ang="0">
                  <a:pos x="360" y="330"/>
                </a:cxn>
                <a:cxn ang="0">
                  <a:pos x="395" y="384"/>
                </a:cxn>
                <a:cxn ang="0">
                  <a:pos x="428" y="444"/>
                </a:cxn>
                <a:cxn ang="0">
                  <a:pos x="458" y="508"/>
                </a:cxn>
                <a:cxn ang="0">
                  <a:pos x="482" y="568"/>
                </a:cxn>
                <a:cxn ang="0">
                  <a:pos x="520" y="681"/>
                </a:cxn>
                <a:cxn ang="0">
                  <a:pos x="547" y="784"/>
                </a:cxn>
                <a:cxn ang="0">
                  <a:pos x="565" y="876"/>
                </a:cxn>
                <a:cxn ang="0">
                  <a:pos x="576" y="962"/>
                </a:cxn>
                <a:cxn ang="0">
                  <a:pos x="580" y="1038"/>
                </a:cxn>
                <a:cxn ang="0">
                  <a:pos x="580" y="1136"/>
                </a:cxn>
                <a:cxn ang="0">
                  <a:pos x="577" y="1222"/>
                </a:cxn>
                <a:cxn ang="0">
                  <a:pos x="577" y="1284"/>
                </a:cxn>
                <a:cxn ang="0">
                  <a:pos x="582" y="1417"/>
                </a:cxn>
                <a:cxn ang="0">
                  <a:pos x="595" y="1515"/>
                </a:cxn>
                <a:cxn ang="0">
                  <a:pos x="607" y="1576"/>
                </a:cxn>
                <a:cxn ang="0">
                  <a:pos x="623" y="1631"/>
                </a:cxn>
                <a:cxn ang="0">
                  <a:pos x="644" y="1679"/>
                </a:cxn>
                <a:cxn ang="0">
                  <a:pos x="657" y="1699"/>
                </a:cxn>
                <a:cxn ang="0">
                  <a:pos x="660" y="1701"/>
                </a:cxn>
                <a:cxn ang="0">
                  <a:pos x="665" y="1701"/>
                </a:cxn>
                <a:cxn ang="0">
                  <a:pos x="666" y="1699"/>
                </a:cxn>
                <a:cxn ang="0">
                  <a:pos x="668" y="1695"/>
                </a:cxn>
                <a:cxn ang="0">
                  <a:pos x="666" y="1692"/>
                </a:cxn>
                <a:cxn ang="0">
                  <a:pos x="644" y="1650"/>
                </a:cxn>
                <a:cxn ang="0">
                  <a:pos x="626" y="1599"/>
                </a:cxn>
                <a:cxn ang="0">
                  <a:pos x="612" y="1542"/>
                </a:cxn>
                <a:cxn ang="0">
                  <a:pos x="603" y="1479"/>
                </a:cxn>
                <a:cxn ang="0">
                  <a:pos x="592" y="1349"/>
                </a:cxn>
                <a:cxn ang="0">
                  <a:pos x="590" y="1223"/>
                </a:cxn>
                <a:cxn ang="0">
                  <a:pos x="592" y="1195"/>
                </a:cxn>
                <a:cxn ang="0">
                  <a:pos x="595" y="1071"/>
                </a:cxn>
                <a:cxn ang="0">
                  <a:pos x="592" y="1000"/>
                </a:cxn>
                <a:cxn ang="0">
                  <a:pos x="584" y="919"/>
                </a:cxn>
                <a:cxn ang="0">
                  <a:pos x="569" y="828"/>
                </a:cxn>
                <a:cxn ang="0">
                  <a:pos x="547" y="730"/>
                </a:cxn>
                <a:cxn ang="0">
                  <a:pos x="514" y="622"/>
                </a:cxn>
                <a:cxn ang="0">
                  <a:pos x="469" y="503"/>
                </a:cxn>
                <a:cxn ang="0">
                  <a:pos x="455" y="470"/>
                </a:cxn>
                <a:cxn ang="0">
                  <a:pos x="423" y="408"/>
                </a:cxn>
                <a:cxn ang="0">
                  <a:pos x="388" y="349"/>
                </a:cxn>
                <a:cxn ang="0">
                  <a:pos x="352" y="297"/>
                </a:cxn>
                <a:cxn ang="0">
                  <a:pos x="295" y="227"/>
                </a:cxn>
                <a:cxn ang="0">
                  <a:pos x="220" y="151"/>
                </a:cxn>
                <a:cxn ang="0">
                  <a:pos x="185" y="121"/>
                </a:cxn>
                <a:cxn ang="0">
                  <a:pos x="117" y="67"/>
                </a:cxn>
                <a:cxn ang="0">
                  <a:pos x="62" y="3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668" h="1701">
                  <a:moveTo>
                    <a:pt x="0" y="3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7" y="19"/>
                  </a:lnTo>
                  <a:lnTo>
                    <a:pt x="55" y="41"/>
                  </a:lnTo>
                  <a:lnTo>
                    <a:pt x="81" y="57"/>
                  </a:lnTo>
                  <a:lnTo>
                    <a:pt x="109" y="78"/>
                  </a:lnTo>
                  <a:lnTo>
                    <a:pt x="142" y="102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211" y="160"/>
                  </a:lnTo>
                  <a:lnTo>
                    <a:pt x="247" y="195"/>
                  </a:lnTo>
                  <a:lnTo>
                    <a:pt x="285" y="235"/>
                  </a:lnTo>
                  <a:lnTo>
                    <a:pt x="322" y="279"/>
                  </a:lnTo>
                  <a:lnTo>
                    <a:pt x="341" y="305"/>
                  </a:lnTo>
                  <a:lnTo>
                    <a:pt x="360" y="330"/>
                  </a:lnTo>
                  <a:lnTo>
                    <a:pt x="377" y="356"/>
                  </a:lnTo>
                  <a:lnTo>
                    <a:pt x="395" y="384"/>
                  </a:lnTo>
                  <a:lnTo>
                    <a:pt x="412" y="413"/>
                  </a:lnTo>
                  <a:lnTo>
                    <a:pt x="428" y="444"/>
                  </a:lnTo>
                  <a:lnTo>
                    <a:pt x="444" y="476"/>
                  </a:lnTo>
                  <a:lnTo>
                    <a:pt x="458" y="508"/>
                  </a:lnTo>
                  <a:lnTo>
                    <a:pt x="458" y="508"/>
                  </a:lnTo>
                  <a:lnTo>
                    <a:pt x="482" y="568"/>
                  </a:lnTo>
                  <a:lnTo>
                    <a:pt x="503" y="625"/>
                  </a:lnTo>
                  <a:lnTo>
                    <a:pt x="520" y="681"/>
                  </a:lnTo>
                  <a:lnTo>
                    <a:pt x="534" y="733"/>
                  </a:lnTo>
                  <a:lnTo>
                    <a:pt x="547" y="784"/>
                  </a:lnTo>
                  <a:lnTo>
                    <a:pt x="557" y="832"/>
                  </a:lnTo>
                  <a:lnTo>
                    <a:pt x="565" y="876"/>
                  </a:lnTo>
                  <a:lnTo>
                    <a:pt x="571" y="920"/>
                  </a:lnTo>
                  <a:lnTo>
                    <a:pt x="576" y="962"/>
                  </a:lnTo>
                  <a:lnTo>
                    <a:pt x="579" y="1000"/>
                  </a:lnTo>
                  <a:lnTo>
                    <a:pt x="580" y="1038"/>
                  </a:lnTo>
                  <a:lnTo>
                    <a:pt x="580" y="1073"/>
                  </a:lnTo>
                  <a:lnTo>
                    <a:pt x="580" y="1136"/>
                  </a:lnTo>
                  <a:lnTo>
                    <a:pt x="579" y="1193"/>
                  </a:lnTo>
                  <a:lnTo>
                    <a:pt x="577" y="1222"/>
                  </a:lnTo>
                  <a:lnTo>
                    <a:pt x="577" y="1222"/>
                  </a:lnTo>
                  <a:lnTo>
                    <a:pt x="577" y="1284"/>
                  </a:lnTo>
                  <a:lnTo>
                    <a:pt x="579" y="1349"/>
                  </a:lnTo>
                  <a:lnTo>
                    <a:pt x="582" y="1417"/>
                  </a:lnTo>
                  <a:lnTo>
                    <a:pt x="590" y="1482"/>
                  </a:lnTo>
                  <a:lnTo>
                    <a:pt x="595" y="1515"/>
                  </a:lnTo>
                  <a:lnTo>
                    <a:pt x="601" y="1546"/>
                  </a:lnTo>
                  <a:lnTo>
                    <a:pt x="607" y="1576"/>
                  </a:lnTo>
                  <a:lnTo>
                    <a:pt x="615" y="1604"/>
                  </a:lnTo>
                  <a:lnTo>
                    <a:pt x="623" y="1631"/>
                  </a:lnTo>
                  <a:lnTo>
                    <a:pt x="633" y="1657"/>
                  </a:lnTo>
                  <a:lnTo>
                    <a:pt x="644" y="1679"/>
                  </a:lnTo>
                  <a:lnTo>
                    <a:pt x="657" y="1699"/>
                  </a:lnTo>
                  <a:lnTo>
                    <a:pt x="657" y="1699"/>
                  </a:lnTo>
                  <a:lnTo>
                    <a:pt x="658" y="1701"/>
                  </a:lnTo>
                  <a:lnTo>
                    <a:pt x="660" y="1701"/>
                  </a:lnTo>
                  <a:lnTo>
                    <a:pt x="663" y="1701"/>
                  </a:lnTo>
                  <a:lnTo>
                    <a:pt x="665" y="1701"/>
                  </a:lnTo>
                  <a:lnTo>
                    <a:pt x="665" y="1701"/>
                  </a:lnTo>
                  <a:lnTo>
                    <a:pt x="666" y="1699"/>
                  </a:lnTo>
                  <a:lnTo>
                    <a:pt x="668" y="1696"/>
                  </a:lnTo>
                  <a:lnTo>
                    <a:pt x="668" y="1695"/>
                  </a:lnTo>
                  <a:lnTo>
                    <a:pt x="666" y="1692"/>
                  </a:lnTo>
                  <a:lnTo>
                    <a:pt x="666" y="1692"/>
                  </a:lnTo>
                  <a:lnTo>
                    <a:pt x="655" y="1672"/>
                  </a:lnTo>
                  <a:lnTo>
                    <a:pt x="644" y="1650"/>
                  </a:lnTo>
                  <a:lnTo>
                    <a:pt x="636" y="1626"/>
                  </a:lnTo>
                  <a:lnTo>
                    <a:pt x="626" y="1599"/>
                  </a:lnTo>
                  <a:lnTo>
                    <a:pt x="620" y="1571"/>
                  </a:lnTo>
                  <a:lnTo>
                    <a:pt x="612" y="1542"/>
                  </a:lnTo>
                  <a:lnTo>
                    <a:pt x="607" y="1511"/>
                  </a:lnTo>
                  <a:lnTo>
                    <a:pt x="603" y="1479"/>
                  </a:lnTo>
                  <a:lnTo>
                    <a:pt x="595" y="1414"/>
                  </a:lnTo>
                  <a:lnTo>
                    <a:pt x="592" y="1349"/>
                  </a:lnTo>
                  <a:lnTo>
                    <a:pt x="590" y="1284"/>
                  </a:lnTo>
                  <a:lnTo>
                    <a:pt x="590" y="1223"/>
                  </a:lnTo>
                  <a:lnTo>
                    <a:pt x="592" y="1195"/>
                  </a:lnTo>
                  <a:lnTo>
                    <a:pt x="592" y="1195"/>
                  </a:lnTo>
                  <a:lnTo>
                    <a:pt x="593" y="1136"/>
                  </a:lnTo>
                  <a:lnTo>
                    <a:pt x="595" y="1071"/>
                  </a:lnTo>
                  <a:lnTo>
                    <a:pt x="593" y="1036"/>
                  </a:lnTo>
                  <a:lnTo>
                    <a:pt x="592" y="1000"/>
                  </a:lnTo>
                  <a:lnTo>
                    <a:pt x="588" y="960"/>
                  </a:lnTo>
                  <a:lnTo>
                    <a:pt x="584" y="919"/>
                  </a:lnTo>
                  <a:lnTo>
                    <a:pt x="577" y="874"/>
                  </a:lnTo>
                  <a:lnTo>
                    <a:pt x="569" y="828"/>
                  </a:lnTo>
                  <a:lnTo>
                    <a:pt x="560" y="781"/>
                  </a:lnTo>
                  <a:lnTo>
                    <a:pt x="547" y="730"/>
                  </a:lnTo>
                  <a:lnTo>
                    <a:pt x="531" y="678"/>
                  </a:lnTo>
                  <a:lnTo>
                    <a:pt x="514" y="622"/>
                  </a:lnTo>
                  <a:lnTo>
                    <a:pt x="493" y="563"/>
                  </a:lnTo>
                  <a:lnTo>
                    <a:pt x="469" y="503"/>
                  </a:lnTo>
                  <a:lnTo>
                    <a:pt x="469" y="503"/>
                  </a:lnTo>
                  <a:lnTo>
                    <a:pt x="455" y="470"/>
                  </a:lnTo>
                  <a:lnTo>
                    <a:pt x="439" y="438"/>
                  </a:lnTo>
                  <a:lnTo>
                    <a:pt x="423" y="408"/>
                  </a:lnTo>
                  <a:lnTo>
                    <a:pt x="406" y="378"/>
                  </a:lnTo>
                  <a:lnTo>
                    <a:pt x="388" y="349"/>
                  </a:lnTo>
                  <a:lnTo>
                    <a:pt x="369" y="322"/>
                  </a:lnTo>
                  <a:lnTo>
                    <a:pt x="352" y="297"/>
                  </a:lnTo>
                  <a:lnTo>
                    <a:pt x="333" y="272"/>
                  </a:lnTo>
                  <a:lnTo>
                    <a:pt x="295" y="227"/>
                  </a:lnTo>
                  <a:lnTo>
                    <a:pt x="257" y="186"/>
                  </a:lnTo>
                  <a:lnTo>
                    <a:pt x="220" y="151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50" y="92"/>
                  </a:lnTo>
                  <a:lnTo>
                    <a:pt x="117" y="67"/>
                  </a:lnTo>
                  <a:lnTo>
                    <a:pt x="87" y="46"/>
                  </a:lnTo>
                  <a:lnTo>
                    <a:pt x="62" y="30"/>
                  </a:lnTo>
                  <a:lnTo>
                    <a:pt x="23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1" name="Freeform 261"/>
            <p:cNvSpPr/>
            <p:nvPr/>
          </p:nvSpPr>
          <p:spPr bwMode="auto">
            <a:xfrm>
              <a:off x="5187952" y="2661762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2" name="Freeform 262"/>
            <p:cNvSpPr/>
            <p:nvPr/>
          </p:nvSpPr>
          <p:spPr bwMode="auto">
            <a:xfrm>
              <a:off x="5273677" y="2600325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3" name="Freeform 263"/>
            <p:cNvSpPr/>
            <p:nvPr/>
          </p:nvSpPr>
          <p:spPr bwMode="auto">
            <a:xfrm>
              <a:off x="5268915" y="2684622"/>
              <a:ext cx="26988" cy="2143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2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7" y="7"/>
                </a:cxn>
              </a:cxnLst>
              <a:rect l="0" t="0" r="r" b="b"/>
              <a:pathLst>
                <a:path w="17" h="15">
                  <a:moveTo>
                    <a:pt x="17" y="7"/>
                  </a:moveTo>
                  <a:lnTo>
                    <a:pt x="17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4" name="Freeform 264"/>
            <p:cNvSpPr/>
            <p:nvPr/>
          </p:nvSpPr>
          <p:spPr bwMode="auto">
            <a:xfrm>
              <a:off x="5372102" y="2678907"/>
              <a:ext cx="25400" cy="257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5" name="Freeform 265"/>
            <p:cNvSpPr/>
            <p:nvPr/>
          </p:nvSpPr>
          <p:spPr bwMode="auto">
            <a:xfrm>
              <a:off x="5329240" y="2750344"/>
              <a:ext cx="26988" cy="24289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7" y="9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6" name="Freeform 266"/>
            <p:cNvSpPr/>
            <p:nvPr/>
          </p:nvSpPr>
          <p:spPr bwMode="auto">
            <a:xfrm>
              <a:off x="5256215" y="2790349"/>
              <a:ext cx="25400" cy="25718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7" name="Freeform 267"/>
            <p:cNvSpPr/>
            <p:nvPr/>
          </p:nvSpPr>
          <p:spPr bwMode="auto">
            <a:xfrm>
              <a:off x="5391152" y="279749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8" name="Freeform 268"/>
            <p:cNvSpPr/>
            <p:nvPr/>
          </p:nvSpPr>
          <p:spPr bwMode="auto">
            <a:xfrm>
              <a:off x="5248277" y="2423160"/>
              <a:ext cx="192088" cy="138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1" y="14"/>
                </a:cxn>
                <a:cxn ang="0">
                  <a:pos x="57" y="97"/>
                </a:cxn>
                <a:cxn ang="0">
                  <a:pos x="57" y="97"/>
                </a:cxn>
                <a:cxn ang="0">
                  <a:pos x="32" y="59"/>
                </a:cxn>
                <a:cxn ang="0">
                  <a:pos x="13" y="27"/>
                </a:cxn>
                <a:cxn ang="0">
                  <a:pos x="5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1" h="97">
                  <a:moveTo>
                    <a:pt x="0" y="0"/>
                  </a:moveTo>
                  <a:lnTo>
                    <a:pt x="121" y="1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32" y="59"/>
                  </a:lnTo>
                  <a:lnTo>
                    <a:pt x="13" y="27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9" name="Freeform 269"/>
            <p:cNvSpPr/>
            <p:nvPr/>
          </p:nvSpPr>
          <p:spPr bwMode="auto">
            <a:xfrm>
              <a:off x="5268915" y="2458879"/>
              <a:ext cx="111125" cy="77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8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9" y="34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0" h="54">
                  <a:moveTo>
                    <a:pt x="0" y="0"/>
                  </a:moveTo>
                  <a:lnTo>
                    <a:pt x="70" y="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9" y="34"/>
                  </a:lnTo>
                  <a:lnTo>
                    <a:pt x="8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0" name="Freeform 270"/>
            <p:cNvSpPr/>
            <p:nvPr/>
          </p:nvSpPr>
          <p:spPr bwMode="auto">
            <a:xfrm>
              <a:off x="4497390" y="391478"/>
              <a:ext cx="962025" cy="2487454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57" y="13"/>
                </a:cxn>
                <a:cxn ang="0">
                  <a:pos x="46" y="32"/>
                </a:cxn>
                <a:cxn ang="0">
                  <a:pos x="35" y="62"/>
                </a:cxn>
                <a:cxn ang="0">
                  <a:pos x="22" y="110"/>
                </a:cxn>
                <a:cxn ang="0">
                  <a:pos x="11" y="177"/>
                </a:cxn>
                <a:cxn ang="0">
                  <a:pos x="3" y="264"/>
                </a:cxn>
                <a:cxn ang="0">
                  <a:pos x="0" y="378"/>
                </a:cxn>
                <a:cxn ang="0">
                  <a:pos x="0" y="448"/>
                </a:cxn>
                <a:cxn ang="0">
                  <a:pos x="13" y="583"/>
                </a:cxn>
                <a:cxn ang="0">
                  <a:pos x="38" y="716"/>
                </a:cxn>
                <a:cxn ang="0">
                  <a:pos x="80" y="846"/>
                </a:cxn>
                <a:cxn ang="0">
                  <a:pos x="133" y="973"/>
                </a:cxn>
                <a:cxn ang="0">
                  <a:pos x="200" y="1097"/>
                </a:cxn>
                <a:cxn ang="0">
                  <a:pos x="281" y="1216"/>
                </a:cxn>
                <a:cxn ang="0">
                  <a:pos x="375" y="1332"/>
                </a:cxn>
                <a:cxn ang="0">
                  <a:pos x="425" y="1387"/>
                </a:cxn>
                <a:cxn ang="0">
                  <a:pos x="451" y="1417"/>
                </a:cxn>
                <a:cxn ang="0">
                  <a:pos x="505" y="1495"/>
                </a:cxn>
                <a:cxn ang="0">
                  <a:pos x="535" y="1546"/>
                </a:cxn>
                <a:cxn ang="0">
                  <a:pos x="562" y="1606"/>
                </a:cxn>
                <a:cxn ang="0">
                  <a:pos x="582" y="1668"/>
                </a:cxn>
                <a:cxn ang="0">
                  <a:pos x="594" y="1735"/>
                </a:cxn>
                <a:cxn ang="0">
                  <a:pos x="594" y="1738"/>
                </a:cxn>
                <a:cxn ang="0">
                  <a:pos x="597" y="1741"/>
                </a:cxn>
                <a:cxn ang="0">
                  <a:pos x="600" y="1741"/>
                </a:cxn>
                <a:cxn ang="0">
                  <a:pos x="605" y="1739"/>
                </a:cxn>
                <a:cxn ang="0">
                  <a:pos x="606" y="1735"/>
                </a:cxn>
                <a:cxn ang="0">
                  <a:pos x="602" y="1700"/>
                </a:cxn>
                <a:cxn ang="0">
                  <a:pos x="586" y="1633"/>
                </a:cxn>
                <a:cxn ang="0">
                  <a:pos x="560" y="1571"/>
                </a:cxn>
                <a:cxn ang="0">
                  <a:pos x="532" y="1514"/>
                </a:cxn>
                <a:cxn ang="0">
                  <a:pos x="486" y="1443"/>
                </a:cxn>
                <a:cxn ang="0">
                  <a:pos x="443" y="1386"/>
                </a:cxn>
                <a:cxn ang="0">
                  <a:pos x="435" y="1378"/>
                </a:cxn>
                <a:cxn ang="0">
                  <a:pos x="337" y="1267"/>
                </a:cxn>
                <a:cxn ang="0">
                  <a:pos x="249" y="1151"/>
                </a:cxn>
                <a:cxn ang="0">
                  <a:pos x="176" y="1030"/>
                </a:cxn>
                <a:cxn ang="0">
                  <a:pos x="116" y="905"/>
                </a:cxn>
                <a:cxn ang="0">
                  <a:pos x="70" y="778"/>
                </a:cxn>
                <a:cxn ang="0">
                  <a:pos x="37" y="648"/>
                </a:cxn>
                <a:cxn ang="0">
                  <a:pos x="18" y="515"/>
                </a:cxn>
                <a:cxn ang="0">
                  <a:pos x="13" y="378"/>
                </a:cxn>
                <a:cxn ang="0">
                  <a:pos x="14" y="319"/>
                </a:cxn>
                <a:cxn ang="0">
                  <a:pos x="19" y="221"/>
                </a:cxn>
                <a:cxn ang="0">
                  <a:pos x="29" y="146"/>
                </a:cxn>
                <a:cxn ang="0">
                  <a:pos x="40" y="93"/>
                </a:cxn>
                <a:cxn ang="0">
                  <a:pos x="51" y="54"/>
                </a:cxn>
                <a:cxn ang="0">
                  <a:pos x="67" y="24"/>
                </a:cxn>
                <a:cxn ang="0">
                  <a:pos x="76" y="1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72" y="0"/>
                </a:cxn>
              </a:cxnLst>
              <a:rect l="0" t="0" r="r" b="b"/>
              <a:pathLst>
                <a:path w="606" h="1741">
                  <a:moveTo>
                    <a:pt x="72" y="0"/>
                  </a:moveTo>
                  <a:lnTo>
                    <a:pt x="72" y="0"/>
                  </a:lnTo>
                  <a:lnTo>
                    <a:pt x="67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6" y="32"/>
                  </a:lnTo>
                  <a:lnTo>
                    <a:pt x="41" y="45"/>
                  </a:lnTo>
                  <a:lnTo>
                    <a:pt x="35" y="62"/>
                  </a:lnTo>
                  <a:lnTo>
                    <a:pt x="29" y="85"/>
                  </a:lnTo>
                  <a:lnTo>
                    <a:pt x="22" y="110"/>
                  </a:lnTo>
                  <a:lnTo>
                    <a:pt x="18" y="140"/>
                  </a:lnTo>
                  <a:lnTo>
                    <a:pt x="11" y="177"/>
                  </a:lnTo>
                  <a:lnTo>
                    <a:pt x="8" y="218"/>
                  </a:lnTo>
                  <a:lnTo>
                    <a:pt x="3" y="264"/>
                  </a:lnTo>
                  <a:lnTo>
                    <a:pt x="2" y="318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448"/>
                  </a:lnTo>
                  <a:lnTo>
                    <a:pt x="5" y="515"/>
                  </a:lnTo>
                  <a:lnTo>
                    <a:pt x="13" y="583"/>
                  </a:lnTo>
                  <a:lnTo>
                    <a:pt x="24" y="649"/>
                  </a:lnTo>
                  <a:lnTo>
                    <a:pt x="38" y="716"/>
                  </a:lnTo>
                  <a:lnTo>
                    <a:pt x="57" y="781"/>
                  </a:lnTo>
                  <a:lnTo>
                    <a:pt x="80" y="846"/>
                  </a:lnTo>
                  <a:lnTo>
                    <a:pt x="105" y="910"/>
                  </a:lnTo>
                  <a:lnTo>
                    <a:pt x="133" y="973"/>
                  </a:lnTo>
                  <a:lnTo>
                    <a:pt x="165" y="1035"/>
                  </a:lnTo>
                  <a:lnTo>
                    <a:pt x="200" y="1097"/>
                  </a:lnTo>
                  <a:lnTo>
                    <a:pt x="238" y="1157"/>
                  </a:lnTo>
                  <a:lnTo>
                    <a:pt x="281" y="1216"/>
                  </a:lnTo>
                  <a:lnTo>
                    <a:pt x="325" y="1275"/>
                  </a:lnTo>
                  <a:lnTo>
                    <a:pt x="375" y="1332"/>
                  </a:lnTo>
                  <a:lnTo>
                    <a:pt x="425" y="1387"/>
                  </a:lnTo>
                  <a:lnTo>
                    <a:pt x="425" y="1387"/>
                  </a:lnTo>
                  <a:lnTo>
                    <a:pt x="433" y="1395"/>
                  </a:lnTo>
                  <a:lnTo>
                    <a:pt x="451" y="1417"/>
                  </a:lnTo>
                  <a:lnTo>
                    <a:pt x="476" y="1451"/>
                  </a:lnTo>
                  <a:lnTo>
                    <a:pt x="505" y="1495"/>
                  </a:lnTo>
                  <a:lnTo>
                    <a:pt x="519" y="1519"/>
                  </a:lnTo>
                  <a:lnTo>
                    <a:pt x="535" y="1546"/>
                  </a:lnTo>
                  <a:lnTo>
                    <a:pt x="548" y="1576"/>
                  </a:lnTo>
                  <a:lnTo>
                    <a:pt x="562" y="1606"/>
                  </a:lnTo>
                  <a:lnTo>
                    <a:pt x="573" y="1636"/>
                  </a:lnTo>
                  <a:lnTo>
                    <a:pt x="582" y="1668"/>
                  </a:lnTo>
                  <a:lnTo>
                    <a:pt x="589" y="1701"/>
                  </a:lnTo>
                  <a:lnTo>
                    <a:pt x="594" y="1735"/>
                  </a:lnTo>
                  <a:lnTo>
                    <a:pt x="594" y="1735"/>
                  </a:lnTo>
                  <a:lnTo>
                    <a:pt x="594" y="1738"/>
                  </a:lnTo>
                  <a:lnTo>
                    <a:pt x="595" y="1739"/>
                  </a:lnTo>
                  <a:lnTo>
                    <a:pt x="597" y="1741"/>
                  </a:lnTo>
                  <a:lnTo>
                    <a:pt x="600" y="1741"/>
                  </a:lnTo>
                  <a:lnTo>
                    <a:pt x="600" y="1741"/>
                  </a:lnTo>
                  <a:lnTo>
                    <a:pt x="603" y="1741"/>
                  </a:lnTo>
                  <a:lnTo>
                    <a:pt x="605" y="1739"/>
                  </a:lnTo>
                  <a:lnTo>
                    <a:pt x="606" y="1736"/>
                  </a:lnTo>
                  <a:lnTo>
                    <a:pt x="606" y="1735"/>
                  </a:lnTo>
                  <a:lnTo>
                    <a:pt x="606" y="1735"/>
                  </a:lnTo>
                  <a:lnTo>
                    <a:pt x="602" y="1700"/>
                  </a:lnTo>
                  <a:lnTo>
                    <a:pt x="595" y="1666"/>
                  </a:lnTo>
                  <a:lnTo>
                    <a:pt x="586" y="1633"/>
                  </a:lnTo>
                  <a:lnTo>
                    <a:pt x="573" y="1601"/>
                  </a:lnTo>
                  <a:lnTo>
                    <a:pt x="560" y="1571"/>
                  </a:lnTo>
                  <a:lnTo>
                    <a:pt x="546" y="1541"/>
                  </a:lnTo>
                  <a:lnTo>
                    <a:pt x="532" y="1514"/>
                  </a:lnTo>
                  <a:lnTo>
                    <a:pt x="516" y="1487"/>
                  </a:lnTo>
                  <a:lnTo>
                    <a:pt x="486" y="1443"/>
                  </a:lnTo>
                  <a:lnTo>
                    <a:pt x="460" y="1408"/>
                  </a:lnTo>
                  <a:lnTo>
                    <a:pt x="443" y="1386"/>
                  </a:lnTo>
                  <a:lnTo>
                    <a:pt x="435" y="1378"/>
                  </a:lnTo>
                  <a:lnTo>
                    <a:pt x="435" y="1378"/>
                  </a:lnTo>
                  <a:lnTo>
                    <a:pt x="384" y="1322"/>
                  </a:lnTo>
                  <a:lnTo>
                    <a:pt x="337" y="1267"/>
                  </a:lnTo>
                  <a:lnTo>
                    <a:pt x="291" y="1209"/>
                  </a:lnTo>
                  <a:lnTo>
                    <a:pt x="249" y="1151"/>
                  </a:lnTo>
                  <a:lnTo>
                    <a:pt x="211" y="1090"/>
                  </a:lnTo>
                  <a:lnTo>
                    <a:pt x="176" y="1030"/>
                  </a:lnTo>
                  <a:lnTo>
                    <a:pt x="145" y="968"/>
                  </a:lnTo>
                  <a:lnTo>
                    <a:pt x="116" y="905"/>
                  </a:lnTo>
                  <a:lnTo>
                    <a:pt x="91" y="841"/>
                  </a:lnTo>
                  <a:lnTo>
                    <a:pt x="70" y="778"/>
                  </a:lnTo>
                  <a:lnTo>
                    <a:pt x="51" y="713"/>
                  </a:lnTo>
                  <a:lnTo>
                    <a:pt x="37" y="648"/>
                  </a:lnTo>
                  <a:lnTo>
                    <a:pt x="26" y="581"/>
                  </a:lnTo>
                  <a:lnTo>
                    <a:pt x="18" y="515"/>
                  </a:lnTo>
                  <a:lnTo>
                    <a:pt x="13" y="446"/>
                  </a:lnTo>
                  <a:lnTo>
                    <a:pt x="13" y="378"/>
                  </a:lnTo>
                  <a:lnTo>
                    <a:pt x="13" y="378"/>
                  </a:lnTo>
                  <a:lnTo>
                    <a:pt x="14" y="319"/>
                  </a:lnTo>
                  <a:lnTo>
                    <a:pt x="16" y="267"/>
                  </a:lnTo>
                  <a:lnTo>
                    <a:pt x="19" y="221"/>
                  </a:lnTo>
                  <a:lnTo>
                    <a:pt x="24" y="181"/>
                  </a:lnTo>
                  <a:lnTo>
                    <a:pt x="29" y="146"/>
                  </a:lnTo>
                  <a:lnTo>
                    <a:pt x="35" y="116"/>
                  </a:lnTo>
                  <a:lnTo>
                    <a:pt x="40" y="93"/>
                  </a:lnTo>
                  <a:lnTo>
                    <a:pt x="46" y="72"/>
                  </a:lnTo>
                  <a:lnTo>
                    <a:pt x="51" y="54"/>
                  </a:lnTo>
                  <a:lnTo>
                    <a:pt x="57" y="42"/>
                  </a:lnTo>
                  <a:lnTo>
                    <a:pt x="67" y="24"/>
                  </a:lnTo>
                  <a:lnTo>
                    <a:pt x="73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1" name="Freeform 271"/>
            <p:cNvSpPr/>
            <p:nvPr/>
          </p:nvSpPr>
          <p:spPr bwMode="auto">
            <a:xfrm>
              <a:off x="5141915" y="258604"/>
              <a:ext cx="153988" cy="1228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5" y="16"/>
                </a:cxn>
                <a:cxn ang="0">
                  <a:pos x="2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4" y="57"/>
                </a:cxn>
                <a:cxn ang="0">
                  <a:pos x="8" y="65"/>
                </a:cxn>
                <a:cxn ang="0">
                  <a:pos x="15" y="71"/>
                </a:cxn>
                <a:cxn ang="0">
                  <a:pos x="21" y="78"/>
                </a:cxn>
                <a:cxn ang="0">
                  <a:pos x="31" y="82"/>
                </a:cxn>
                <a:cxn ang="0">
                  <a:pos x="38" y="86"/>
                </a:cxn>
                <a:cxn ang="0">
                  <a:pos x="48" y="86"/>
                </a:cxn>
                <a:cxn ang="0">
                  <a:pos x="48" y="86"/>
                </a:cxn>
                <a:cxn ang="0">
                  <a:pos x="59" y="86"/>
                </a:cxn>
                <a:cxn ang="0">
                  <a:pos x="67" y="82"/>
                </a:cxn>
                <a:cxn ang="0">
                  <a:pos x="75" y="78"/>
                </a:cxn>
                <a:cxn ang="0">
                  <a:pos x="83" y="71"/>
                </a:cxn>
                <a:cxn ang="0">
                  <a:pos x="89" y="65"/>
                </a:cxn>
                <a:cxn ang="0">
                  <a:pos x="94" y="57"/>
                </a:cxn>
                <a:cxn ang="0">
                  <a:pos x="96" y="47"/>
                </a:cxn>
                <a:cxn ang="0">
                  <a:pos x="97" y="38"/>
                </a:cxn>
                <a:cxn ang="0">
                  <a:pos x="97" y="38"/>
                </a:cxn>
                <a:cxn ang="0">
                  <a:pos x="96" y="27"/>
                </a:cxn>
                <a:cxn ang="0">
                  <a:pos x="92" y="17"/>
                </a:cxn>
                <a:cxn ang="0">
                  <a:pos x="88" y="8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50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97" h="86">
                  <a:moveTo>
                    <a:pt x="18" y="0"/>
                  </a:moveTo>
                  <a:lnTo>
                    <a:pt x="18" y="0"/>
                  </a:lnTo>
                  <a:lnTo>
                    <a:pt x="11" y="8"/>
                  </a:lnTo>
                  <a:lnTo>
                    <a:pt x="5" y="16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5" y="71"/>
                  </a:lnTo>
                  <a:lnTo>
                    <a:pt x="21" y="78"/>
                  </a:lnTo>
                  <a:lnTo>
                    <a:pt x="31" y="82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9" y="86"/>
                  </a:lnTo>
                  <a:lnTo>
                    <a:pt x="67" y="82"/>
                  </a:lnTo>
                  <a:lnTo>
                    <a:pt x="75" y="78"/>
                  </a:lnTo>
                  <a:lnTo>
                    <a:pt x="83" y="71"/>
                  </a:lnTo>
                  <a:lnTo>
                    <a:pt x="89" y="65"/>
                  </a:lnTo>
                  <a:lnTo>
                    <a:pt x="94" y="57"/>
                  </a:lnTo>
                  <a:lnTo>
                    <a:pt x="96" y="4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27"/>
                  </a:lnTo>
                  <a:lnTo>
                    <a:pt x="92" y="17"/>
                  </a:lnTo>
                  <a:lnTo>
                    <a:pt x="88" y="8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2" name="Freeform 272"/>
            <p:cNvSpPr/>
            <p:nvPr/>
          </p:nvSpPr>
          <p:spPr bwMode="auto">
            <a:xfrm>
              <a:off x="5294315" y="408623"/>
              <a:ext cx="147638" cy="9429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8" y="1"/>
                </a:cxn>
                <a:cxn ang="0">
                  <a:pos x="30" y="3"/>
                </a:cxn>
                <a:cxn ang="0">
                  <a:pos x="23" y="4"/>
                </a:cxn>
                <a:cxn ang="0">
                  <a:pos x="17" y="9"/>
                </a:cxn>
                <a:cxn ang="0">
                  <a:pos x="12" y="12"/>
                </a:cxn>
                <a:cxn ang="0">
                  <a:pos x="8" y="17"/>
                </a:cxn>
                <a:cxn ang="0">
                  <a:pos x="3" y="2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3" y="38"/>
                </a:cxn>
                <a:cxn ang="0">
                  <a:pos x="46" y="46"/>
                </a:cxn>
                <a:cxn ang="0">
                  <a:pos x="68" y="55"/>
                </a:cxn>
                <a:cxn ang="0">
                  <a:pos x="90" y="66"/>
                </a:cxn>
                <a:cxn ang="0">
                  <a:pos x="90" y="66"/>
                </a:cxn>
                <a:cxn ang="0">
                  <a:pos x="92" y="57"/>
                </a:cxn>
                <a:cxn ang="0">
                  <a:pos x="93" y="49"/>
                </a:cxn>
                <a:cxn ang="0">
                  <a:pos x="93" y="49"/>
                </a:cxn>
                <a:cxn ang="0">
                  <a:pos x="92" y="39"/>
                </a:cxn>
                <a:cxn ang="0">
                  <a:pos x="88" y="30"/>
                </a:cxn>
                <a:cxn ang="0">
                  <a:pos x="84" y="22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4" y="1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93" h="66">
                  <a:moveTo>
                    <a:pt x="44" y="0"/>
                  </a:moveTo>
                  <a:lnTo>
                    <a:pt x="44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7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3" y="38"/>
                  </a:lnTo>
                  <a:lnTo>
                    <a:pt x="46" y="46"/>
                  </a:lnTo>
                  <a:lnTo>
                    <a:pt x="68" y="5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2" y="57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2" y="39"/>
                  </a:lnTo>
                  <a:lnTo>
                    <a:pt x="88" y="30"/>
                  </a:lnTo>
                  <a:lnTo>
                    <a:pt x="84" y="22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4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3" name="Freeform 273"/>
            <p:cNvSpPr/>
            <p:nvPr/>
          </p:nvSpPr>
          <p:spPr bwMode="auto">
            <a:xfrm>
              <a:off x="5532440" y="292894"/>
              <a:ext cx="149225" cy="8143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9"/>
                </a:cxn>
                <a:cxn ang="0">
                  <a:pos x="5" y="28"/>
                </a:cxn>
                <a:cxn ang="0">
                  <a:pos x="8" y="36"/>
                </a:cxn>
                <a:cxn ang="0">
                  <a:pos x="15" y="43"/>
                </a:cxn>
                <a:cxn ang="0">
                  <a:pos x="23" y="49"/>
                </a:cxn>
                <a:cxn ang="0">
                  <a:pos x="30" y="54"/>
                </a:cxn>
                <a:cxn ang="0">
                  <a:pos x="38" y="55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6" y="57"/>
                </a:cxn>
                <a:cxn ang="0">
                  <a:pos x="64" y="55"/>
                </a:cxn>
                <a:cxn ang="0">
                  <a:pos x="70" y="52"/>
                </a:cxn>
                <a:cxn ang="0">
                  <a:pos x="76" y="49"/>
                </a:cxn>
                <a:cxn ang="0">
                  <a:pos x="81" y="44"/>
                </a:cxn>
                <a:cxn ang="0">
                  <a:pos x="86" y="39"/>
                </a:cxn>
                <a:cxn ang="0">
                  <a:pos x="91" y="33"/>
                </a:cxn>
                <a:cxn ang="0">
                  <a:pos x="94" y="27"/>
                </a:cxn>
                <a:cxn ang="0">
                  <a:pos x="94" y="27"/>
                </a:cxn>
                <a:cxn ang="0">
                  <a:pos x="48" y="1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94" h="57">
                  <a:moveTo>
                    <a:pt x="0" y="9"/>
                  </a:moveTo>
                  <a:lnTo>
                    <a:pt x="0" y="9"/>
                  </a:lnTo>
                  <a:lnTo>
                    <a:pt x="2" y="19"/>
                  </a:lnTo>
                  <a:lnTo>
                    <a:pt x="5" y="28"/>
                  </a:lnTo>
                  <a:lnTo>
                    <a:pt x="8" y="36"/>
                  </a:lnTo>
                  <a:lnTo>
                    <a:pt x="15" y="43"/>
                  </a:lnTo>
                  <a:lnTo>
                    <a:pt x="23" y="49"/>
                  </a:lnTo>
                  <a:lnTo>
                    <a:pt x="30" y="54"/>
                  </a:lnTo>
                  <a:lnTo>
                    <a:pt x="38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6" y="57"/>
                  </a:lnTo>
                  <a:lnTo>
                    <a:pt x="64" y="55"/>
                  </a:lnTo>
                  <a:lnTo>
                    <a:pt x="70" y="52"/>
                  </a:lnTo>
                  <a:lnTo>
                    <a:pt x="76" y="49"/>
                  </a:lnTo>
                  <a:lnTo>
                    <a:pt x="81" y="44"/>
                  </a:lnTo>
                  <a:lnTo>
                    <a:pt x="86" y="39"/>
                  </a:lnTo>
                  <a:lnTo>
                    <a:pt x="91" y="33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48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4" name="Freeform 274"/>
            <p:cNvSpPr/>
            <p:nvPr/>
          </p:nvSpPr>
          <p:spPr bwMode="auto">
            <a:xfrm>
              <a:off x="5562602" y="428625"/>
              <a:ext cx="144463" cy="95726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0" y="5"/>
                </a:cxn>
                <a:cxn ang="0">
                  <a:pos x="23" y="9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7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4" y="16"/>
                </a:cxn>
                <a:cxn ang="0">
                  <a:pos x="73" y="8"/>
                </a:cxn>
                <a:cxn ang="0">
                  <a:pos x="62" y="3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1" h="67">
                  <a:moveTo>
                    <a:pt x="50" y="0"/>
                  </a:move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3" y="9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4" y="16"/>
                  </a:lnTo>
                  <a:lnTo>
                    <a:pt x="73" y="8"/>
                  </a:lnTo>
                  <a:lnTo>
                    <a:pt x="6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5" name="Freeform 275"/>
            <p:cNvSpPr/>
            <p:nvPr/>
          </p:nvSpPr>
          <p:spPr bwMode="auto">
            <a:xfrm>
              <a:off x="4873627" y="281464"/>
              <a:ext cx="146050" cy="657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3" y="22"/>
                </a:cxn>
                <a:cxn ang="0">
                  <a:pos x="6" y="27"/>
                </a:cxn>
                <a:cxn ang="0">
                  <a:pos x="11" y="33"/>
                </a:cxn>
                <a:cxn ang="0">
                  <a:pos x="17" y="36"/>
                </a:cxn>
                <a:cxn ang="0">
                  <a:pos x="23" y="41"/>
                </a:cxn>
                <a:cxn ang="0">
                  <a:pos x="30" y="44"/>
                </a:cxn>
                <a:cxn ang="0">
                  <a:pos x="36" y="46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54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77" y="31"/>
                </a:cxn>
                <a:cxn ang="0">
                  <a:pos x="84" y="25"/>
                </a:cxn>
                <a:cxn ang="0">
                  <a:pos x="88" y="17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3" y="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92" h="46">
                  <a:moveTo>
                    <a:pt x="0" y="14"/>
                  </a:moveTo>
                  <a:lnTo>
                    <a:pt x="0" y="14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1" y="33"/>
                  </a:lnTo>
                  <a:lnTo>
                    <a:pt x="17" y="36"/>
                  </a:lnTo>
                  <a:lnTo>
                    <a:pt x="23" y="41"/>
                  </a:lnTo>
                  <a:lnTo>
                    <a:pt x="30" y="44"/>
                  </a:lnTo>
                  <a:lnTo>
                    <a:pt x="3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54" y="44"/>
                  </a:lnTo>
                  <a:lnTo>
                    <a:pt x="63" y="43"/>
                  </a:lnTo>
                  <a:lnTo>
                    <a:pt x="71" y="38"/>
                  </a:lnTo>
                  <a:lnTo>
                    <a:pt x="77" y="31"/>
                  </a:lnTo>
                  <a:lnTo>
                    <a:pt x="84" y="25"/>
                  </a:lnTo>
                  <a:lnTo>
                    <a:pt x="88" y="17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33" y="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6" name="Freeform 276"/>
            <p:cNvSpPr/>
            <p:nvPr/>
          </p:nvSpPr>
          <p:spPr bwMode="auto">
            <a:xfrm>
              <a:off x="4665665" y="364332"/>
              <a:ext cx="1454150" cy="243030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80" y="15"/>
                </a:cxn>
                <a:cxn ang="0">
                  <a:pos x="178" y="19"/>
                </a:cxn>
                <a:cxn ang="0">
                  <a:pos x="307" y="45"/>
                </a:cxn>
                <a:cxn ang="0">
                  <a:pos x="454" y="99"/>
                </a:cxn>
                <a:cxn ang="0">
                  <a:pos x="557" y="158"/>
                </a:cxn>
                <a:cxn ang="0">
                  <a:pos x="607" y="194"/>
                </a:cxn>
                <a:cxn ang="0">
                  <a:pos x="675" y="257"/>
                </a:cxn>
                <a:cxn ang="0">
                  <a:pos x="735" y="334"/>
                </a:cxn>
                <a:cxn ang="0">
                  <a:pos x="786" y="418"/>
                </a:cxn>
                <a:cxn ang="0">
                  <a:pos x="827" y="507"/>
                </a:cxn>
                <a:cxn ang="0">
                  <a:pos x="860" y="600"/>
                </a:cxn>
                <a:cxn ang="0">
                  <a:pos x="884" y="697"/>
                </a:cxn>
                <a:cxn ang="0">
                  <a:pos x="899" y="792"/>
                </a:cxn>
                <a:cxn ang="0">
                  <a:pos x="903" y="886"/>
                </a:cxn>
                <a:cxn ang="0">
                  <a:pos x="899" y="975"/>
                </a:cxn>
                <a:cxn ang="0">
                  <a:pos x="883" y="1057"/>
                </a:cxn>
                <a:cxn ang="0">
                  <a:pos x="862" y="1129"/>
                </a:cxn>
                <a:cxn ang="0">
                  <a:pos x="792" y="1319"/>
                </a:cxn>
                <a:cxn ang="0">
                  <a:pos x="753" y="1419"/>
                </a:cxn>
                <a:cxn ang="0">
                  <a:pos x="718" y="1538"/>
                </a:cxn>
                <a:cxn ang="0">
                  <a:pos x="710" y="1606"/>
                </a:cxn>
                <a:cxn ang="0">
                  <a:pos x="713" y="1674"/>
                </a:cxn>
                <a:cxn ang="0">
                  <a:pos x="719" y="1698"/>
                </a:cxn>
                <a:cxn ang="0">
                  <a:pos x="726" y="1701"/>
                </a:cxn>
                <a:cxn ang="0">
                  <a:pos x="730" y="1698"/>
                </a:cxn>
                <a:cxn ang="0">
                  <a:pos x="730" y="1693"/>
                </a:cxn>
                <a:cxn ang="0">
                  <a:pos x="722" y="1628"/>
                </a:cxn>
                <a:cxn ang="0">
                  <a:pos x="727" y="1563"/>
                </a:cxn>
                <a:cxn ang="0">
                  <a:pos x="748" y="1473"/>
                </a:cxn>
                <a:cxn ang="0">
                  <a:pos x="803" y="1324"/>
                </a:cxn>
                <a:cxn ang="0">
                  <a:pos x="851" y="1200"/>
                </a:cxn>
                <a:cxn ang="0">
                  <a:pos x="895" y="1060"/>
                </a:cxn>
                <a:cxn ang="0">
                  <a:pos x="906" y="1006"/>
                </a:cxn>
                <a:cxn ang="0">
                  <a:pos x="916" y="919"/>
                </a:cxn>
                <a:cxn ang="0">
                  <a:pos x="914" y="827"/>
                </a:cxn>
                <a:cxn ang="0">
                  <a:pos x="903" y="732"/>
                </a:cxn>
                <a:cxn ang="0">
                  <a:pos x="884" y="633"/>
                </a:cxn>
                <a:cxn ang="0">
                  <a:pos x="865" y="570"/>
                </a:cxn>
                <a:cxn ang="0">
                  <a:pos x="826" y="468"/>
                </a:cxn>
                <a:cxn ang="0">
                  <a:pos x="778" y="376"/>
                </a:cxn>
                <a:cxn ang="0">
                  <a:pos x="722" y="294"/>
                </a:cxn>
                <a:cxn ang="0">
                  <a:pos x="659" y="223"/>
                </a:cxn>
                <a:cxn ang="0">
                  <a:pos x="589" y="162"/>
                </a:cxn>
                <a:cxn ang="0">
                  <a:pos x="537" y="129"/>
                </a:cxn>
                <a:cxn ang="0">
                  <a:pos x="454" y="86"/>
                </a:cxn>
                <a:cxn ang="0">
                  <a:pos x="302" y="31"/>
                </a:cxn>
                <a:cxn ang="0">
                  <a:pos x="178" y="7"/>
                </a:cxn>
                <a:cxn ang="0">
                  <a:pos x="108" y="2"/>
                </a:cxn>
                <a:cxn ang="0">
                  <a:pos x="20" y="4"/>
                </a:cxn>
              </a:cxnLst>
              <a:rect l="0" t="0" r="r" b="b"/>
              <a:pathLst>
                <a:path w="916" h="1701">
                  <a:moveTo>
                    <a:pt x="5" y="5"/>
                  </a:moveTo>
                  <a:lnTo>
                    <a:pt x="5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0" y="16"/>
                  </a:lnTo>
                  <a:lnTo>
                    <a:pt x="54" y="15"/>
                  </a:lnTo>
                  <a:lnTo>
                    <a:pt x="80" y="15"/>
                  </a:lnTo>
                  <a:lnTo>
                    <a:pt x="108" y="15"/>
                  </a:lnTo>
                  <a:lnTo>
                    <a:pt x="142" y="16"/>
                  </a:lnTo>
                  <a:lnTo>
                    <a:pt x="178" y="19"/>
                  </a:lnTo>
                  <a:lnTo>
                    <a:pt x="218" y="26"/>
                  </a:lnTo>
                  <a:lnTo>
                    <a:pt x="261" y="34"/>
                  </a:lnTo>
                  <a:lnTo>
                    <a:pt x="307" y="45"/>
                  </a:lnTo>
                  <a:lnTo>
                    <a:pt x="354" y="59"/>
                  </a:lnTo>
                  <a:lnTo>
                    <a:pt x="404" y="78"/>
                  </a:lnTo>
                  <a:lnTo>
                    <a:pt x="454" y="99"/>
                  </a:lnTo>
                  <a:lnTo>
                    <a:pt x="505" y="126"/>
                  </a:lnTo>
                  <a:lnTo>
                    <a:pt x="532" y="142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83" y="175"/>
                  </a:lnTo>
                  <a:lnTo>
                    <a:pt x="607" y="194"/>
                  </a:lnTo>
                  <a:lnTo>
                    <a:pt x="630" y="213"/>
                  </a:lnTo>
                  <a:lnTo>
                    <a:pt x="654" y="235"/>
                  </a:lnTo>
                  <a:lnTo>
                    <a:pt x="675" y="257"/>
                  </a:lnTo>
                  <a:lnTo>
                    <a:pt x="695" y="283"/>
                  </a:lnTo>
                  <a:lnTo>
                    <a:pt x="716" y="307"/>
                  </a:lnTo>
                  <a:lnTo>
                    <a:pt x="735" y="334"/>
                  </a:lnTo>
                  <a:lnTo>
                    <a:pt x="753" y="361"/>
                  </a:lnTo>
                  <a:lnTo>
                    <a:pt x="770" y="388"/>
                  </a:lnTo>
                  <a:lnTo>
                    <a:pt x="786" y="418"/>
                  </a:lnTo>
                  <a:lnTo>
                    <a:pt x="800" y="446"/>
                  </a:lnTo>
                  <a:lnTo>
                    <a:pt x="814" y="476"/>
                  </a:lnTo>
                  <a:lnTo>
                    <a:pt x="827" y="507"/>
                  </a:lnTo>
                  <a:lnTo>
                    <a:pt x="840" y="538"/>
                  </a:lnTo>
                  <a:lnTo>
                    <a:pt x="851" y="568"/>
                  </a:lnTo>
                  <a:lnTo>
                    <a:pt x="860" y="600"/>
                  </a:lnTo>
                  <a:lnTo>
                    <a:pt x="870" y="632"/>
                  </a:lnTo>
                  <a:lnTo>
                    <a:pt x="878" y="665"/>
                  </a:lnTo>
                  <a:lnTo>
                    <a:pt x="884" y="697"/>
                  </a:lnTo>
                  <a:lnTo>
                    <a:pt x="891" y="729"/>
                  </a:lnTo>
                  <a:lnTo>
                    <a:pt x="895" y="760"/>
                  </a:lnTo>
                  <a:lnTo>
                    <a:pt x="899" y="792"/>
                  </a:lnTo>
                  <a:lnTo>
                    <a:pt x="902" y="824"/>
                  </a:lnTo>
                  <a:lnTo>
                    <a:pt x="903" y="856"/>
                  </a:lnTo>
                  <a:lnTo>
                    <a:pt x="903" y="886"/>
                  </a:lnTo>
                  <a:lnTo>
                    <a:pt x="903" y="916"/>
                  </a:lnTo>
                  <a:lnTo>
                    <a:pt x="902" y="946"/>
                  </a:lnTo>
                  <a:lnTo>
                    <a:pt x="899" y="975"/>
                  </a:lnTo>
                  <a:lnTo>
                    <a:pt x="894" y="1003"/>
                  </a:lnTo>
                  <a:lnTo>
                    <a:pt x="889" y="1030"/>
                  </a:lnTo>
                  <a:lnTo>
                    <a:pt x="883" y="1057"/>
                  </a:lnTo>
                  <a:lnTo>
                    <a:pt x="883" y="1057"/>
                  </a:lnTo>
                  <a:lnTo>
                    <a:pt x="873" y="1094"/>
                  </a:lnTo>
                  <a:lnTo>
                    <a:pt x="862" y="1129"/>
                  </a:lnTo>
                  <a:lnTo>
                    <a:pt x="840" y="1195"/>
                  </a:lnTo>
                  <a:lnTo>
                    <a:pt x="816" y="1259"/>
                  </a:lnTo>
                  <a:lnTo>
                    <a:pt x="792" y="1319"/>
                  </a:lnTo>
                  <a:lnTo>
                    <a:pt x="792" y="1319"/>
                  </a:lnTo>
                  <a:lnTo>
                    <a:pt x="772" y="1370"/>
                  </a:lnTo>
                  <a:lnTo>
                    <a:pt x="753" y="1419"/>
                  </a:lnTo>
                  <a:lnTo>
                    <a:pt x="737" y="1466"/>
                  </a:lnTo>
                  <a:lnTo>
                    <a:pt x="724" y="1514"/>
                  </a:lnTo>
                  <a:lnTo>
                    <a:pt x="718" y="1538"/>
                  </a:lnTo>
                  <a:lnTo>
                    <a:pt x="714" y="1560"/>
                  </a:lnTo>
                  <a:lnTo>
                    <a:pt x="711" y="1584"/>
                  </a:lnTo>
                  <a:lnTo>
                    <a:pt x="710" y="1606"/>
                  </a:lnTo>
                  <a:lnTo>
                    <a:pt x="710" y="1628"/>
                  </a:lnTo>
                  <a:lnTo>
                    <a:pt x="710" y="1652"/>
                  </a:lnTo>
                  <a:lnTo>
                    <a:pt x="713" y="1674"/>
                  </a:lnTo>
                  <a:lnTo>
                    <a:pt x="718" y="1697"/>
                  </a:lnTo>
                  <a:lnTo>
                    <a:pt x="718" y="1697"/>
                  </a:lnTo>
                  <a:lnTo>
                    <a:pt x="719" y="1698"/>
                  </a:lnTo>
                  <a:lnTo>
                    <a:pt x="721" y="1701"/>
                  </a:lnTo>
                  <a:lnTo>
                    <a:pt x="722" y="1701"/>
                  </a:lnTo>
                  <a:lnTo>
                    <a:pt x="726" y="1701"/>
                  </a:lnTo>
                  <a:lnTo>
                    <a:pt x="726" y="1701"/>
                  </a:lnTo>
                  <a:lnTo>
                    <a:pt x="729" y="1700"/>
                  </a:lnTo>
                  <a:lnTo>
                    <a:pt x="730" y="1698"/>
                  </a:lnTo>
                  <a:lnTo>
                    <a:pt x="730" y="1697"/>
                  </a:lnTo>
                  <a:lnTo>
                    <a:pt x="730" y="1693"/>
                  </a:lnTo>
                  <a:lnTo>
                    <a:pt x="730" y="1693"/>
                  </a:lnTo>
                  <a:lnTo>
                    <a:pt x="726" y="1671"/>
                  </a:lnTo>
                  <a:lnTo>
                    <a:pt x="722" y="1651"/>
                  </a:lnTo>
                  <a:lnTo>
                    <a:pt x="722" y="1628"/>
                  </a:lnTo>
                  <a:lnTo>
                    <a:pt x="722" y="1606"/>
                  </a:lnTo>
                  <a:lnTo>
                    <a:pt x="724" y="1585"/>
                  </a:lnTo>
                  <a:lnTo>
                    <a:pt x="727" y="1563"/>
                  </a:lnTo>
                  <a:lnTo>
                    <a:pt x="730" y="1541"/>
                  </a:lnTo>
                  <a:lnTo>
                    <a:pt x="735" y="1519"/>
                  </a:lnTo>
                  <a:lnTo>
                    <a:pt x="748" y="1473"/>
                  </a:lnTo>
                  <a:lnTo>
                    <a:pt x="765" y="1425"/>
                  </a:lnTo>
                  <a:lnTo>
                    <a:pt x="783" y="137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27" y="1263"/>
                  </a:lnTo>
                  <a:lnTo>
                    <a:pt x="851" y="1200"/>
                  </a:lnTo>
                  <a:lnTo>
                    <a:pt x="875" y="1132"/>
                  </a:lnTo>
                  <a:lnTo>
                    <a:pt x="886" y="1097"/>
                  </a:lnTo>
                  <a:lnTo>
                    <a:pt x="895" y="1060"/>
                  </a:lnTo>
                  <a:lnTo>
                    <a:pt x="895" y="1060"/>
                  </a:lnTo>
                  <a:lnTo>
                    <a:pt x="902" y="1033"/>
                  </a:lnTo>
                  <a:lnTo>
                    <a:pt x="906" y="1006"/>
                  </a:lnTo>
                  <a:lnTo>
                    <a:pt x="911" y="979"/>
                  </a:lnTo>
                  <a:lnTo>
                    <a:pt x="914" y="949"/>
                  </a:lnTo>
                  <a:lnTo>
                    <a:pt x="916" y="919"/>
                  </a:lnTo>
                  <a:lnTo>
                    <a:pt x="916" y="889"/>
                  </a:lnTo>
                  <a:lnTo>
                    <a:pt x="916" y="859"/>
                  </a:lnTo>
                  <a:lnTo>
                    <a:pt x="914" y="827"/>
                  </a:lnTo>
                  <a:lnTo>
                    <a:pt x="911" y="795"/>
                  </a:lnTo>
                  <a:lnTo>
                    <a:pt x="908" y="764"/>
                  </a:lnTo>
                  <a:lnTo>
                    <a:pt x="903" y="732"/>
                  </a:lnTo>
                  <a:lnTo>
                    <a:pt x="899" y="699"/>
                  </a:lnTo>
                  <a:lnTo>
                    <a:pt x="891" y="667"/>
                  </a:lnTo>
                  <a:lnTo>
                    <a:pt x="884" y="633"/>
                  </a:lnTo>
                  <a:lnTo>
                    <a:pt x="875" y="602"/>
                  </a:lnTo>
                  <a:lnTo>
                    <a:pt x="865" y="570"/>
                  </a:lnTo>
                  <a:lnTo>
                    <a:pt x="865" y="570"/>
                  </a:lnTo>
                  <a:lnTo>
                    <a:pt x="853" y="535"/>
                  </a:lnTo>
                  <a:lnTo>
                    <a:pt x="840" y="502"/>
                  </a:lnTo>
                  <a:lnTo>
                    <a:pt x="826" y="468"/>
                  </a:lnTo>
                  <a:lnTo>
                    <a:pt x="811" y="437"/>
                  </a:lnTo>
                  <a:lnTo>
                    <a:pt x="795" y="405"/>
                  </a:lnTo>
                  <a:lnTo>
                    <a:pt x="778" y="376"/>
                  </a:lnTo>
                  <a:lnTo>
                    <a:pt x="761" y="346"/>
                  </a:lnTo>
                  <a:lnTo>
                    <a:pt x="741" y="319"/>
                  </a:lnTo>
                  <a:lnTo>
                    <a:pt x="722" y="294"/>
                  </a:lnTo>
                  <a:lnTo>
                    <a:pt x="702" y="269"/>
                  </a:lnTo>
                  <a:lnTo>
                    <a:pt x="681" y="245"/>
                  </a:lnTo>
                  <a:lnTo>
                    <a:pt x="659" y="223"/>
                  </a:lnTo>
                  <a:lnTo>
                    <a:pt x="637" y="200"/>
                  </a:lnTo>
                  <a:lnTo>
                    <a:pt x="613" y="181"/>
                  </a:lnTo>
                  <a:lnTo>
                    <a:pt x="589" y="162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37" y="129"/>
                  </a:lnTo>
                  <a:lnTo>
                    <a:pt x="510" y="113"/>
                  </a:lnTo>
                  <a:lnTo>
                    <a:pt x="481" y="99"/>
                  </a:lnTo>
                  <a:lnTo>
                    <a:pt x="454" y="86"/>
                  </a:lnTo>
                  <a:lnTo>
                    <a:pt x="402" y="62"/>
                  </a:lnTo>
                  <a:lnTo>
                    <a:pt x="351" y="45"/>
                  </a:lnTo>
                  <a:lnTo>
                    <a:pt x="302" y="31"/>
                  </a:lnTo>
                  <a:lnTo>
                    <a:pt x="258" y="19"/>
                  </a:lnTo>
                  <a:lnTo>
                    <a:pt x="215" y="12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40" y="4"/>
                  </a:lnTo>
                  <a:lnTo>
                    <a:pt x="108" y="2"/>
                  </a:lnTo>
                  <a:lnTo>
                    <a:pt x="78" y="0"/>
                  </a:lnTo>
                  <a:lnTo>
                    <a:pt x="54" y="2"/>
                  </a:lnTo>
                  <a:lnTo>
                    <a:pt x="20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7" name="Freeform 277"/>
            <p:cNvSpPr/>
            <p:nvPr/>
          </p:nvSpPr>
          <p:spPr bwMode="auto">
            <a:xfrm>
              <a:off x="5300665" y="2837498"/>
              <a:ext cx="646113" cy="19145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0" y="100"/>
                </a:cxn>
                <a:cxn ang="0">
                  <a:pos x="7" y="108"/>
                </a:cxn>
                <a:cxn ang="0">
                  <a:pos x="13" y="116"/>
                </a:cxn>
                <a:cxn ang="0">
                  <a:pos x="23" y="123"/>
                </a:cxn>
                <a:cxn ang="0">
                  <a:pos x="32" y="126"/>
                </a:cxn>
                <a:cxn ang="0">
                  <a:pos x="32" y="126"/>
                </a:cxn>
                <a:cxn ang="0">
                  <a:pos x="51" y="131"/>
                </a:cxn>
                <a:cxn ang="0">
                  <a:pos x="70" y="132"/>
                </a:cxn>
                <a:cxn ang="0">
                  <a:pos x="91" y="134"/>
                </a:cxn>
                <a:cxn ang="0">
                  <a:pos x="110" y="132"/>
                </a:cxn>
                <a:cxn ang="0">
                  <a:pos x="151" y="129"/>
                </a:cxn>
                <a:cxn ang="0">
                  <a:pos x="189" y="124"/>
                </a:cxn>
                <a:cxn ang="0">
                  <a:pos x="189" y="124"/>
                </a:cxn>
                <a:cxn ang="0">
                  <a:pos x="229" y="118"/>
                </a:cxn>
                <a:cxn ang="0">
                  <a:pos x="267" y="108"/>
                </a:cxn>
                <a:cxn ang="0">
                  <a:pos x="305" y="96"/>
                </a:cxn>
                <a:cxn ang="0">
                  <a:pos x="341" y="80"/>
                </a:cxn>
                <a:cxn ang="0">
                  <a:pos x="341" y="80"/>
                </a:cxn>
                <a:cxn ang="0">
                  <a:pos x="365" y="67"/>
                </a:cxn>
                <a:cxn ang="0">
                  <a:pos x="378" y="59"/>
                </a:cxn>
                <a:cxn ang="0">
                  <a:pos x="387" y="51"/>
                </a:cxn>
                <a:cxn ang="0">
                  <a:pos x="397" y="42"/>
                </a:cxn>
                <a:cxn ang="0">
                  <a:pos x="403" y="31"/>
                </a:cxn>
                <a:cxn ang="0">
                  <a:pos x="405" y="24"/>
                </a:cxn>
                <a:cxn ang="0">
                  <a:pos x="407" y="16"/>
                </a:cxn>
                <a:cxn ang="0">
                  <a:pos x="407" y="10"/>
                </a:cxn>
                <a:cxn ang="0">
                  <a:pos x="405" y="2"/>
                </a:cxn>
                <a:cxn ang="0">
                  <a:pos x="405" y="2"/>
                </a:cxn>
                <a:cxn ang="0">
                  <a:pos x="405" y="0"/>
                </a:cxn>
                <a:cxn ang="0">
                  <a:pos x="405" y="0"/>
                </a:cxn>
                <a:cxn ang="0">
                  <a:pos x="384" y="16"/>
                </a:cxn>
                <a:cxn ang="0">
                  <a:pos x="364" y="31"/>
                </a:cxn>
                <a:cxn ang="0">
                  <a:pos x="341" y="43"/>
                </a:cxn>
                <a:cxn ang="0">
                  <a:pos x="318" y="56"/>
                </a:cxn>
                <a:cxn ang="0">
                  <a:pos x="294" y="65"/>
                </a:cxn>
                <a:cxn ang="0">
                  <a:pos x="268" y="75"/>
                </a:cxn>
                <a:cxn ang="0">
                  <a:pos x="242" y="81"/>
                </a:cxn>
                <a:cxn ang="0">
                  <a:pos x="215" y="88"/>
                </a:cxn>
                <a:cxn ang="0">
                  <a:pos x="188" y="92"/>
                </a:cxn>
                <a:cxn ang="0">
                  <a:pos x="161" y="97"/>
                </a:cxn>
                <a:cxn ang="0">
                  <a:pos x="134" y="99"/>
                </a:cxn>
                <a:cxn ang="0">
                  <a:pos x="107" y="102"/>
                </a:cxn>
                <a:cxn ang="0">
                  <a:pos x="53" y="102"/>
                </a:cxn>
                <a:cxn ang="0">
                  <a:pos x="0" y="100"/>
                </a:cxn>
                <a:cxn ang="0">
                  <a:pos x="0" y="100"/>
                </a:cxn>
              </a:cxnLst>
              <a:rect l="0" t="0" r="r" b="b"/>
              <a:pathLst>
                <a:path w="407" h="134">
                  <a:moveTo>
                    <a:pt x="0" y="100"/>
                  </a:moveTo>
                  <a:lnTo>
                    <a:pt x="0" y="100"/>
                  </a:lnTo>
                  <a:lnTo>
                    <a:pt x="7" y="108"/>
                  </a:lnTo>
                  <a:lnTo>
                    <a:pt x="13" y="116"/>
                  </a:lnTo>
                  <a:lnTo>
                    <a:pt x="23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51" y="131"/>
                  </a:lnTo>
                  <a:lnTo>
                    <a:pt x="70" y="132"/>
                  </a:lnTo>
                  <a:lnTo>
                    <a:pt x="91" y="134"/>
                  </a:lnTo>
                  <a:lnTo>
                    <a:pt x="110" y="132"/>
                  </a:lnTo>
                  <a:lnTo>
                    <a:pt x="151" y="129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229" y="118"/>
                  </a:lnTo>
                  <a:lnTo>
                    <a:pt x="267" y="108"/>
                  </a:lnTo>
                  <a:lnTo>
                    <a:pt x="305" y="96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65" y="67"/>
                  </a:lnTo>
                  <a:lnTo>
                    <a:pt x="378" y="59"/>
                  </a:lnTo>
                  <a:lnTo>
                    <a:pt x="387" y="51"/>
                  </a:lnTo>
                  <a:lnTo>
                    <a:pt x="397" y="42"/>
                  </a:lnTo>
                  <a:lnTo>
                    <a:pt x="403" y="31"/>
                  </a:lnTo>
                  <a:lnTo>
                    <a:pt x="405" y="24"/>
                  </a:lnTo>
                  <a:lnTo>
                    <a:pt x="407" y="16"/>
                  </a:lnTo>
                  <a:lnTo>
                    <a:pt x="407" y="10"/>
                  </a:lnTo>
                  <a:lnTo>
                    <a:pt x="405" y="2"/>
                  </a:lnTo>
                  <a:lnTo>
                    <a:pt x="405" y="2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384" y="16"/>
                  </a:lnTo>
                  <a:lnTo>
                    <a:pt x="364" y="31"/>
                  </a:lnTo>
                  <a:lnTo>
                    <a:pt x="341" y="43"/>
                  </a:lnTo>
                  <a:lnTo>
                    <a:pt x="318" y="56"/>
                  </a:lnTo>
                  <a:lnTo>
                    <a:pt x="294" y="65"/>
                  </a:lnTo>
                  <a:lnTo>
                    <a:pt x="268" y="75"/>
                  </a:lnTo>
                  <a:lnTo>
                    <a:pt x="242" y="81"/>
                  </a:lnTo>
                  <a:lnTo>
                    <a:pt x="215" y="88"/>
                  </a:lnTo>
                  <a:lnTo>
                    <a:pt x="188" y="92"/>
                  </a:lnTo>
                  <a:lnTo>
                    <a:pt x="161" y="97"/>
                  </a:lnTo>
                  <a:lnTo>
                    <a:pt x="134" y="99"/>
                  </a:lnTo>
                  <a:lnTo>
                    <a:pt x="107" y="102"/>
                  </a:lnTo>
                  <a:lnTo>
                    <a:pt x="53" y="102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8" name="Freeform 278"/>
            <p:cNvSpPr/>
            <p:nvPr/>
          </p:nvSpPr>
          <p:spPr bwMode="auto">
            <a:xfrm>
              <a:off x="5260977" y="2747487"/>
              <a:ext cx="682625" cy="235744"/>
            </a:xfrm>
            <a:custGeom>
              <a:avLst/>
              <a:gdLst/>
              <a:ahLst/>
              <a:cxnLst>
                <a:cxn ang="0">
                  <a:pos x="325" y="40"/>
                </a:cxn>
                <a:cxn ang="0">
                  <a:pos x="325" y="40"/>
                </a:cxn>
                <a:cxn ang="0">
                  <a:pos x="320" y="41"/>
                </a:cxn>
                <a:cxn ang="0">
                  <a:pos x="314" y="44"/>
                </a:cxn>
                <a:cxn ang="0">
                  <a:pos x="308" y="46"/>
                </a:cxn>
                <a:cxn ang="0">
                  <a:pos x="303" y="49"/>
                </a:cxn>
                <a:cxn ang="0">
                  <a:pos x="303" y="49"/>
                </a:cxn>
                <a:cxn ang="0">
                  <a:pos x="267" y="62"/>
                </a:cxn>
                <a:cxn ang="0">
                  <a:pos x="230" y="71"/>
                </a:cxn>
                <a:cxn ang="0">
                  <a:pos x="192" y="79"/>
                </a:cxn>
                <a:cxn ang="0">
                  <a:pos x="154" y="84"/>
                </a:cxn>
                <a:cxn ang="0">
                  <a:pos x="116" y="87"/>
                </a:cxn>
                <a:cxn ang="0">
                  <a:pos x="78" y="89"/>
                </a:cxn>
                <a:cxn ang="0">
                  <a:pos x="40" y="8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3"/>
                </a:cxn>
                <a:cxn ang="0">
                  <a:pos x="9" y="124"/>
                </a:cxn>
                <a:cxn ang="0">
                  <a:pos x="16" y="144"/>
                </a:cxn>
                <a:cxn ang="0">
                  <a:pos x="25" y="163"/>
                </a:cxn>
                <a:cxn ang="0">
                  <a:pos x="25" y="163"/>
                </a:cxn>
                <a:cxn ang="0">
                  <a:pos x="78" y="165"/>
                </a:cxn>
                <a:cxn ang="0">
                  <a:pos x="132" y="165"/>
                </a:cxn>
                <a:cxn ang="0">
                  <a:pos x="159" y="162"/>
                </a:cxn>
                <a:cxn ang="0">
                  <a:pos x="186" y="160"/>
                </a:cxn>
                <a:cxn ang="0">
                  <a:pos x="213" y="155"/>
                </a:cxn>
                <a:cxn ang="0">
                  <a:pos x="240" y="151"/>
                </a:cxn>
                <a:cxn ang="0">
                  <a:pos x="267" y="144"/>
                </a:cxn>
                <a:cxn ang="0">
                  <a:pos x="293" y="138"/>
                </a:cxn>
                <a:cxn ang="0">
                  <a:pos x="319" y="128"/>
                </a:cxn>
                <a:cxn ang="0">
                  <a:pos x="343" y="119"/>
                </a:cxn>
                <a:cxn ang="0">
                  <a:pos x="366" y="106"/>
                </a:cxn>
                <a:cxn ang="0">
                  <a:pos x="389" y="94"/>
                </a:cxn>
                <a:cxn ang="0">
                  <a:pos x="409" y="79"/>
                </a:cxn>
                <a:cxn ang="0">
                  <a:pos x="430" y="63"/>
                </a:cxn>
                <a:cxn ang="0">
                  <a:pos x="430" y="63"/>
                </a:cxn>
                <a:cxn ang="0">
                  <a:pos x="424" y="32"/>
                </a:cxn>
                <a:cxn ang="0">
                  <a:pos x="416" y="0"/>
                </a:cxn>
                <a:cxn ang="0">
                  <a:pos x="416" y="0"/>
                </a:cxn>
                <a:cxn ang="0">
                  <a:pos x="395" y="13"/>
                </a:cxn>
                <a:cxn ang="0">
                  <a:pos x="373" y="24"/>
                </a:cxn>
                <a:cxn ang="0">
                  <a:pos x="349" y="32"/>
                </a:cxn>
                <a:cxn ang="0">
                  <a:pos x="325" y="40"/>
                </a:cxn>
                <a:cxn ang="0">
                  <a:pos x="325" y="40"/>
                </a:cxn>
              </a:cxnLst>
              <a:rect l="0" t="0" r="r" b="b"/>
              <a:pathLst>
                <a:path w="430" h="165">
                  <a:moveTo>
                    <a:pt x="325" y="40"/>
                  </a:moveTo>
                  <a:lnTo>
                    <a:pt x="325" y="40"/>
                  </a:lnTo>
                  <a:lnTo>
                    <a:pt x="320" y="41"/>
                  </a:lnTo>
                  <a:lnTo>
                    <a:pt x="314" y="44"/>
                  </a:lnTo>
                  <a:lnTo>
                    <a:pt x="308" y="46"/>
                  </a:lnTo>
                  <a:lnTo>
                    <a:pt x="303" y="49"/>
                  </a:lnTo>
                  <a:lnTo>
                    <a:pt x="303" y="49"/>
                  </a:lnTo>
                  <a:lnTo>
                    <a:pt x="267" y="62"/>
                  </a:lnTo>
                  <a:lnTo>
                    <a:pt x="230" y="71"/>
                  </a:lnTo>
                  <a:lnTo>
                    <a:pt x="192" y="79"/>
                  </a:lnTo>
                  <a:lnTo>
                    <a:pt x="154" y="84"/>
                  </a:lnTo>
                  <a:lnTo>
                    <a:pt x="116" y="87"/>
                  </a:lnTo>
                  <a:lnTo>
                    <a:pt x="78" y="89"/>
                  </a:lnTo>
                  <a:lnTo>
                    <a:pt x="4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3"/>
                  </a:lnTo>
                  <a:lnTo>
                    <a:pt x="9" y="124"/>
                  </a:lnTo>
                  <a:lnTo>
                    <a:pt x="16" y="144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78" y="165"/>
                  </a:lnTo>
                  <a:lnTo>
                    <a:pt x="132" y="165"/>
                  </a:lnTo>
                  <a:lnTo>
                    <a:pt x="159" y="162"/>
                  </a:lnTo>
                  <a:lnTo>
                    <a:pt x="186" y="160"/>
                  </a:lnTo>
                  <a:lnTo>
                    <a:pt x="213" y="155"/>
                  </a:lnTo>
                  <a:lnTo>
                    <a:pt x="240" y="151"/>
                  </a:lnTo>
                  <a:lnTo>
                    <a:pt x="267" y="144"/>
                  </a:lnTo>
                  <a:lnTo>
                    <a:pt x="293" y="138"/>
                  </a:lnTo>
                  <a:lnTo>
                    <a:pt x="319" y="128"/>
                  </a:lnTo>
                  <a:lnTo>
                    <a:pt x="343" y="119"/>
                  </a:lnTo>
                  <a:lnTo>
                    <a:pt x="366" y="106"/>
                  </a:lnTo>
                  <a:lnTo>
                    <a:pt x="389" y="94"/>
                  </a:lnTo>
                  <a:lnTo>
                    <a:pt x="409" y="79"/>
                  </a:lnTo>
                  <a:lnTo>
                    <a:pt x="430" y="63"/>
                  </a:lnTo>
                  <a:lnTo>
                    <a:pt x="430" y="63"/>
                  </a:lnTo>
                  <a:lnTo>
                    <a:pt x="424" y="3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395" y="13"/>
                  </a:lnTo>
                  <a:lnTo>
                    <a:pt x="373" y="24"/>
                  </a:lnTo>
                  <a:lnTo>
                    <a:pt x="349" y="32"/>
                  </a:lnTo>
                  <a:lnTo>
                    <a:pt x="325" y="40"/>
                  </a:lnTo>
                  <a:lnTo>
                    <a:pt x="325" y="40"/>
                  </a:lnTo>
                  <a:close/>
                </a:path>
              </a:pathLst>
            </a:custGeom>
            <a:solidFill>
              <a:srgbClr val="FF49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9" name="Freeform 279"/>
            <p:cNvSpPr/>
            <p:nvPr/>
          </p:nvSpPr>
          <p:spPr bwMode="auto">
            <a:xfrm>
              <a:off x="5253040" y="2684622"/>
              <a:ext cx="668338" cy="19002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14" y="0"/>
                </a:cxn>
                <a:cxn ang="0">
                  <a:pos x="394" y="15"/>
                </a:cxn>
                <a:cxn ang="0">
                  <a:pos x="371" y="28"/>
                </a:cxn>
                <a:cxn ang="0">
                  <a:pos x="348" y="41"/>
                </a:cxn>
                <a:cxn ang="0">
                  <a:pos x="322" y="53"/>
                </a:cxn>
                <a:cxn ang="0">
                  <a:pos x="297" y="63"/>
                </a:cxn>
                <a:cxn ang="0">
                  <a:pos x="272" y="71"/>
                </a:cxn>
                <a:cxn ang="0">
                  <a:pos x="245" y="79"/>
                </a:cxn>
                <a:cxn ang="0">
                  <a:pos x="218" y="85"/>
                </a:cxn>
                <a:cxn ang="0">
                  <a:pos x="191" y="92"/>
                </a:cxn>
                <a:cxn ang="0">
                  <a:pos x="162" y="96"/>
                </a:cxn>
                <a:cxn ang="0">
                  <a:pos x="106" y="103"/>
                </a:cxn>
                <a:cxn ang="0">
                  <a:pos x="53" y="10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45" y="133"/>
                </a:cxn>
                <a:cxn ang="0">
                  <a:pos x="83" y="133"/>
                </a:cxn>
                <a:cxn ang="0">
                  <a:pos x="121" y="131"/>
                </a:cxn>
                <a:cxn ang="0">
                  <a:pos x="159" y="128"/>
                </a:cxn>
                <a:cxn ang="0">
                  <a:pos x="197" y="123"/>
                </a:cxn>
                <a:cxn ang="0">
                  <a:pos x="235" y="115"/>
                </a:cxn>
                <a:cxn ang="0">
                  <a:pos x="272" y="106"/>
                </a:cxn>
                <a:cxn ang="0">
                  <a:pos x="308" y="93"/>
                </a:cxn>
                <a:cxn ang="0">
                  <a:pos x="308" y="93"/>
                </a:cxn>
                <a:cxn ang="0">
                  <a:pos x="313" y="90"/>
                </a:cxn>
                <a:cxn ang="0">
                  <a:pos x="319" y="88"/>
                </a:cxn>
                <a:cxn ang="0">
                  <a:pos x="325" y="85"/>
                </a:cxn>
                <a:cxn ang="0">
                  <a:pos x="330" y="84"/>
                </a:cxn>
                <a:cxn ang="0">
                  <a:pos x="330" y="84"/>
                </a:cxn>
                <a:cxn ang="0">
                  <a:pos x="354" y="76"/>
                </a:cxn>
                <a:cxn ang="0">
                  <a:pos x="378" y="68"/>
                </a:cxn>
                <a:cxn ang="0">
                  <a:pos x="400" y="57"/>
                </a:cxn>
                <a:cxn ang="0">
                  <a:pos x="421" y="44"/>
                </a:cxn>
                <a:cxn ang="0">
                  <a:pos x="421" y="44"/>
                </a:cxn>
                <a:cxn ang="0">
                  <a:pos x="416" y="23"/>
                </a:cxn>
                <a:cxn ang="0">
                  <a:pos x="414" y="12"/>
                </a:cxn>
                <a:cxn ang="0">
                  <a:pos x="414" y="3"/>
                </a:cxn>
                <a:cxn ang="0">
                  <a:pos x="414" y="3"/>
                </a:cxn>
                <a:cxn ang="0">
                  <a:pos x="414" y="0"/>
                </a:cxn>
                <a:cxn ang="0">
                  <a:pos x="414" y="0"/>
                </a:cxn>
              </a:cxnLst>
              <a:rect l="0" t="0" r="r" b="b"/>
              <a:pathLst>
                <a:path w="421" h="133">
                  <a:moveTo>
                    <a:pt x="414" y="0"/>
                  </a:moveTo>
                  <a:lnTo>
                    <a:pt x="414" y="0"/>
                  </a:lnTo>
                  <a:lnTo>
                    <a:pt x="394" y="15"/>
                  </a:lnTo>
                  <a:lnTo>
                    <a:pt x="371" y="28"/>
                  </a:lnTo>
                  <a:lnTo>
                    <a:pt x="348" y="41"/>
                  </a:lnTo>
                  <a:lnTo>
                    <a:pt x="322" y="53"/>
                  </a:lnTo>
                  <a:lnTo>
                    <a:pt x="297" y="63"/>
                  </a:lnTo>
                  <a:lnTo>
                    <a:pt x="272" y="71"/>
                  </a:lnTo>
                  <a:lnTo>
                    <a:pt x="245" y="79"/>
                  </a:lnTo>
                  <a:lnTo>
                    <a:pt x="218" y="85"/>
                  </a:lnTo>
                  <a:lnTo>
                    <a:pt x="191" y="92"/>
                  </a:lnTo>
                  <a:lnTo>
                    <a:pt x="162" y="96"/>
                  </a:lnTo>
                  <a:lnTo>
                    <a:pt x="106" y="103"/>
                  </a:lnTo>
                  <a:lnTo>
                    <a:pt x="5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45" y="133"/>
                  </a:lnTo>
                  <a:lnTo>
                    <a:pt x="83" y="133"/>
                  </a:lnTo>
                  <a:lnTo>
                    <a:pt x="121" y="131"/>
                  </a:lnTo>
                  <a:lnTo>
                    <a:pt x="159" y="128"/>
                  </a:lnTo>
                  <a:lnTo>
                    <a:pt x="197" y="123"/>
                  </a:lnTo>
                  <a:lnTo>
                    <a:pt x="235" y="115"/>
                  </a:lnTo>
                  <a:lnTo>
                    <a:pt x="272" y="106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13" y="90"/>
                  </a:lnTo>
                  <a:lnTo>
                    <a:pt x="319" y="88"/>
                  </a:lnTo>
                  <a:lnTo>
                    <a:pt x="325" y="85"/>
                  </a:lnTo>
                  <a:lnTo>
                    <a:pt x="330" y="84"/>
                  </a:lnTo>
                  <a:lnTo>
                    <a:pt x="330" y="84"/>
                  </a:lnTo>
                  <a:lnTo>
                    <a:pt x="354" y="76"/>
                  </a:lnTo>
                  <a:lnTo>
                    <a:pt x="378" y="68"/>
                  </a:lnTo>
                  <a:lnTo>
                    <a:pt x="400" y="57"/>
                  </a:lnTo>
                  <a:lnTo>
                    <a:pt x="421" y="44"/>
                  </a:lnTo>
                  <a:lnTo>
                    <a:pt x="421" y="44"/>
                  </a:lnTo>
                  <a:lnTo>
                    <a:pt x="416" y="23"/>
                  </a:lnTo>
                  <a:lnTo>
                    <a:pt x="414" y="1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0" name="Freeform 280"/>
            <p:cNvSpPr/>
            <p:nvPr/>
          </p:nvSpPr>
          <p:spPr bwMode="auto">
            <a:xfrm>
              <a:off x="5321302" y="284749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1" name="Freeform 281"/>
            <p:cNvSpPr/>
            <p:nvPr/>
          </p:nvSpPr>
          <p:spPr bwMode="auto">
            <a:xfrm>
              <a:off x="5386390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2" name="Freeform 282"/>
            <p:cNvSpPr/>
            <p:nvPr/>
          </p:nvSpPr>
          <p:spPr bwMode="auto">
            <a:xfrm>
              <a:off x="5505452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3" name="Freeform 283"/>
            <p:cNvSpPr/>
            <p:nvPr/>
          </p:nvSpPr>
          <p:spPr bwMode="auto">
            <a:xfrm>
              <a:off x="5610227" y="2980373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4" name="Freeform 284"/>
            <p:cNvSpPr/>
            <p:nvPr/>
          </p:nvSpPr>
          <p:spPr bwMode="auto">
            <a:xfrm>
              <a:off x="5716590" y="296037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5" name="Freeform 285"/>
            <p:cNvSpPr/>
            <p:nvPr/>
          </p:nvSpPr>
          <p:spPr bwMode="auto">
            <a:xfrm>
              <a:off x="5811840" y="2920365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6" name="Freeform 286"/>
            <p:cNvSpPr/>
            <p:nvPr/>
          </p:nvSpPr>
          <p:spPr bwMode="auto">
            <a:xfrm>
              <a:off x="5900740" y="288178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7" name="Freeform 287"/>
            <p:cNvSpPr/>
            <p:nvPr/>
          </p:nvSpPr>
          <p:spPr bwMode="auto">
            <a:xfrm>
              <a:off x="5419727" y="2843213"/>
              <a:ext cx="20638" cy="2000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8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3" y="8"/>
                </a:cxn>
                <a:cxn ang="0">
                  <a:pos x="13" y="8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lnTo>
                    <a:pt x="13" y="8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8" name="Freeform 288"/>
            <p:cNvSpPr/>
            <p:nvPr/>
          </p:nvSpPr>
          <p:spPr bwMode="auto">
            <a:xfrm>
              <a:off x="5526090" y="2831783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9" name="Freeform 289"/>
            <p:cNvSpPr/>
            <p:nvPr/>
          </p:nvSpPr>
          <p:spPr bwMode="auto">
            <a:xfrm>
              <a:off x="5634040" y="2810352"/>
              <a:ext cx="19050" cy="18574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1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7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0" name="Freeform 290"/>
            <p:cNvSpPr/>
            <p:nvPr/>
          </p:nvSpPr>
          <p:spPr bwMode="auto">
            <a:xfrm>
              <a:off x="5738815" y="277891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1" name="Freeform 291"/>
            <p:cNvSpPr/>
            <p:nvPr/>
          </p:nvSpPr>
          <p:spPr bwMode="auto">
            <a:xfrm>
              <a:off x="5842002" y="274462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2" name="Freeform 292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  <a:cxn ang="0">
                  <a:pos x="111" y="177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  <a:lnTo>
                    <a:pt x="111" y="177"/>
                  </a:lnTo>
                  <a:close/>
                </a:path>
              </a:pathLst>
            </a:custGeom>
            <a:solidFill>
              <a:srgbClr val="B3BB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3" name="Freeform 293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4" name="Freeform 294"/>
            <p:cNvSpPr/>
            <p:nvPr/>
          </p:nvSpPr>
          <p:spPr bwMode="auto">
            <a:xfrm>
              <a:off x="5794377" y="498634"/>
              <a:ext cx="368300" cy="475774"/>
            </a:xfrm>
            <a:custGeom>
              <a:avLst/>
              <a:gdLst/>
              <a:ahLst/>
              <a:cxnLst>
                <a:cxn ang="0">
                  <a:pos x="15" y="187"/>
                </a:cxn>
                <a:cxn ang="0">
                  <a:pos x="0" y="83"/>
                </a:cxn>
                <a:cxn ang="0">
                  <a:pos x="149" y="125"/>
                </a:cxn>
                <a:cxn ang="0">
                  <a:pos x="145" y="0"/>
                </a:cxn>
                <a:cxn ang="0">
                  <a:pos x="216" y="71"/>
                </a:cxn>
                <a:cxn ang="0">
                  <a:pos x="232" y="217"/>
                </a:cxn>
                <a:cxn ang="0">
                  <a:pos x="86" y="168"/>
                </a:cxn>
                <a:cxn ang="0">
                  <a:pos x="96" y="333"/>
                </a:cxn>
                <a:cxn ang="0">
                  <a:pos x="96" y="333"/>
                </a:cxn>
                <a:cxn ang="0">
                  <a:pos x="86" y="317"/>
                </a:cxn>
                <a:cxn ang="0">
                  <a:pos x="61" y="281"/>
                </a:cxn>
                <a:cxn ang="0">
                  <a:pos x="46" y="257"/>
                </a:cxn>
                <a:cxn ang="0">
                  <a:pos x="34" y="233"/>
                </a:cxn>
                <a:cxn ang="0">
                  <a:pos x="23" y="209"/>
                </a:cxn>
                <a:cxn ang="0">
                  <a:pos x="15" y="187"/>
                </a:cxn>
                <a:cxn ang="0">
                  <a:pos x="15" y="187"/>
                </a:cxn>
              </a:cxnLst>
              <a:rect l="0" t="0" r="r" b="b"/>
              <a:pathLst>
                <a:path w="232" h="333">
                  <a:moveTo>
                    <a:pt x="15" y="187"/>
                  </a:moveTo>
                  <a:lnTo>
                    <a:pt x="0" y="83"/>
                  </a:lnTo>
                  <a:lnTo>
                    <a:pt x="149" y="125"/>
                  </a:lnTo>
                  <a:lnTo>
                    <a:pt x="145" y="0"/>
                  </a:lnTo>
                  <a:lnTo>
                    <a:pt x="216" y="71"/>
                  </a:lnTo>
                  <a:lnTo>
                    <a:pt x="232" y="217"/>
                  </a:lnTo>
                  <a:lnTo>
                    <a:pt x="86" y="168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86" y="317"/>
                  </a:lnTo>
                  <a:lnTo>
                    <a:pt x="61" y="281"/>
                  </a:lnTo>
                  <a:lnTo>
                    <a:pt x="46" y="257"/>
                  </a:lnTo>
                  <a:lnTo>
                    <a:pt x="34" y="233"/>
                  </a:lnTo>
                  <a:lnTo>
                    <a:pt x="23" y="209"/>
                  </a:lnTo>
                  <a:lnTo>
                    <a:pt x="15" y="187"/>
                  </a:lnTo>
                  <a:lnTo>
                    <a:pt x="15" y="187"/>
                  </a:lnTo>
                  <a:close/>
                </a:path>
              </a:pathLst>
            </a:custGeom>
            <a:solidFill>
              <a:srgbClr val="FF9A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5" name="Freeform 295"/>
            <p:cNvSpPr/>
            <p:nvPr/>
          </p:nvSpPr>
          <p:spPr bwMode="auto">
            <a:xfrm>
              <a:off x="6038852" y="842963"/>
              <a:ext cx="169863" cy="957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7"/>
                </a:cxn>
                <a:cxn ang="0">
                  <a:pos x="107" y="30"/>
                </a:cxn>
                <a:cxn ang="0">
                  <a:pos x="0" y="0"/>
                </a:cxn>
              </a:cxnLst>
              <a:rect l="0" t="0" r="r" b="b"/>
              <a:pathLst>
                <a:path w="107" h="67">
                  <a:moveTo>
                    <a:pt x="0" y="0"/>
                  </a:moveTo>
                  <a:lnTo>
                    <a:pt x="10" y="67"/>
                  </a:lnTo>
                  <a:lnTo>
                    <a:pt x="107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6" name="Freeform 296"/>
            <p:cNvSpPr/>
            <p:nvPr/>
          </p:nvSpPr>
          <p:spPr bwMode="auto">
            <a:xfrm>
              <a:off x="6269040" y="725805"/>
              <a:ext cx="112713" cy="137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6"/>
                </a:cxn>
                <a:cxn ang="0">
                  <a:pos x="71" y="71"/>
                </a:cxn>
                <a:cxn ang="0">
                  <a:pos x="0" y="0"/>
                </a:cxn>
              </a:cxnLst>
              <a:rect l="0" t="0" r="r" b="b"/>
              <a:pathLst>
                <a:path w="71" h="96">
                  <a:moveTo>
                    <a:pt x="0" y="0"/>
                  </a:moveTo>
                  <a:lnTo>
                    <a:pt x="3" y="96"/>
                  </a:lnTo>
                  <a:lnTo>
                    <a:pt x="71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7" name="Freeform 297"/>
            <p:cNvSpPr/>
            <p:nvPr/>
          </p:nvSpPr>
          <p:spPr bwMode="auto">
            <a:xfrm>
              <a:off x="6137277" y="1394460"/>
              <a:ext cx="33338" cy="27146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21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8" name="Freeform 298"/>
            <p:cNvSpPr/>
            <p:nvPr/>
          </p:nvSpPr>
          <p:spPr bwMode="auto">
            <a:xfrm>
              <a:off x="6329365" y="1325880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6" y="18"/>
                </a:cxn>
                <a:cxn ang="0">
                  <a:pos x="3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9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9" name="Freeform 299"/>
            <p:cNvSpPr/>
            <p:nvPr/>
          </p:nvSpPr>
          <p:spPr bwMode="auto">
            <a:xfrm>
              <a:off x="6283327" y="1421607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0" name="Freeform 300"/>
            <p:cNvSpPr/>
            <p:nvPr/>
          </p:nvSpPr>
          <p:spPr bwMode="auto">
            <a:xfrm>
              <a:off x="6176965" y="1491615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6" y="16"/>
                </a:cxn>
                <a:cxn ang="0">
                  <a:pos x="13" y="17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7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1" name="Freeform 301"/>
            <p:cNvSpPr/>
            <p:nvPr/>
          </p:nvSpPr>
          <p:spPr bwMode="auto">
            <a:xfrm>
              <a:off x="6459540" y="1441609"/>
              <a:ext cx="30163" cy="3000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11"/>
                </a:cxn>
                <a:cxn ang="0">
                  <a:pos x="19" y="14"/>
                </a:cxn>
                <a:cxn ang="0">
                  <a:pos x="18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3" y="18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9" y="11"/>
                </a:cxn>
              </a:cxnLst>
              <a:rect l="0" t="0" r="r" b="b"/>
              <a:pathLst>
                <a:path w="19" h="21">
                  <a:moveTo>
                    <a:pt x="19" y="11"/>
                  </a:moveTo>
                  <a:lnTo>
                    <a:pt x="19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2" name="Freeform 302"/>
            <p:cNvSpPr/>
            <p:nvPr/>
          </p:nvSpPr>
          <p:spPr bwMode="auto">
            <a:xfrm>
              <a:off x="6475415" y="1285875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17"/>
                </a:cxn>
                <a:cxn ang="0">
                  <a:pos x="3" y="15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3" name="Freeform 303"/>
            <p:cNvSpPr/>
            <p:nvPr/>
          </p:nvSpPr>
          <p:spPr bwMode="auto">
            <a:xfrm>
              <a:off x="6129340" y="1713072"/>
              <a:ext cx="322263" cy="20002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61"/>
                </a:cxn>
                <a:cxn ang="0">
                  <a:pos x="10" y="107"/>
                </a:cxn>
                <a:cxn ang="0">
                  <a:pos x="5" y="126"/>
                </a:cxn>
                <a:cxn ang="0">
                  <a:pos x="0" y="140"/>
                </a:cxn>
                <a:cxn ang="0">
                  <a:pos x="183" y="88"/>
                </a:cxn>
                <a:cxn ang="0">
                  <a:pos x="203" y="0"/>
                </a:cxn>
                <a:cxn ang="0">
                  <a:pos x="29" y="4"/>
                </a:cxn>
              </a:cxnLst>
              <a:rect l="0" t="0" r="r" b="b"/>
              <a:pathLst>
                <a:path w="203" h="140">
                  <a:moveTo>
                    <a:pt x="29" y="4"/>
                  </a:moveTo>
                  <a:lnTo>
                    <a:pt x="29" y="4"/>
                  </a:lnTo>
                  <a:lnTo>
                    <a:pt x="19" y="61"/>
                  </a:lnTo>
                  <a:lnTo>
                    <a:pt x="10" y="107"/>
                  </a:lnTo>
                  <a:lnTo>
                    <a:pt x="5" y="126"/>
                  </a:lnTo>
                  <a:lnTo>
                    <a:pt x="0" y="140"/>
                  </a:lnTo>
                  <a:lnTo>
                    <a:pt x="183" y="88"/>
                  </a:lnTo>
                  <a:lnTo>
                    <a:pt x="203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FF74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4" name="Freeform 304"/>
            <p:cNvSpPr/>
            <p:nvPr/>
          </p:nvSpPr>
          <p:spPr bwMode="auto">
            <a:xfrm>
              <a:off x="6219827" y="1761649"/>
              <a:ext cx="158750" cy="7715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54"/>
                </a:cxn>
                <a:cxn ang="0">
                  <a:pos x="91" y="35"/>
                </a:cxn>
                <a:cxn ang="0">
                  <a:pos x="100" y="0"/>
                </a:cxn>
                <a:cxn ang="0">
                  <a:pos x="7" y="3"/>
                </a:cxn>
              </a:cxnLst>
              <a:rect l="0" t="0" r="r" b="b"/>
              <a:pathLst>
                <a:path w="100" h="54">
                  <a:moveTo>
                    <a:pt x="7" y="3"/>
                  </a:moveTo>
                  <a:lnTo>
                    <a:pt x="0" y="54"/>
                  </a:lnTo>
                  <a:lnTo>
                    <a:pt x="91" y="35"/>
                  </a:lnTo>
                  <a:lnTo>
                    <a:pt x="10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5" name="Freeform 305"/>
            <p:cNvSpPr/>
            <p:nvPr/>
          </p:nvSpPr>
          <p:spPr bwMode="auto">
            <a:xfrm>
              <a:off x="5926140" y="1977390"/>
              <a:ext cx="249238" cy="29860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57" y="61"/>
                </a:cxn>
                <a:cxn ang="0">
                  <a:pos x="44" y="106"/>
                </a:cxn>
                <a:cxn ang="0">
                  <a:pos x="128" y="157"/>
                </a:cxn>
                <a:cxn ang="0">
                  <a:pos x="0" y="209"/>
                </a:cxn>
                <a:cxn ang="0">
                  <a:pos x="0" y="209"/>
                </a:cxn>
                <a:cxn ang="0">
                  <a:pos x="11" y="176"/>
                </a:cxn>
                <a:cxn ang="0">
                  <a:pos x="38" y="106"/>
                </a:cxn>
                <a:cxn ang="0">
                  <a:pos x="54" y="68"/>
                </a:cxn>
                <a:cxn ang="0">
                  <a:pos x="68" y="33"/>
                </a:cxn>
                <a:cxn ang="0">
                  <a:pos x="79" y="9"/>
                </a:cxn>
                <a:cxn ang="0">
                  <a:pos x="84" y="3"/>
                </a:cxn>
                <a:cxn ang="0">
                  <a:pos x="87" y="0"/>
                </a:cxn>
                <a:cxn ang="0">
                  <a:pos x="87" y="0"/>
                </a:cxn>
              </a:cxnLst>
              <a:rect l="0" t="0" r="r" b="b"/>
              <a:pathLst>
                <a:path w="157" h="209">
                  <a:moveTo>
                    <a:pt x="87" y="0"/>
                  </a:moveTo>
                  <a:lnTo>
                    <a:pt x="157" y="61"/>
                  </a:lnTo>
                  <a:lnTo>
                    <a:pt x="44" y="106"/>
                  </a:lnTo>
                  <a:lnTo>
                    <a:pt x="128" y="15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11" y="176"/>
                  </a:lnTo>
                  <a:lnTo>
                    <a:pt x="38" y="106"/>
                  </a:lnTo>
                  <a:lnTo>
                    <a:pt x="54" y="68"/>
                  </a:lnTo>
                  <a:lnTo>
                    <a:pt x="68" y="33"/>
                  </a:lnTo>
                  <a:lnTo>
                    <a:pt x="79" y="9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6" name="Freeform 306"/>
            <p:cNvSpPr/>
            <p:nvPr/>
          </p:nvSpPr>
          <p:spPr bwMode="auto">
            <a:xfrm>
              <a:off x="6180140" y="1888808"/>
              <a:ext cx="265113" cy="3171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2" y="130"/>
                </a:cxn>
                <a:cxn ang="0">
                  <a:pos x="0" y="179"/>
                </a:cxn>
                <a:cxn ang="0">
                  <a:pos x="43" y="222"/>
                </a:cxn>
                <a:cxn ang="0">
                  <a:pos x="45" y="222"/>
                </a:cxn>
                <a:cxn ang="0">
                  <a:pos x="45" y="222"/>
                </a:cxn>
                <a:cxn ang="0">
                  <a:pos x="62" y="203"/>
                </a:cxn>
                <a:cxn ang="0">
                  <a:pos x="76" y="184"/>
                </a:cxn>
                <a:cxn ang="0">
                  <a:pos x="94" y="158"/>
                </a:cxn>
                <a:cxn ang="0">
                  <a:pos x="113" y="128"/>
                </a:cxn>
                <a:cxn ang="0">
                  <a:pos x="132" y="92"/>
                </a:cxn>
                <a:cxn ang="0">
                  <a:pos x="151" y="49"/>
                </a:cxn>
                <a:cxn ang="0">
                  <a:pos x="159" y="25"/>
                </a:cxn>
                <a:cxn ang="0">
                  <a:pos x="167" y="0"/>
                </a:cxn>
                <a:cxn ang="0">
                  <a:pos x="0" y="42"/>
                </a:cxn>
              </a:cxnLst>
              <a:rect l="0" t="0" r="r" b="b"/>
              <a:pathLst>
                <a:path w="167" h="222">
                  <a:moveTo>
                    <a:pt x="0" y="42"/>
                  </a:moveTo>
                  <a:lnTo>
                    <a:pt x="92" y="130"/>
                  </a:lnTo>
                  <a:lnTo>
                    <a:pt x="0" y="179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62" y="203"/>
                  </a:lnTo>
                  <a:lnTo>
                    <a:pt x="76" y="184"/>
                  </a:lnTo>
                  <a:lnTo>
                    <a:pt x="94" y="158"/>
                  </a:lnTo>
                  <a:lnTo>
                    <a:pt x="113" y="128"/>
                  </a:lnTo>
                  <a:lnTo>
                    <a:pt x="132" y="92"/>
                  </a:lnTo>
                  <a:lnTo>
                    <a:pt x="151" y="49"/>
                  </a:lnTo>
                  <a:lnTo>
                    <a:pt x="159" y="25"/>
                  </a:lnTo>
                  <a:lnTo>
                    <a:pt x="16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7" name="Freeform 307"/>
            <p:cNvSpPr/>
            <p:nvPr/>
          </p:nvSpPr>
          <p:spPr bwMode="auto">
            <a:xfrm>
              <a:off x="6316665" y="1928813"/>
              <a:ext cx="111125" cy="857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7" y="30"/>
                </a:cxn>
                <a:cxn ang="0">
                  <a:pos x="70" y="0"/>
                </a:cxn>
                <a:cxn ang="0">
                  <a:pos x="0" y="19"/>
                </a:cxn>
              </a:cxnLst>
              <a:rect l="0" t="0" r="r" b="b"/>
              <a:pathLst>
                <a:path w="70" h="60">
                  <a:moveTo>
                    <a:pt x="0" y="19"/>
                  </a:moveTo>
                  <a:lnTo>
                    <a:pt x="43" y="60"/>
                  </a:lnTo>
                  <a:lnTo>
                    <a:pt x="43" y="60"/>
                  </a:lnTo>
                  <a:lnTo>
                    <a:pt x="57" y="30"/>
                  </a:lnTo>
                  <a:lnTo>
                    <a:pt x="7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8" name="Freeform 308"/>
            <p:cNvSpPr/>
            <p:nvPr/>
          </p:nvSpPr>
          <p:spPr bwMode="auto">
            <a:xfrm>
              <a:off x="6137277" y="197739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9" name="Freeform 309"/>
            <p:cNvSpPr/>
            <p:nvPr/>
          </p:nvSpPr>
          <p:spPr bwMode="auto">
            <a:xfrm>
              <a:off x="6202365" y="2021682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0" name="Freeform 310"/>
            <p:cNvSpPr/>
            <p:nvPr/>
          </p:nvSpPr>
          <p:spPr bwMode="auto">
            <a:xfrm>
              <a:off x="6376990" y="196738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1" name="Freeform 311"/>
            <p:cNvSpPr/>
            <p:nvPr/>
          </p:nvSpPr>
          <p:spPr bwMode="auto">
            <a:xfrm>
              <a:off x="6248402" y="2064544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2" name="Freeform 312"/>
            <p:cNvSpPr/>
            <p:nvPr/>
          </p:nvSpPr>
          <p:spPr bwMode="auto">
            <a:xfrm>
              <a:off x="6154740" y="2101692"/>
              <a:ext cx="20638" cy="2000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3" name="Freeform 313"/>
            <p:cNvSpPr/>
            <p:nvPr/>
          </p:nvSpPr>
          <p:spPr bwMode="auto">
            <a:xfrm>
              <a:off x="6076952" y="2130267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4" name="Freeform 314"/>
            <p:cNvSpPr/>
            <p:nvPr/>
          </p:nvSpPr>
          <p:spPr bwMode="auto">
            <a:xfrm>
              <a:off x="6145215" y="2175987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5" name="Freeform 315"/>
            <p:cNvSpPr/>
            <p:nvPr/>
          </p:nvSpPr>
          <p:spPr bwMode="auto">
            <a:xfrm>
              <a:off x="6196015" y="2221707"/>
              <a:ext cx="19050" cy="1857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6" name="Freeform 316"/>
            <p:cNvSpPr/>
            <p:nvPr/>
          </p:nvSpPr>
          <p:spPr bwMode="auto">
            <a:xfrm>
              <a:off x="6099177" y="2245995"/>
              <a:ext cx="23813" cy="18574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lnTo>
                    <a:pt x="15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7" name="Freeform 317"/>
            <p:cNvSpPr/>
            <p:nvPr/>
          </p:nvSpPr>
          <p:spPr bwMode="auto">
            <a:xfrm>
              <a:off x="6000752" y="2271713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8" name="Freeform 318"/>
            <p:cNvSpPr/>
            <p:nvPr/>
          </p:nvSpPr>
          <p:spPr bwMode="auto">
            <a:xfrm>
              <a:off x="5665790" y="2700338"/>
              <a:ext cx="23813" cy="1714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6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5" y="6"/>
                </a:cxn>
                <a:cxn ang="0">
                  <a:pos x="15" y="6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15" y="6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9" name="Freeform 319"/>
            <p:cNvSpPr/>
            <p:nvPr/>
          </p:nvSpPr>
          <p:spPr bwMode="auto">
            <a:xfrm>
              <a:off x="5762627" y="2611755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0" name="Freeform 320"/>
            <p:cNvSpPr/>
            <p:nvPr/>
          </p:nvSpPr>
          <p:spPr bwMode="auto">
            <a:xfrm>
              <a:off x="5737227" y="2677478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1" name="Freeform 321"/>
            <p:cNvSpPr/>
            <p:nvPr/>
          </p:nvSpPr>
          <p:spPr bwMode="auto">
            <a:xfrm>
              <a:off x="5695952" y="275463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2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2" name="Freeform 322"/>
            <p:cNvSpPr/>
            <p:nvPr/>
          </p:nvSpPr>
          <p:spPr bwMode="auto">
            <a:xfrm>
              <a:off x="5767390" y="273319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3" name="Freeform 323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  <a:lnTo>
                    <a:pt x="377" y="238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4" name="Freeform 324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5" name="Freeform 325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  <a:cxn ang="0">
                  <a:pos x="131" y="490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  <a:lnTo>
                    <a:pt x="131" y="49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6" name="Freeform 326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7" name="Freeform 327"/>
            <p:cNvSpPr/>
            <p:nvPr/>
          </p:nvSpPr>
          <p:spPr bwMode="auto">
            <a:xfrm>
              <a:off x="5364165" y="3227547"/>
              <a:ext cx="455613" cy="362903"/>
            </a:xfrm>
            <a:custGeom>
              <a:avLst/>
              <a:gdLst/>
              <a:ahLst/>
              <a:cxnLst>
                <a:cxn ang="0">
                  <a:pos x="67" y="249"/>
                </a:cxn>
                <a:cxn ang="0">
                  <a:pos x="67" y="249"/>
                </a:cxn>
                <a:cxn ang="0">
                  <a:pos x="44" y="222"/>
                </a:cxn>
                <a:cxn ang="0">
                  <a:pos x="25" y="194"/>
                </a:cxn>
                <a:cxn ang="0">
                  <a:pos x="17" y="178"/>
                </a:cxn>
                <a:cxn ang="0">
                  <a:pos x="11" y="164"/>
                </a:cxn>
                <a:cxn ang="0">
                  <a:pos x="5" y="146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13"/>
                </a:cxn>
                <a:cxn ang="0">
                  <a:pos x="0" y="99"/>
                </a:cxn>
                <a:cxn ang="0">
                  <a:pos x="3" y="83"/>
                </a:cxn>
                <a:cxn ang="0">
                  <a:pos x="8" y="69"/>
                </a:cxn>
                <a:cxn ang="0">
                  <a:pos x="14" y="56"/>
                </a:cxn>
                <a:cxn ang="0">
                  <a:pos x="24" y="45"/>
                </a:cxn>
                <a:cxn ang="0">
                  <a:pos x="35" y="34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59" y="15"/>
                </a:cxn>
                <a:cxn ang="0">
                  <a:pos x="71" y="8"/>
                </a:cxn>
                <a:cxn ang="0">
                  <a:pos x="84" y="3"/>
                </a:cxn>
                <a:cxn ang="0">
                  <a:pos x="98" y="2"/>
                </a:cxn>
                <a:cxn ang="0">
                  <a:pos x="98" y="2"/>
                </a:cxn>
                <a:cxn ang="0">
                  <a:pos x="111" y="0"/>
                </a:cxn>
                <a:cxn ang="0">
                  <a:pos x="124" y="2"/>
                </a:cxn>
                <a:cxn ang="0">
                  <a:pos x="135" y="3"/>
                </a:cxn>
                <a:cxn ang="0">
                  <a:pos x="148" y="8"/>
                </a:cxn>
                <a:cxn ang="0">
                  <a:pos x="159" y="11"/>
                </a:cxn>
                <a:cxn ang="0">
                  <a:pos x="171" y="18"/>
                </a:cxn>
                <a:cxn ang="0">
                  <a:pos x="192" y="30"/>
                </a:cxn>
                <a:cxn ang="0">
                  <a:pos x="213" y="45"/>
                </a:cxn>
                <a:cxn ang="0">
                  <a:pos x="232" y="64"/>
                </a:cxn>
                <a:cxn ang="0">
                  <a:pos x="248" y="81"/>
                </a:cxn>
                <a:cxn ang="0">
                  <a:pos x="260" y="102"/>
                </a:cxn>
                <a:cxn ang="0">
                  <a:pos x="260" y="102"/>
                </a:cxn>
                <a:cxn ang="0">
                  <a:pos x="274" y="127"/>
                </a:cxn>
                <a:cxn ang="0">
                  <a:pos x="287" y="153"/>
                </a:cxn>
                <a:cxn ang="0">
                  <a:pos x="287" y="153"/>
                </a:cxn>
                <a:cxn ang="0">
                  <a:pos x="278" y="167"/>
                </a:cxn>
                <a:cxn ang="0">
                  <a:pos x="268" y="180"/>
                </a:cxn>
                <a:cxn ang="0">
                  <a:pos x="259" y="191"/>
                </a:cxn>
                <a:cxn ang="0">
                  <a:pos x="246" y="202"/>
                </a:cxn>
                <a:cxn ang="0">
                  <a:pos x="233" y="211"/>
                </a:cxn>
                <a:cxn ang="0">
                  <a:pos x="221" y="221"/>
                </a:cxn>
                <a:cxn ang="0">
                  <a:pos x="206" y="229"/>
                </a:cxn>
                <a:cxn ang="0">
                  <a:pos x="190" y="237"/>
                </a:cxn>
                <a:cxn ang="0">
                  <a:pos x="176" y="241"/>
                </a:cxn>
                <a:cxn ang="0">
                  <a:pos x="160" y="246"/>
                </a:cxn>
                <a:cxn ang="0">
                  <a:pos x="144" y="251"/>
                </a:cxn>
                <a:cxn ang="0">
                  <a:pos x="129" y="253"/>
                </a:cxn>
                <a:cxn ang="0">
                  <a:pos x="113" y="254"/>
                </a:cxn>
                <a:cxn ang="0">
                  <a:pos x="97" y="254"/>
                </a:cxn>
                <a:cxn ang="0">
                  <a:pos x="83" y="253"/>
                </a:cxn>
                <a:cxn ang="0">
                  <a:pos x="67" y="249"/>
                </a:cxn>
                <a:cxn ang="0">
                  <a:pos x="67" y="249"/>
                </a:cxn>
              </a:cxnLst>
              <a:rect l="0" t="0" r="r" b="b"/>
              <a:pathLst>
                <a:path w="287" h="254">
                  <a:moveTo>
                    <a:pt x="67" y="249"/>
                  </a:moveTo>
                  <a:lnTo>
                    <a:pt x="67" y="249"/>
                  </a:lnTo>
                  <a:lnTo>
                    <a:pt x="44" y="222"/>
                  </a:lnTo>
                  <a:lnTo>
                    <a:pt x="25" y="194"/>
                  </a:lnTo>
                  <a:lnTo>
                    <a:pt x="17" y="178"/>
                  </a:lnTo>
                  <a:lnTo>
                    <a:pt x="11" y="164"/>
                  </a:lnTo>
                  <a:lnTo>
                    <a:pt x="5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13"/>
                  </a:lnTo>
                  <a:lnTo>
                    <a:pt x="0" y="99"/>
                  </a:lnTo>
                  <a:lnTo>
                    <a:pt x="3" y="83"/>
                  </a:lnTo>
                  <a:lnTo>
                    <a:pt x="8" y="69"/>
                  </a:lnTo>
                  <a:lnTo>
                    <a:pt x="14" y="56"/>
                  </a:lnTo>
                  <a:lnTo>
                    <a:pt x="24" y="45"/>
                  </a:lnTo>
                  <a:lnTo>
                    <a:pt x="35" y="3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9" y="15"/>
                  </a:lnTo>
                  <a:lnTo>
                    <a:pt x="71" y="8"/>
                  </a:lnTo>
                  <a:lnTo>
                    <a:pt x="84" y="3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11" y="0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8" y="8"/>
                  </a:lnTo>
                  <a:lnTo>
                    <a:pt x="159" y="11"/>
                  </a:lnTo>
                  <a:lnTo>
                    <a:pt x="171" y="18"/>
                  </a:lnTo>
                  <a:lnTo>
                    <a:pt x="192" y="30"/>
                  </a:lnTo>
                  <a:lnTo>
                    <a:pt x="213" y="45"/>
                  </a:lnTo>
                  <a:lnTo>
                    <a:pt x="232" y="64"/>
                  </a:lnTo>
                  <a:lnTo>
                    <a:pt x="248" y="81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74" y="127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78" y="167"/>
                  </a:lnTo>
                  <a:lnTo>
                    <a:pt x="268" y="180"/>
                  </a:lnTo>
                  <a:lnTo>
                    <a:pt x="259" y="191"/>
                  </a:lnTo>
                  <a:lnTo>
                    <a:pt x="246" y="202"/>
                  </a:lnTo>
                  <a:lnTo>
                    <a:pt x="233" y="211"/>
                  </a:lnTo>
                  <a:lnTo>
                    <a:pt x="221" y="221"/>
                  </a:lnTo>
                  <a:lnTo>
                    <a:pt x="206" y="229"/>
                  </a:lnTo>
                  <a:lnTo>
                    <a:pt x="190" y="237"/>
                  </a:lnTo>
                  <a:lnTo>
                    <a:pt x="176" y="241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29" y="253"/>
                  </a:lnTo>
                  <a:lnTo>
                    <a:pt x="113" y="254"/>
                  </a:lnTo>
                  <a:lnTo>
                    <a:pt x="97" y="254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67" y="249"/>
                  </a:lnTo>
                  <a:close/>
                </a:path>
              </a:pathLst>
            </a:custGeom>
            <a:solidFill>
              <a:srgbClr val="DECF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8" name="Freeform 328"/>
            <p:cNvSpPr/>
            <p:nvPr/>
          </p:nvSpPr>
          <p:spPr bwMode="auto">
            <a:xfrm>
              <a:off x="5470527" y="3446145"/>
              <a:ext cx="403225" cy="58435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30" y="101"/>
                </a:cxn>
                <a:cxn ang="0">
                  <a:pos x="62" y="100"/>
                </a:cxn>
                <a:cxn ang="0">
                  <a:pos x="93" y="93"/>
                </a:cxn>
                <a:cxn ang="0">
                  <a:pos x="123" y="84"/>
                </a:cxn>
                <a:cxn ang="0">
                  <a:pos x="154" y="68"/>
                </a:cxn>
                <a:cxn ang="0">
                  <a:pos x="179" y="49"/>
                </a:cxn>
                <a:cxn ang="0">
                  <a:pos x="201" y="27"/>
                </a:cxn>
                <a:cxn ang="0">
                  <a:pos x="220" y="0"/>
                </a:cxn>
                <a:cxn ang="0">
                  <a:pos x="227" y="20"/>
                </a:cxn>
                <a:cxn ang="0">
                  <a:pos x="244" y="84"/>
                </a:cxn>
                <a:cxn ang="0">
                  <a:pos x="250" y="117"/>
                </a:cxn>
                <a:cxn ang="0">
                  <a:pos x="254" y="185"/>
                </a:cxn>
                <a:cxn ang="0">
                  <a:pos x="252" y="219"/>
                </a:cxn>
                <a:cxn ang="0">
                  <a:pos x="250" y="288"/>
                </a:cxn>
                <a:cxn ang="0">
                  <a:pos x="254" y="358"/>
                </a:cxn>
                <a:cxn ang="0">
                  <a:pos x="254" y="369"/>
                </a:cxn>
                <a:cxn ang="0">
                  <a:pos x="254" y="387"/>
                </a:cxn>
                <a:cxn ang="0">
                  <a:pos x="246" y="393"/>
                </a:cxn>
                <a:cxn ang="0">
                  <a:pos x="239" y="392"/>
                </a:cxn>
                <a:cxn ang="0">
                  <a:pos x="233" y="385"/>
                </a:cxn>
                <a:cxn ang="0">
                  <a:pos x="215" y="347"/>
                </a:cxn>
                <a:cxn ang="0">
                  <a:pos x="209" y="338"/>
                </a:cxn>
                <a:cxn ang="0">
                  <a:pos x="193" y="322"/>
                </a:cxn>
                <a:cxn ang="0">
                  <a:pos x="177" y="315"/>
                </a:cxn>
                <a:cxn ang="0">
                  <a:pos x="157" y="315"/>
                </a:cxn>
                <a:cxn ang="0">
                  <a:pos x="144" y="319"/>
                </a:cxn>
                <a:cxn ang="0">
                  <a:pos x="130" y="325"/>
                </a:cxn>
                <a:cxn ang="0">
                  <a:pos x="122" y="334"/>
                </a:cxn>
                <a:cxn ang="0">
                  <a:pos x="119" y="349"/>
                </a:cxn>
                <a:cxn ang="0">
                  <a:pos x="120" y="363"/>
                </a:cxn>
                <a:cxn ang="0">
                  <a:pos x="122" y="393"/>
                </a:cxn>
                <a:cxn ang="0">
                  <a:pos x="119" y="406"/>
                </a:cxn>
                <a:cxn ang="0">
                  <a:pos x="114" y="409"/>
                </a:cxn>
                <a:cxn ang="0">
                  <a:pos x="108" y="407"/>
                </a:cxn>
                <a:cxn ang="0">
                  <a:pos x="100" y="401"/>
                </a:cxn>
                <a:cxn ang="0">
                  <a:pos x="88" y="379"/>
                </a:cxn>
                <a:cxn ang="0">
                  <a:pos x="81" y="350"/>
                </a:cxn>
                <a:cxn ang="0">
                  <a:pos x="77" y="325"/>
                </a:cxn>
                <a:cxn ang="0">
                  <a:pos x="77" y="317"/>
                </a:cxn>
                <a:cxn ang="0">
                  <a:pos x="76" y="250"/>
                </a:cxn>
                <a:cxn ang="0">
                  <a:pos x="69" y="217"/>
                </a:cxn>
                <a:cxn ang="0">
                  <a:pos x="60" y="187"/>
                </a:cxn>
                <a:cxn ang="0">
                  <a:pos x="47" y="163"/>
                </a:cxn>
                <a:cxn ang="0">
                  <a:pos x="17" y="119"/>
                </a:cxn>
                <a:cxn ang="0">
                  <a:pos x="0" y="96"/>
                </a:cxn>
              </a:cxnLst>
              <a:rect l="0" t="0" r="r" b="b"/>
              <a:pathLst>
                <a:path w="254" h="409">
                  <a:moveTo>
                    <a:pt x="0" y="96"/>
                  </a:moveTo>
                  <a:lnTo>
                    <a:pt x="0" y="96"/>
                  </a:lnTo>
                  <a:lnTo>
                    <a:pt x="16" y="100"/>
                  </a:lnTo>
                  <a:lnTo>
                    <a:pt x="30" y="101"/>
                  </a:lnTo>
                  <a:lnTo>
                    <a:pt x="46" y="101"/>
                  </a:lnTo>
                  <a:lnTo>
                    <a:pt x="62" y="100"/>
                  </a:lnTo>
                  <a:lnTo>
                    <a:pt x="77" y="98"/>
                  </a:lnTo>
                  <a:lnTo>
                    <a:pt x="93" y="93"/>
                  </a:lnTo>
                  <a:lnTo>
                    <a:pt x="109" y="88"/>
                  </a:lnTo>
                  <a:lnTo>
                    <a:pt x="123" y="84"/>
                  </a:lnTo>
                  <a:lnTo>
                    <a:pt x="139" y="76"/>
                  </a:lnTo>
                  <a:lnTo>
                    <a:pt x="154" y="68"/>
                  </a:lnTo>
                  <a:lnTo>
                    <a:pt x="166" y="58"/>
                  </a:lnTo>
                  <a:lnTo>
                    <a:pt x="179" y="49"/>
                  </a:lnTo>
                  <a:lnTo>
                    <a:pt x="192" y="38"/>
                  </a:lnTo>
                  <a:lnTo>
                    <a:pt x="201" y="27"/>
                  </a:lnTo>
                  <a:lnTo>
                    <a:pt x="211" y="14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27" y="20"/>
                  </a:lnTo>
                  <a:lnTo>
                    <a:pt x="233" y="41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50" y="117"/>
                  </a:lnTo>
                  <a:lnTo>
                    <a:pt x="254" y="150"/>
                  </a:lnTo>
                  <a:lnTo>
                    <a:pt x="254" y="185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55"/>
                  </a:lnTo>
                  <a:lnTo>
                    <a:pt x="250" y="288"/>
                  </a:lnTo>
                  <a:lnTo>
                    <a:pt x="250" y="323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4" y="369"/>
                  </a:lnTo>
                  <a:lnTo>
                    <a:pt x="254" y="382"/>
                  </a:lnTo>
                  <a:lnTo>
                    <a:pt x="254" y="387"/>
                  </a:lnTo>
                  <a:lnTo>
                    <a:pt x="250" y="392"/>
                  </a:lnTo>
                  <a:lnTo>
                    <a:pt x="246" y="393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6" y="390"/>
                  </a:lnTo>
                  <a:lnTo>
                    <a:pt x="233" y="385"/>
                  </a:lnTo>
                  <a:lnTo>
                    <a:pt x="227" y="371"/>
                  </a:lnTo>
                  <a:lnTo>
                    <a:pt x="215" y="347"/>
                  </a:lnTo>
                  <a:lnTo>
                    <a:pt x="215" y="347"/>
                  </a:lnTo>
                  <a:lnTo>
                    <a:pt x="209" y="338"/>
                  </a:lnTo>
                  <a:lnTo>
                    <a:pt x="201" y="328"/>
                  </a:lnTo>
                  <a:lnTo>
                    <a:pt x="193" y="322"/>
                  </a:lnTo>
                  <a:lnTo>
                    <a:pt x="185" y="317"/>
                  </a:lnTo>
                  <a:lnTo>
                    <a:pt x="177" y="315"/>
                  </a:lnTo>
                  <a:lnTo>
                    <a:pt x="166" y="314"/>
                  </a:lnTo>
                  <a:lnTo>
                    <a:pt x="157" y="315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36" y="322"/>
                  </a:lnTo>
                  <a:lnTo>
                    <a:pt x="130" y="325"/>
                  </a:lnTo>
                  <a:lnTo>
                    <a:pt x="125" y="330"/>
                  </a:lnTo>
                  <a:lnTo>
                    <a:pt x="122" y="334"/>
                  </a:lnTo>
                  <a:lnTo>
                    <a:pt x="120" y="341"/>
                  </a:lnTo>
                  <a:lnTo>
                    <a:pt x="119" y="349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2" y="377"/>
                  </a:lnTo>
                  <a:lnTo>
                    <a:pt x="122" y="393"/>
                  </a:lnTo>
                  <a:lnTo>
                    <a:pt x="120" y="401"/>
                  </a:lnTo>
                  <a:lnTo>
                    <a:pt x="119" y="406"/>
                  </a:lnTo>
                  <a:lnTo>
                    <a:pt x="115" y="407"/>
                  </a:lnTo>
                  <a:lnTo>
                    <a:pt x="114" y="409"/>
                  </a:lnTo>
                  <a:lnTo>
                    <a:pt x="111" y="409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0" y="401"/>
                  </a:lnTo>
                  <a:lnTo>
                    <a:pt x="93" y="390"/>
                  </a:lnTo>
                  <a:lnTo>
                    <a:pt x="88" y="379"/>
                  </a:lnTo>
                  <a:lnTo>
                    <a:pt x="84" y="365"/>
                  </a:lnTo>
                  <a:lnTo>
                    <a:pt x="81" y="350"/>
                  </a:lnTo>
                  <a:lnTo>
                    <a:pt x="79" y="338"/>
                  </a:lnTo>
                  <a:lnTo>
                    <a:pt x="77" y="325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9" y="284"/>
                  </a:lnTo>
                  <a:lnTo>
                    <a:pt x="76" y="250"/>
                  </a:lnTo>
                  <a:lnTo>
                    <a:pt x="73" y="234"/>
                  </a:lnTo>
                  <a:lnTo>
                    <a:pt x="69" y="217"/>
                  </a:lnTo>
                  <a:lnTo>
                    <a:pt x="65" y="201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47" y="163"/>
                  </a:lnTo>
                  <a:lnTo>
                    <a:pt x="33" y="141"/>
                  </a:lnTo>
                  <a:lnTo>
                    <a:pt x="17" y="11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9" name="Freeform 329"/>
            <p:cNvSpPr/>
            <p:nvPr/>
          </p:nvSpPr>
          <p:spPr bwMode="auto">
            <a:xfrm>
              <a:off x="5557840" y="3334703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3" y="11"/>
                </a:cxn>
                <a:cxn ang="0">
                  <a:pos x="14" y="8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0" name="Freeform 330"/>
            <p:cNvSpPr/>
            <p:nvPr/>
          </p:nvSpPr>
          <p:spPr bwMode="auto">
            <a:xfrm>
              <a:off x="5397502" y="3416142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1" name="Freeform 331"/>
            <p:cNvSpPr/>
            <p:nvPr/>
          </p:nvSpPr>
          <p:spPr bwMode="auto">
            <a:xfrm>
              <a:off x="5454652" y="3380423"/>
              <a:ext cx="80963" cy="98584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46" y="69"/>
                </a:cxn>
                <a:cxn ang="0">
                  <a:pos x="41" y="69"/>
                </a:cxn>
                <a:cxn ang="0">
                  <a:pos x="37" y="68"/>
                </a:cxn>
                <a:cxn ang="0">
                  <a:pos x="27" y="60"/>
                </a:cxn>
                <a:cxn ang="0">
                  <a:pos x="18" y="49"/>
                </a:cxn>
                <a:cxn ang="0">
                  <a:pos x="10" y="35"/>
                </a:cxn>
                <a:cxn ang="0">
                  <a:pos x="3" y="2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3"/>
                </a:cxn>
                <a:cxn ang="0">
                  <a:pos x="26" y="11"/>
                </a:cxn>
                <a:cxn ang="0">
                  <a:pos x="33" y="22"/>
                </a:cxn>
                <a:cxn ang="0">
                  <a:pos x="41" y="33"/>
                </a:cxn>
                <a:cxn ang="0">
                  <a:pos x="48" y="46"/>
                </a:cxn>
                <a:cxn ang="0">
                  <a:pos x="51" y="57"/>
                </a:cxn>
                <a:cxn ang="0">
                  <a:pos x="51" y="62"/>
                </a:cxn>
                <a:cxn ang="0">
                  <a:pos x="51" y="65"/>
                </a:cxn>
                <a:cxn ang="0">
                  <a:pos x="49" y="68"/>
                </a:cxn>
                <a:cxn ang="0">
                  <a:pos x="46" y="69"/>
                </a:cxn>
                <a:cxn ang="0">
                  <a:pos x="46" y="69"/>
                </a:cxn>
              </a:cxnLst>
              <a:rect l="0" t="0" r="r" b="b"/>
              <a:pathLst>
                <a:path w="51" h="69">
                  <a:moveTo>
                    <a:pt x="46" y="69"/>
                  </a:moveTo>
                  <a:lnTo>
                    <a:pt x="46" y="69"/>
                  </a:lnTo>
                  <a:lnTo>
                    <a:pt x="41" y="69"/>
                  </a:lnTo>
                  <a:lnTo>
                    <a:pt x="37" y="68"/>
                  </a:lnTo>
                  <a:lnTo>
                    <a:pt x="27" y="60"/>
                  </a:lnTo>
                  <a:lnTo>
                    <a:pt x="18" y="49"/>
                  </a:lnTo>
                  <a:lnTo>
                    <a:pt x="10" y="35"/>
                  </a:lnTo>
                  <a:lnTo>
                    <a:pt x="3" y="22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3"/>
                  </a:lnTo>
                  <a:lnTo>
                    <a:pt x="26" y="11"/>
                  </a:lnTo>
                  <a:lnTo>
                    <a:pt x="33" y="22"/>
                  </a:lnTo>
                  <a:lnTo>
                    <a:pt x="41" y="33"/>
                  </a:lnTo>
                  <a:lnTo>
                    <a:pt x="48" y="46"/>
                  </a:lnTo>
                  <a:lnTo>
                    <a:pt x="51" y="57"/>
                  </a:lnTo>
                  <a:lnTo>
                    <a:pt x="51" y="62"/>
                  </a:lnTo>
                  <a:lnTo>
                    <a:pt x="51" y="65"/>
                  </a:lnTo>
                  <a:lnTo>
                    <a:pt x="49" y="68"/>
                  </a:lnTo>
                  <a:lnTo>
                    <a:pt x="46" y="69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2" name="Freeform 332"/>
            <p:cNvSpPr/>
            <p:nvPr/>
          </p:nvSpPr>
          <p:spPr bwMode="auto">
            <a:xfrm>
              <a:off x="5610227" y="3338989"/>
              <a:ext cx="79375" cy="5715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7" y="38"/>
                </a:cxn>
                <a:cxn ang="0">
                  <a:pos x="13" y="40"/>
                </a:cxn>
                <a:cxn ang="0">
                  <a:pos x="21" y="40"/>
                </a:cxn>
                <a:cxn ang="0">
                  <a:pos x="29" y="37"/>
                </a:cxn>
                <a:cxn ang="0">
                  <a:pos x="35" y="32"/>
                </a:cxn>
                <a:cxn ang="0">
                  <a:pos x="42" y="27"/>
                </a:cxn>
                <a:cxn ang="0">
                  <a:pos x="48" y="21"/>
                </a:cxn>
                <a:cxn ang="0">
                  <a:pos x="50" y="13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6" y="2"/>
                </a:cxn>
                <a:cxn ang="0">
                  <a:pos x="16" y="8"/>
                </a:cxn>
                <a:cxn ang="0">
                  <a:pos x="7" y="16"/>
                </a:cxn>
                <a:cxn ang="0">
                  <a:pos x="2" y="24"/>
                </a:cxn>
                <a:cxn ang="0">
                  <a:pos x="0" y="27"/>
                </a:cxn>
                <a:cxn ang="0">
                  <a:pos x="2" y="32"/>
                </a:cxn>
                <a:cxn ang="0">
                  <a:pos x="4" y="35"/>
                </a:cxn>
                <a:cxn ang="0">
                  <a:pos x="7" y="38"/>
                </a:cxn>
                <a:cxn ang="0">
                  <a:pos x="7" y="38"/>
                </a:cxn>
              </a:cxnLst>
              <a:rect l="0" t="0" r="r" b="b"/>
              <a:pathLst>
                <a:path w="50" h="40">
                  <a:moveTo>
                    <a:pt x="7" y="38"/>
                  </a:moveTo>
                  <a:lnTo>
                    <a:pt x="7" y="38"/>
                  </a:lnTo>
                  <a:lnTo>
                    <a:pt x="13" y="40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8" y="21"/>
                  </a:lnTo>
                  <a:lnTo>
                    <a:pt x="50" y="13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3" name="Freeform 333"/>
            <p:cNvSpPr/>
            <p:nvPr/>
          </p:nvSpPr>
          <p:spPr bwMode="auto">
            <a:xfrm>
              <a:off x="5410202" y="3457575"/>
              <a:ext cx="77788" cy="58579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6" y="39"/>
                </a:cxn>
                <a:cxn ang="0">
                  <a:pos x="12" y="41"/>
                </a:cxn>
                <a:cxn ang="0">
                  <a:pos x="20" y="39"/>
                </a:cxn>
                <a:cxn ang="0">
                  <a:pos x="28" y="38"/>
                </a:cxn>
                <a:cxn ang="0">
                  <a:pos x="34" y="33"/>
                </a:cxn>
                <a:cxn ang="0">
                  <a:pos x="41" y="27"/>
                </a:cxn>
                <a:cxn ang="0">
                  <a:pos x="46" y="20"/>
                </a:cxn>
                <a:cxn ang="0">
                  <a:pos x="49" y="14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7" y="3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5" y="3"/>
                </a:cxn>
                <a:cxn ang="0">
                  <a:pos x="15" y="8"/>
                </a:cxn>
                <a:cxn ang="0">
                  <a:pos x="6" y="15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6" y="39"/>
                </a:cxn>
                <a:cxn ang="0">
                  <a:pos x="6" y="39"/>
                </a:cxn>
              </a:cxnLst>
              <a:rect l="0" t="0" r="r" b="b"/>
              <a:pathLst>
                <a:path w="49" h="41">
                  <a:moveTo>
                    <a:pt x="6" y="39"/>
                  </a:moveTo>
                  <a:lnTo>
                    <a:pt x="6" y="39"/>
                  </a:lnTo>
                  <a:lnTo>
                    <a:pt x="12" y="41"/>
                  </a:lnTo>
                  <a:lnTo>
                    <a:pt x="20" y="39"/>
                  </a:lnTo>
                  <a:lnTo>
                    <a:pt x="28" y="38"/>
                  </a:lnTo>
                  <a:lnTo>
                    <a:pt x="34" y="33"/>
                  </a:lnTo>
                  <a:lnTo>
                    <a:pt x="41" y="27"/>
                  </a:lnTo>
                  <a:lnTo>
                    <a:pt x="46" y="20"/>
                  </a:lnTo>
                  <a:lnTo>
                    <a:pt x="49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7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5" y="3"/>
                  </a:lnTo>
                  <a:lnTo>
                    <a:pt x="15" y="8"/>
                  </a:lnTo>
                  <a:lnTo>
                    <a:pt x="6" y="15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4" name="Freeform 334"/>
            <p:cNvSpPr/>
            <p:nvPr/>
          </p:nvSpPr>
          <p:spPr bwMode="auto">
            <a:xfrm>
              <a:off x="5449890" y="3373279"/>
              <a:ext cx="206375" cy="155734"/>
            </a:xfrm>
            <a:custGeom>
              <a:avLst/>
              <a:gdLst/>
              <a:ahLst/>
              <a:cxnLst>
                <a:cxn ang="0">
                  <a:pos x="113" y="5"/>
                </a:cxn>
                <a:cxn ang="0">
                  <a:pos x="113" y="5"/>
                </a:cxn>
                <a:cxn ang="0">
                  <a:pos x="116" y="9"/>
                </a:cxn>
                <a:cxn ang="0">
                  <a:pos x="119" y="16"/>
                </a:cxn>
                <a:cxn ang="0">
                  <a:pos x="122" y="30"/>
                </a:cxn>
                <a:cxn ang="0">
                  <a:pos x="124" y="46"/>
                </a:cxn>
                <a:cxn ang="0">
                  <a:pos x="124" y="59"/>
                </a:cxn>
                <a:cxn ang="0">
                  <a:pos x="124" y="59"/>
                </a:cxn>
                <a:cxn ang="0">
                  <a:pos x="121" y="65"/>
                </a:cxn>
                <a:cxn ang="0">
                  <a:pos x="117" y="71"/>
                </a:cxn>
                <a:cxn ang="0">
                  <a:pos x="109" y="82"/>
                </a:cxn>
                <a:cxn ang="0">
                  <a:pos x="101" y="90"/>
                </a:cxn>
                <a:cxn ang="0">
                  <a:pos x="94" y="95"/>
                </a:cxn>
                <a:cxn ang="0">
                  <a:pos x="94" y="95"/>
                </a:cxn>
                <a:cxn ang="0">
                  <a:pos x="79" y="100"/>
                </a:cxn>
                <a:cxn ang="0">
                  <a:pos x="67" y="103"/>
                </a:cxn>
                <a:cxn ang="0">
                  <a:pos x="54" y="101"/>
                </a:cxn>
                <a:cxn ang="0">
                  <a:pos x="43" y="98"/>
                </a:cxn>
                <a:cxn ang="0">
                  <a:pos x="32" y="93"/>
                </a:cxn>
                <a:cxn ang="0">
                  <a:pos x="22" y="86"/>
                </a:cxn>
                <a:cxn ang="0">
                  <a:pos x="14" y="78"/>
                </a:cxn>
                <a:cxn ang="0">
                  <a:pos x="5" y="6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9" y="82"/>
                </a:cxn>
                <a:cxn ang="0">
                  <a:pos x="19" y="90"/>
                </a:cxn>
                <a:cxn ang="0">
                  <a:pos x="29" y="98"/>
                </a:cxn>
                <a:cxn ang="0">
                  <a:pos x="41" y="105"/>
                </a:cxn>
                <a:cxn ang="0">
                  <a:pos x="52" y="108"/>
                </a:cxn>
                <a:cxn ang="0">
                  <a:pos x="67" y="109"/>
                </a:cxn>
                <a:cxn ang="0">
                  <a:pos x="81" y="106"/>
                </a:cxn>
                <a:cxn ang="0">
                  <a:pos x="95" y="100"/>
                </a:cxn>
                <a:cxn ang="0">
                  <a:pos x="95" y="100"/>
                </a:cxn>
                <a:cxn ang="0">
                  <a:pos x="105" y="95"/>
                </a:cxn>
                <a:cxn ang="0">
                  <a:pos x="114" y="86"/>
                </a:cxn>
                <a:cxn ang="0">
                  <a:pos x="119" y="81"/>
                </a:cxn>
                <a:cxn ang="0">
                  <a:pos x="124" y="74"/>
                </a:cxn>
                <a:cxn ang="0">
                  <a:pos x="127" y="68"/>
                </a:cxn>
                <a:cxn ang="0">
                  <a:pos x="130" y="60"/>
                </a:cxn>
                <a:cxn ang="0">
                  <a:pos x="130" y="60"/>
                </a:cxn>
                <a:cxn ang="0">
                  <a:pos x="130" y="46"/>
                </a:cxn>
                <a:cxn ang="0">
                  <a:pos x="128" y="28"/>
                </a:cxn>
                <a:cxn ang="0">
                  <a:pos x="125" y="13"/>
                </a:cxn>
                <a:cxn ang="0">
                  <a:pos x="122" y="6"/>
                </a:cxn>
                <a:cxn ang="0">
                  <a:pos x="119" y="0"/>
                </a:cxn>
                <a:cxn ang="0">
                  <a:pos x="113" y="5"/>
                </a:cxn>
              </a:cxnLst>
              <a:rect l="0" t="0" r="r" b="b"/>
              <a:pathLst>
                <a:path w="130" h="109">
                  <a:moveTo>
                    <a:pt x="113" y="5"/>
                  </a:moveTo>
                  <a:lnTo>
                    <a:pt x="113" y="5"/>
                  </a:lnTo>
                  <a:lnTo>
                    <a:pt x="116" y="9"/>
                  </a:lnTo>
                  <a:lnTo>
                    <a:pt x="119" y="16"/>
                  </a:lnTo>
                  <a:lnTo>
                    <a:pt x="122" y="30"/>
                  </a:lnTo>
                  <a:lnTo>
                    <a:pt x="124" y="46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1" y="65"/>
                  </a:lnTo>
                  <a:lnTo>
                    <a:pt x="117" y="71"/>
                  </a:lnTo>
                  <a:lnTo>
                    <a:pt x="109" y="82"/>
                  </a:lnTo>
                  <a:lnTo>
                    <a:pt x="101" y="90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79" y="100"/>
                  </a:lnTo>
                  <a:lnTo>
                    <a:pt x="67" y="103"/>
                  </a:lnTo>
                  <a:lnTo>
                    <a:pt x="54" y="101"/>
                  </a:lnTo>
                  <a:lnTo>
                    <a:pt x="43" y="98"/>
                  </a:lnTo>
                  <a:lnTo>
                    <a:pt x="32" y="93"/>
                  </a:lnTo>
                  <a:lnTo>
                    <a:pt x="22" y="86"/>
                  </a:lnTo>
                  <a:lnTo>
                    <a:pt x="14" y="78"/>
                  </a:lnTo>
                  <a:lnTo>
                    <a:pt x="5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9" y="82"/>
                  </a:lnTo>
                  <a:lnTo>
                    <a:pt x="19" y="90"/>
                  </a:lnTo>
                  <a:lnTo>
                    <a:pt x="29" y="98"/>
                  </a:lnTo>
                  <a:lnTo>
                    <a:pt x="41" y="105"/>
                  </a:lnTo>
                  <a:lnTo>
                    <a:pt x="52" y="108"/>
                  </a:lnTo>
                  <a:lnTo>
                    <a:pt x="67" y="109"/>
                  </a:lnTo>
                  <a:lnTo>
                    <a:pt x="81" y="10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5" y="95"/>
                  </a:lnTo>
                  <a:lnTo>
                    <a:pt x="114" y="86"/>
                  </a:lnTo>
                  <a:lnTo>
                    <a:pt x="119" y="81"/>
                  </a:lnTo>
                  <a:lnTo>
                    <a:pt x="124" y="74"/>
                  </a:lnTo>
                  <a:lnTo>
                    <a:pt x="127" y="68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46"/>
                  </a:lnTo>
                  <a:lnTo>
                    <a:pt x="128" y="28"/>
                  </a:lnTo>
                  <a:lnTo>
                    <a:pt x="125" y="13"/>
                  </a:lnTo>
                  <a:lnTo>
                    <a:pt x="122" y="6"/>
                  </a:lnTo>
                  <a:lnTo>
                    <a:pt x="119" y="0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5" name="Freeform 335"/>
            <p:cNvSpPr/>
            <p:nvPr/>
          </p:nvSpPr>
          <p:spPr bwMode="auto">
            <a:xfrm>
              <a:off x="5768977" y="3543300"/>
              <a:ext cx="76200" cy="67151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33"/>
                </a:cxn>
                <a:cxn ang="0">
                  <a:pos x="5" y="38"/>
                </a:cxn>
                <a:cxn ang="0">
                  <a:pos x="12" y="44"/>
                </a:cxn>
                <a:cxn ang="0">
                  <a:pos x="19" y="47"/>
                </a:cxn>
                <a:cxn ang="0">
                  <a:pos x="24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4" y="46"/>
                </a:cxn>
                <a:cxn ang="0">
                  <a:pos x="39" y="43"/>
                </a:cxn>
                <a:cxn ang="0">
                  <a:pos x="45" y="36"/>
                </a:cxn>
                <a:cxn ang="0">
                  <a:pos x="48" y="28"/>
                </a:cxn>
                <a:cxn ang="0">
                  <a:pos x="48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6" y="14"/>
                </a:cxn>
                <a:cxn ang="0">
                  <a:pos x="45" y="9"/>
                </a:cxn>
                <a:cxn ang="0">
                  <a:pos x="39" y="3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"/>
                </a:cxn>
                <a:cxn ang="0">
                  <a:pos x="12" y="5"/>
                </a:cxn>
                <a:cxn ang="0">
                  <a:pos x="5" y="11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48" h="47">
                  <a:moveTo>
                    <a:pt x="2" y="28"/>
                  </a:moveTo>
                  <a:lnTo>
                    <a:pt x="2" y="28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12" y="44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9" y="43"/>
                  </a:lnTo>
                  <a:lnTo>
                    <a:pt x="45" y="36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14"/>
                  </a:lnTo>
                  <a:lnTo>
                    <a:pt x="45" y="9"/>
                  </a:lnTo>
                  <a:lnTo>
                    <a:pt x="39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5" y="11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6" name="Freeform 336"/>
            <p:cNvSpPr/>
            <p:nvPr/>
          </p:nvSpPr>
          <p:spPr bwMode="auto">
            <a:xfrm>
              <a:off x="5557840" y="3581877"/>
              <a:ext cx="71438" cy="4572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13"/>
                </a:cxn>
                <a:cxn ang="0">
                  <a:pos x="41" y="20"/>
                </a:cxn>
                <a:cxn ang="0">
                  <a:pos x="37" y="27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19" y="32"/>
                </a:cxn>
                <a:cxn ang="0">
                  <a:pos x="10" y="28"/>
                </a:cxn>
                <a:cxn ang="0">
                  <a:pos x="5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2" y="3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5" h="32">
                  <a:moveTo>
                    <a:pt x="43" y="0"/>
                  </a:moveTo>
                  <a:lnTo>
                    <a:pt x="43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13"/>
                  </a:lnTo>
                  <a:lnTo>
                    <a:pt x="41" y="20"/>
                  </a:lnTo>
                  <a:lnTo>
                    <a:pt x="37" y="2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0" y="28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2" y="3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7" name="Freeform 337"/>
            <p:cNvSpPr/>
            <p:nvPr/>
          </p:nvSpPr>
          <p:spPr bwMode="auto">
            <a:xfrm>
              <a:off x="5557840" y="3687604"/>
              <a:ext cx="52388" cy="542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4"/>
                </a:cxn>
                <a:cxn ang="0">
                  <a:pos x="30" y="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3" y="23"/>
                </a:cxn>
                <a:cxn ang="0">
                  <a:pos x="30" y="31"/>
                </a:cxn>
                <a:cxn ang="0">
                  <a:pos x="26" y="35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8" y="2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0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23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23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8" name="Freeform 338"/>
            <p:cNvSpPr/>
            <p:nvPr/>
          </p:nvSpPr>
          <p:spPr bwMode="auto">
            <a:xfrm>
              <a:off x="5734052" y="3791903"/>
              <a:ext cx="80963" cy="7286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1" y="46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6" y="40"/>
                </a:cxn>
                <a:cxn ang="0">
                  <a:pos x="49" y="31"/>
                </a:cxn>
                <a:cxn ang="0">
                  <a:pos x="51" y="26"/>
                </a:cxn>
                <a:cxn ang="0">
                  <a:pos x="49" y="21"/>
                </a:cxn>
                <a:cxn ang="0">
                  <a:pos x="49" y="21"/>
                </a:cxn>
                <a:cxn ang="0">
                  <a:pos x="48" y="16"/>
                </a:cxn>
                <a:cxn ang="0">
                  <a:pos x="46" y="11"/>
                </a:cxn>
                <a:cxn ang="0">
                  <a:pos x="38" y="5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1" y="5"/>
                </a:cxn>
                <a:cxn ang="0">
                  <a:pos x="3" y="11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51" h="51">
                  <a:moveTo>
                    <a:pt x="0" y="31"/>
                  </a:move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1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49" y="31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8" y="16"/>
                  </a:lnTo>
                  <a:lnTo>
                    <a:pt x="46" y="11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3" y="1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9" name="Freeform 339"/>
            <p:cNvSpPr/>
            <p:nvPr/>
          </p:nvSpPr>
          <p:spPr bwMode="auto">
            <a:xfrm>
              <a:off x="5681665" y="3693319"/>
              <a:ext cx="52388" cy="4429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3" y="25"/>
                </a:cxn>
                <a:cxn ang="0">
                  <a:pos x="8" y="30"/>
                </a:cxn>
                <a:cxn ang="0">
                  <a:pos x="14" y="31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7" y="30"/>
                </a:cxn>
                <a:cxn ang="0">
                  <a:pos x="32" y="25"/>
                </a:cxn>
                <a:cxn ang="0">
                  <a:pos x="33" y="19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6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8" y="30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0" name="Freeform 340"/>
            <p:cNvSpPr/>
            <p:nvPr/>
          </p:nvSpPr>
          <p:spPr bwMode="auto">
            <a:xfrm>
              <a:off x="5595940" y="3901917"/>
              <a:ext cx="22225" cy="4000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13" y="6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4" h="28">
                  <a:moveTo>
                    <a:pt x="14" y="11"/>
                  </a:moveTo>
                  <a:lnTo>
                    <a:pt x="14" y="11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1" name="Freeform 341"/>
            <p:cNvSpPr/>
            <p:nvPr/>
          </p:nvSpPr>
          <p:spPr bwMode="auto">
            <a:xfrm>
              <a:off x="5845177" y="3774758"/>
              <a:ext cx="25400" cy="4000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14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0" y="28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6" h="28">
                  <a:moveTo>
                    <a:pt x="0" y="17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2" name="Freeform 342"/>
            <p:cNvSpPr/>
            <p:nvPr/>
          </p:nvSpPr>
          <p:spPr bwMode="auto">
            <a:xfrm>
              <a:off x="5695952" y="3570447"/>
              <a:ext cx="30163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9" h="19">
                  <a:moveTo>
                    <a:pt x="0" y="11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3" name="Freeform 343"/>
            <p:cNvSpPr/>
            <p:nvPr/>
          </p:nvSpPr>
          <p:spPr bwMode="auto">
            <a:xfrm>
              <a:off x="5497515" y="3604737"/>
              <a:ext cx="28575" cy="2428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11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4" name="Freeform 344"/>
            <p:cNvSpPr/>
            <p:nvPr/>
          </p:nvSpPr>
          <p:spPr bwMode="auto">
            <a:xfrm>
              <a:off x="5789615" y="3463290"/>
              <a:ext cx="30163" cy="271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5" name="Freeform 345"/>
            <p:cNvSpPr/>
            <p:nvPr/>
          </p:nvSpPr>
          <p:spPr bwMode="auto">
            <a:xfrm>
              <a:off x="5610227" y="3817620"/>
              <a:ext cx="31750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7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0" y="11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6" name="Freeform 346"/>
            <p:cNvSpPr/>
            <p:nvPr/>
          </p:nvSpPr>
          <p:spPr bwMode="auto">
            <a:xfrm>
              <a:off x="5805490" y="3671888"/>
              <a:ext cx="30163" cy="271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4" y="18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7" name="Freeform 347"/>
            <p:cNvSpPr/>
            <p:nvPr/>
          </p:nvSpPr>
          <p:spPr bwMode="auto">
            <a:xfrm>
              <a:off x="5641977" y="3973354"/>
              <a:ext cx="22225" cy="27146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6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8" name="Freeform 348"/>
            <p:cNvSpPr/>
            <p:nvPr/>
          </p:nvSpPr>
          <p:spPr bwMode="auto">
            <a:xfrm>
              <a:off x="5805490" y="3896202"/>
              <a:ext cx="26988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6" y="19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1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7" h="19">
                  <a:moveTo>
                    <a:pt x="0" y="11"/>
                  </a:move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9" name="Freeform 349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  <a:cxn ang="0">
                  <a:pos x="51" y="217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  <a:lnTo>
                    <a:pt x="51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0" name="Freeform 350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1" name="Freeform 351"/>
            <p:cNvSpPr/>
            <p:nvPr/>
          </p:nvSpPr>
          <p:spPr bwMode="auto">
            <a:xfrm>
              <a:off x="6108754" y="1276227"/>
              <a:ext cx="982663" cy="510064"/>
            </a:xfrm>
            <a:custGeom>
              <a:avLst/>
              <a:gdLst/>
              <a:ahLst/>
              <a:cxnLst>
                <a:cxn ang="0">
                  <a:pos x="206" y="355"/>
                </a:cxn>
                <a:cxn ang="0">
                  <a:pos x="178" y="339"/>
                </a:cxn>
                <a:cxn ang="0">
                  <a:pos x="160" y="315"/>
                </a:cxn>
                <a:cxn ang="0">
                  <a:pos x="151" y="285"/>
                </a:cxn>
                <a:cxn ang="0">
                  <a:pos x="157" y="222"/>
                </a:cxn>
                <a:cxn ang="0">
                  <a:pos x="135" y="231"/>
                </a:cxn>
                <a:cxn ang="0">
                  <a:pos x="92" y="236"/>
                </a:cxn>
                <a:cxn ang="0">
                  <a:pos x="46" y="230"/>
                </a:cxn>
                <a:cxn ang="0">
                  <a:pos x="11" y="211"/>
                </a:cxn>
                <a:cxn ang="0">
                  <a:pos x="0" y="179"/>
                </a:cxn>
                <a:cxn ang="0">
                  <a:pos x="11" y="149"/>
                </a:cxn>
                <a:cxn ang="0">
                  <a:pos x="30" y="130"/>
                </a:cxn>
                <a:cxn ang="0">
                  <a:pos x="78" y="114"/>
                </a:cxn>
                <a:cxn ang="0">
                  <a:pos x="138" y="117"/>
                </a:cxn>
                <a:cxn ang="0">
                  <a:pos x="154" y="125"/>
                </a:cxn>
                <a:cxn ang="0">
                  <a:pos x="164" y="46"/>
                </a:cxn>
                <a:cxn ang="0">
                  <a:pos x="178" y="20"/>
                </a:cxn>
                <a:cxn ang="0">
                  <a:pos x="202" y="4"/>
                </a:cxn>
                <a:cxn ang="0">
                  <a:pos x="241" y="0"/>
                </a:cxn>
                <a:cxn ang="0">
                  <a:pos x="262" y="3"/>
                </a:cxn>
                <a:cxn ang="0">
                  <a:pos x="297" y="19"/>
                </a:cxn>
                <a:cxn ang="0">
                  <a:pos x="335" y="62"/>
                </a:cxn>
                <a:cxn ang="0">
                  <a:pos x="352" y="92"/>
                </a:cxn>
                <a:cxn ang="0">
                  <a:pos x="370" y="46"/>
                </a:cxn>
                <a:cxn ang="0">
                  <a:pos x="410" y="16"/>
                </a:cxn>
                <a:cxn ang="0">
                  <a:pos x="432" y="12"/>
                </a:cxn>
                <a:cxn ang="0">
                  <a:pos x="448" y="16"/>
                </a:cxn>
                <a:cxn ang="0">
                  <a:pos x="465" y="28"/>
                </a:cxn>
                <a:cxn ang="0">
                  <a:pos x="483" y="66"/>
                </a:cxn>
                <a:cxn ang="0">
                  <a:pos x="489" y="109"/>
                </a:cxn>
                <a:cxn ang="0">
                  <a:pos x="519" y="90"/>
                </a:cxn>
                <a:cxn ang="0">
                  <a:pos x="549" y="84"/>
                </a:cxn>
                <a:cxn ang="0">
                  <a:pos x="578" y="90"/>
                </a:cxn>
                <a:cxn ang="0">
                  <a:pos x="600" y="108"/>
                </a:cxn>
                <a:cxn ang="0">
                  <a:pos x="616" y="136"/>
                </a:cxn>
                <a:cxn ang="0">
                  <a:pos x="619" y="162"/>
                </a:cxn>
                <a:cxn ang="0">
                  <a:pos x="613" y="190"/>
                </a:cxn>
                <a:cxn ang="0">
                  <a:pos x="594" y="209"/>
                </a:cxn>
                <a:cxn ang="0">
                  <a:pos x="568" y="220"/>
                </a:cxn>
                <a:cxn ang="0">
                  <a:pos x="505" y="227"/>
                </a:cxn>
                <a:cxn ang="0">
                  <a:pos x="514" y="246"/>
                </a:cxn>
                <a:cxn ang="0">
                  <a:pos x="519" y="274"/>
                </a:cxn>
                <a:cxn ang="0">
                  <a:pos x="516" y="303"/>
                </a:cxn>
                <a:cxn ang="0">
                  <a:pos x="500" y="325"/>
                </a:cxn>
                <a:cxn ang="0">
                  <a:pos x="476" y="341"/>
                </a:cxn>
                <a:cxn ang="0">
                  <a:pos x="454" y="347"/>
                </a:cxn>
                <a:cxn ang="0">
                  <a:pos x="419" y="347"/>
                </a:cxn>
                <a:cxn ang="0">
                  <a:pos x="392" y="336"/>
                </a:cxn>
                <a:cxn ang="0">
                  <a:pos x="352" y="296"/>
                </a:cxn>
                <a:cxn ang="0">
                  <a:pos x="324" y="266"/>
                </a:cxn>
                <a:cxn ang="0">
                  <a:pos x="300" y="315"/>
                </a:cxn>
                <a:cxn ang="0">
                  <a:pos x="252" y="350"/>
                </a:cxn>
                <a:cxn ang="0">
                  <a:pos x="227" y="357"/>
                </a:cxn>
              </a:cxnLst>
              <a:rect l="0" t="0" r="r" b="b"/>
              <a:pathLst>
                <a:path w="619" h="357">
                  <a:moveTo>
                    <a:pt x="218" y="357"/>
                  </a:moveTo>
                  <a:lnTo>
                    <a:pt x="218" y="357"/>
                  </a:lnTo>
                  <a:lnTo>
                    <a:pt x="206" y="355"/>
                  </a:lnTo>
                  <a:lnTo>
                    <a:pt x="195" y="350"/>
                  </a:lnTo>
                  <a:lnTo>
                    <a:pt x="186" y="346"/>
                  </a:lnTo>
                  <a:lnTo>
                    <a:pt x="178" y="339"/>
                  </a:lnTo>
                  <a:lnTo>
                    <a:pt x="172" y="333"/>
                  </a:lnTo>
                  <a:lnTo>
                    <a:pt x="165" y="323"/>
                  </a:lnTo>
                  <a:lnTo>
                    <a:pt x="160" y="315"/>
                  </a:lnTo>
                  <a:lnTo>
                    <a:pt x="156" y="306"/>
                  </a:lnTo>
                  <a:lnTo>
                    <a:pt x="154" y="295"/>
                  </a:lnTo>
                  <a:lnTo>
                    <a:pt x="151" y="285"/>
                  </a:lnTo>
                  <a:lnTo>
                    <a:pt x="151" y="263"/>
                  </a:lnTo>
                  <a:lnTo>
                    <a:pt x="153" y="242"/>
                  </a:lnTo>
                  <a:lnTo>
                    <a:pt x="157" y="222"/>
                  </a:lnTo>
                  <a:lnTo>
                    <a:pt x="157" y="222"/>
                  </a:lnTo>
                  <a:lnTo>
                    <a:pt x="148" y="227"/>
                  </a:lnTo>
                  <a:lnTo>
                    <a:pt x="135" y="231"/>
                  </a:lnTo>
                  <a:lnTo>
                    <a:pt x="121" y="235"/>
                  </a:lnTo>
                  <a:lnTo>
                    <a:pt x="107" y="236"/>
                  </a:lnTo>
                  <a:lnTo>
                    <a:pt x="92" y="236"/>
                  </a:lnTo>
                  <a:lnTo>
                    <a:pt x="76" y="235"/>
                  </a:lnTo>
                  <a:lnTo>
                    <a:pt x="60" y="233"/>
                  </a:lnTo>
                  <a:lnTo>
                    <a:pt x="46" y="230"/>
                  </a:lnTo>
                  <a:lnTo>
                    <a:pt x="34" y="225"/>
                  </a:lnTo>
                  <a:lnTo>
                    <a:pt x="21" y="219"/>
                  </a:lnTo>
                  <a:lnTo>
                    <a:pt x="11" y="211"/>
                  </a:lnTo>
                  <a:lnTo>
                    <a:pt x="5" y="201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3" y="165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3"/>
                  </a:lnTo>
                  <a:lnTo>
                    <a:pt x="22" y="136"/>
                  </a:lnTo>
                  <a:lnTo>
                    <a:pt x="30" y="130"/>
                  </a:lnTo>
                  <a:lnTo>
                    <a:pt x="38" y="125"/>
                  </a:lnTo>
                  <a:lnTo>
                    <a:pt x="57" y="119"/>
                  </a:lnTo>
                  <a:lnTo>
                    <a:pt x="78" y="114"/>
                  </a:lnTo>
                  <a:lnTo>
                    <a:pt x="99" y="112"/>
                  </a:lnTo>
                  <a:lnTo>
                    <a:pt x="119" y="114"/>
                  </a:lnTo>
                  <a:lnTo>
                    <a:pt x="138" y="117"/>
                  </a:lnTo>
                  <a:lnTo>
                    <a:pt x="146" y="120"/>
                  </a:lnTo>
                  <a:lnTo>
                    <a:pt x="154" y="125"/>
                  </a:lnTo>
                  <a:lnTo>
                    <a:pt x="154" y="125"/>
                  </a:lnTo>
                  <a:lnTo>
                    <a:pt x="157" y="77"/>
                  </a:lnTo>
                  <a:lnTo>
                    <a:pt x="160" y="55"/>
                  </a:lnTo>
                  <a:lnTo>
                    <a:pt x="164" y="46"/>
                  </a:lnTo>
                  <a:lnTo>
                    <a:pt x="167" y="36"/>
                  </a:lnTo>
                  <a:lnTo>
                    <a:pt x="172" y="28"/>
                  </a:lnTo>
                  <a:lnTo>
                    <a:pt x="178" y="20"/>
                  </a:lnTo>
                  <a:lnTo>
                    <a:pt x="184" y="14"/>
                  </a:lnTo>
                  <a:lnTo>
                    <a:pt x="192" y="8"/>
                  </a:lnTo>
                  <a:lnTo>
                    <a:pt x="202" y="4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72" y="6"/>
                  </a:lnTo>
                  <a:lnTo>
                    <a:pt x="279" y="9"/>
                  </a:lnTo>
                  <a:lnTo>
                    <a:pt x="297" y="19"/>
                  </a:lnTo>
                  <a:lnTo>
                    <a:pt x="311" y="31"/>
                  </a:lnTo>
                  <a:lnTo>
                    <a:pt x="324" y="46"/>
                  </a:lnTo>
                  <a:lnTo>
                    <a:pt x="335" y="62"/>
                  </a:lnTo>
                  <a:lnTo>
                    <a:pt x="345" y="77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6" y="76"/>
                  </a:lnTo>
                  <a:lnTo>
                    <a:pt x="362" y="60"/>
                  </a:lnTo>
                  <a:lnTo>
                    <a:pt x="370" y="46"/>
                  </a:lnTo>
                  <a:lnTo>
                    <a:pt x="381" y="33"/>
                  </a:lnTo>
                  <a:lnTo>
                    <a:pt x="395" y="24"/>
                  </a:lnTo>
                  <a:lnTo>
                    <a:pt x="410" y="16"/>
                  </a:lnTo>
                  <a:lnTo>
                    <a:pt x="416" y="14"/>
                  </a:lnTo>
                  <a:lnTo>
                    <a:pt x="424" y="12"/>
                  </a:lnTo>
                  <a:lnTo>
                    <a:pt x="432" y="12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8" y="16"/>
                  </a:lnTo>
                  <a:lnTo>
                    <a:pt x="454" y="20"/>
                  </a:lnTo>
                  <a:lnTo>
                    <a:pt x="460" y="24"/>
                  </a:lnTo>
                  <a:lnTo>
                    <a:pt x="465" y="28"/>
                  </a:lnTo>
                  <a:lnTo>
                    <a:pt x="473" y="39"/>
                  </a:lnTo>
                  <a:lnTo>
                    <a:pt x="479" y="52"/>
                  </a:lnTo>
                  <a:lnTo>
                    <a:pt x="483" y="66"/>
                  </a:lnTo>
                  <a:lnTo>
                    <a:pt x="486" y="81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8" y="101"/>
                  </a:lnTo>
                  <a:lnTo>
                    <a:pt x="508" y="95"/>
                  </a:lnTo>
                  <a:lnTo>
                    <a:pt x="519" y="90"/>
                  </a:lnTo>
                  <a:lnTo>
                    <a:pt x="529" y="87"/>
                  </a:lnTo>
                  <a:lnTo>
                    <a:pt x="540" y="85"/>
                  </a:lnTo>
                  <a:lnTo>
                    <a:pt x="549" y="84"/>
                  </a:lnTo>
                  <a:lnTo>
                    <a:pt x="559" y="85"/>
                  </a:lnTo>
                  <a:lnTo>
                    <a:pt x="568" y="87"/>
                  </a:lnTo>
                  <a:lnTo>
                    <a:pt x="578" y="90"/>
                  </a:lnTo>
                  <a:lnTo>
                    <a:pt x="586" y="95"/>
                  </a:lnTo>
                  <a:lnTo>
                    <a:pt x="594" y="100"/>
                  </a:lnTo>
                  <a:lnTo>
                    <a:pt x="600" y="108"/>
                  </a:lnTo>
                  <a:lnTo>
                    <a:pt x="606" y="116"/>
                  </a:lnTo>
                  <a:lnTo>
                    <a:pt x="611" y="125"/>
                  </a:lnTo>
                  <a:lnTo>
                    <a:pt x="616" y="136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9" y="162"/>
                  </a:lnTo>
                  <a:lnTo>
                    <a:pt x="617" y="173"/>
                  </a:lnTo>
                  <a:lnTo>
                    <a:pt x="616" y="182"/>
                  </a:lnTo>
                  <a:lnTo>
                    <a:pt x="613" y="190"/>
                  </a:lnTo>
                  <a:lnTo>
                    <a:pt x="608" y="198"/>
                  </a:lnTo>
                  <a:lnTo>
                    <a:pt x="602" y="204"/>
                  </a:lnTo>
                  <a:lnTo>
                    <a:pt x="594" y="209"/>
                  </a:lnTo>
                  <a:lnTo>
                    <a:pt x="586" y="214"/>
                  </a:lnTo>
                  <a:lnTo>
                    <a:pt x="578" y="217"/>
                  </a:lnTo>
                  <a:lnTo>
                    <a:pt x="568" y="220"/>
                  </a:lnTo>
                  <a:lnTo>
                    <a:pt x="548" y="225"/>
                  </a:lnTo>
                  <a:lnTo>
                    <a:pt x="525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10" y="236"/>
                  </a:lnTo>
                  <a:lnTo>
                    <a:pt x="514" y="246"/>
                  </a:lnTo>
                  <a:lnTo>
                    <a:pt x="517" y="255"/>
                  </a:lnTo>
                  <a:lnTo>
                    <a:pt x="519" y="265"/>
                  </a:lnTo>
                  <a:lnTo>
                    <a:pt x="519" y="274"/>
                  </a:lnTo>
                  <a:lnTo>
                    <a:pt x="519" y="284"/>
                  </a:lnTo>
                  <a:lnTo>
                    <a:pt x="517" y="293"/>
                  </a:lnTo>
                  <a:lnTo>
                    <a:pt x="516" y="303"/>
                  </a:lnTo>
                  <a:lnTo>
                    <a:pt x="511" y="311"/>
                  </a:lnTo>
                  <a:lnTo>
                    <a:pt x="506" y="319"/>
                  </a:lnTo>
                  <a:lnTo>
                    <a:pt x="500" y="325"/>
                  </a:lnTo>
                  <a:lnTo>
                    <a:pt x="494" y="331"/>
                  </a:lnTo>
                  <a:lnTo>
                    <a:pt x="486" y="338"/>
                  </a:lnTo>
                  <a:lnTo>
                    <a:pt x="476" y="341"/>
                  </a:lnTo>
                  <a:lnTo>
                    <a:pt x="465" y="344"/>
                  </a:lnTo>
                  <a:lnTo>
                    <a:pt x="454" y="347"/>
                  </a:lnTo>
                  <a:lnTo>
                    <a:pt x="454" y="347"/>
                  </a:lnTo>
                  <a:lnTo>
                    <a:pt x="441" y="349"/>
                  </a:lnTo>
                  <a:lnTo>
                    <a:pt x="430" y="347"/>
                  </a:lnTo>
                  <a:lnTo>
                    <a:pt x="419" y="347"/>
                  </a:lnTo>
                  <a:lnTo>
                    <a:pt x="410" y="344"/>
                  </a:lnTo>
                  <a:lnTo>
                    <a:pt x="400" y="341"/>
                  </a:lnTo>
                  <a:lnTo>
                    <a:pt x="392" y="336"/>
                  </a:lnTo>
                  <a:lnTo>
                    <a:pt x="378" y="325"/>
                  </a:lnTo>
                  <a:lnTo>
                    <a:pt x="365" y="312"/>
                  </a:lnTo>
                  <a:lnTo>
                    <a:pt x="352" y="296"/>
                  </a:lnTo>
                  <a:lnTo>
                    <a:pt x="340" y="282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19" y="284"/>
                  </a:lnTo>
                  <a:lnTo>
                    <a:pt x="311" y="300"/>
                  </a:lnTo>
                  <a:lnTo>
                    <a:pt x="300" y="315"/>
                  </a:lnTo>
                  <a:lnTo>
                    <a:pt x="286" y="330"/>
                  </a:lnTo>
                  <a:lnTo>
                    <a:pt x="270" y="342"/>
                  </a:lnTo>
                  <a:lnTo>
                    <a:pt x="252" y="350"/>
                  </a:lnTo>
                  <a:lnTo>
                    <a:pt x="245" y="354"/>
                  </a:lnTo>
                  <a:lnTo>
                    <a:pt x="235" y="357"/>
                  </a:lnTo>
                  <a:lnTo>
                    <a:pt x="227" y="357"/>
                  </a:lnTo>
                  <a:lnTo>
                    <a:pt x="218" y="357"/>
                  </a:lnTo>
                  <a:lnTo>
                    <a:pt x="218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2" name="Freeform 352"/>
            <p:cNvSpPr/>
            <p:nvPr/>
          </p:nvSpPr>
          <p:spPr bwMode="auto">
            <a:xfrm>
              <a:off x="5951540" y="3667602"/>
              <a:ext cx="261938" cy="57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5" y="35"/>
                </a:cxn>
                <a:cxn ang="0">
                  <a:pos x="44" y="37"/>
                </a:cxn>
                <a:cxn ang="0">
                  <a:pos x="82" y="40"/>
                </a:cxn>
                <a:cxn ang="0">
                  <a:pos x="122" y="40"/>
                </a:cxn>
                <a:cxn ang="0">
                  <a:pos x="162" y="35"/>
                </a:cxn>
                <a:cxn ang="0">
                  <a:pos x="162" y="35"/>
                </a:cxn>
                <a:cxn ang="0">
                  <a:pos x="165" y="6"/>
                </a:cxn>
                <a:cxn ang="0">
                  <a:pos x="165" y="6"/>
                </a:cxn>
                <a:cxn ang="0">
                  <a:pos x="123" y="8"/>
                </a:cxn>
                <a:cxn ang="0">
                  <a:pos x="82" y="6"/>
                </a:cxn>
                <a:cxn ang="0">
                  <a:pos x="4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5" h="40">
                  <a:moveTo>
                    <a:pt x="0" y="0"/>
                  </a:moveTo>
                  <a:lnTo>
                    <a:pt x="0" y="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5" y="35"/>
                  </a:lnTo>
                  <a:lnTo>
                    <a:pt x="44" y="37"/>
                  </a:lnTo>
                  <a:lnTo>
                    <a:pt x="82" y="40"/>
                  </a:lnTo>
                  <a:lnTo>
                    <a:pt x="122" y="40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23" y="8"/>
                  </a:lnTo>
                  <a:lnTo>
                    <a:pt x="82" y="6"/>
                  </a:lnTo>
                  <a:lnTo>
                    <a:pt x="4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3" name="Freeform 353"/>
            <p:cNvSpPr/>
            <p:nvPr/>
          </p:nvSpPr>
          <p:spPr bwMode="auto">
            <a:xfrm>
              <a:off x="5940427" y="3577590"/>
              <a:ext cx="292100" cy="67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6" y="36"/>
                </a:cxn>
                <a:cxn ang="0">
                  <a:pos x="89" y="42"/>
                </a:cxn>
                <a:cxn ang="0">
                  <a:pos x="134" y="47"/>
                </a:cxn>
                <a:cxn ang="0">
                  <a:pos x="176" y="47"/>
                </a:cxn>
                <a:cxn ang="0">
                  <a:pos x="176" y="47"/>
                </a:cxn>
                <a:cxn ang="0">
                  <a:pos x="184" y="20"/>
                </a:cxn>
                <a:cxn ang="0">
                  <a:pos x="184" y="20"/>
                </a:cxn>
                <a:cxn ang="0">
                  <a:pos x="161" y="20"/>
                </a:cxn>
                <a:cxn ang="0">
                  <a:pos x="138" y="20"/>
                </a:cxn>
                <a:cxn ang="0">
                  <a:pos x="92" y="16"/>
                </a:cxn>
                <a:cxn ang="0">
                  <a:pos x="46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4" h="47">
                  <a:moveTo>
                    <a:pt x="0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6" y="36"/>
                  </a:lnTo>
                  <a:lnTo>
                    <a:pt x="89" y="42"/>
                  </a:lnTo>
                  <a:lnTo>
                    <a:pt x="134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61" y="20"/>
                  </a:lnTo>
                  <a:lnTo>
                    <a:pt x="138" y="20"/>
                  </a:lnTo>
                  <a:lnTo>
                    <a:pt x="92" y="16"/>
                  </a:lnTo>
                  <a:lnTo>
                    <a:pt x="4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4" name="Freeform 354"/>
            <p:cNvSpPr/>
            <p:nvPr/>
          </p:nvSpPr>
          <p:spPr bwMode="auto">
            <a:xfrm>
              <a:off x="5938840" y="3446145"/>
              <a:ext cx="354013" cy="81439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3"/>
                </a:cxn>
                <a:cxn ang="0">
                  <a:pos x="25" y="33"/>
                </a:cxn>
                <a:cxn ang="0">
                  <a:pos x="51" y="41"/>
                </a:cxn>
                <a:cxn ang="0">
                  <a:pos x="76" y="46"/>
                </a:cxn>
                <a:cxn ang="0">
                  <a:pos x="101" y="50"/>
                </a:cxn>
                <a:cxn ang="0">
                  <a:pos x="128" y="54"/>
                </a:cxn>
                <a:cxn ang="0">
                  <a:pos x="155" y="55"/>
                </a:cxn>
                <a:cxn ang="0">
                  <a:pos x="182" y="57"/>
                </a:cxn>
                <a:cxn ang="0">
                  <a:pos x="209" y="57"/>
                </a:cxn>
                <a:cxn ang="0">
                  <a:pos x="209" y="57"/>
                </a:cxn>
                <a:cxn ang="0">
                  <a:pos x="219" y="39"/>
                </a:cxn>
                <a:cxn ang="0">
                  <a:pos x="219" y="39"/>
                </a:cxn>
                <a:cxn ang="0">
                  <a:pos x="223" y="31"/>
                </a:cxn>
                <a:cxn ang="0">
                  <a:pos x="223" y="31"/>
                </a:cxn>
                <a:cxn ang="0">
                  <a:pos x="168" y="25"/>
                </a:cxn>
                <a:cxn ang="0">
                  <a:pos x="112" y="1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3" h="57">
                  <a:moveTo>
                    <a:pt x="0" y="23"/>
                  </a:moveTo>
                  <a:lnTo>
                    <a:pt x="0" y="23"/>
                  </a:lnTo>
                  <a:lnTo>
                    <a:pt x="25" y="33"/>
                  </a:lnTo>
                  <a:lnTo>
                    <a:pt x="51" y="41"/>
                  </a:lnTo>
                  <a:lnTo>
                    <a:pt x="76" y="46"/>
                  </a:lnTo>
                  <a:lnTo>
                    <a:pt x="101" y="50"/>
                  </a:lnTo>
                  <a:lnTo>
                    <a:pt x="128" y="54"/>
                  </a:lnTo>
                  <a:lnTo>
                    <a:pt x="155" y="55"/>
                  </a:lnTo>
                  <a:lnTo>
                    <a:pt x="182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9" y="39"/>
                  </a:lnTo>
                  <a:lnTo>
                    <a:pt x="219" y="39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168" y="25"/>
                  </a:lnTo>
                  <a:lnTo>
                    <a:pt x="112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5" name="Freeform 355"/>
            <p:cNvSpPr/>
            <p:nvPr/>
          </p:nvSpPr>
          <p:spPr bwMode="auto">
            <a:xfrm>
              <a:off x="5940427" y="3388995"/>
              <a:ext cx="376238" cy="1014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11" y="57"/>
                </a:cxn>
                <a:cxn ang="0">
                  <a:pos x="167" y="65"/>
                </a:cxn>
                <a:cxn ang="0">
                  <a:pos x="222" y="71"/>
                </a:cxn>
                <a:cxn ang="0">
                  <a:pos x="222" y="71"/>
                </a:cxn>
                <a:cxn ang="0">
                  <a:pos x="237" y="44"/>
                </a:cxn>
                <a:cxn ang="0">
                  <a:pos x="237" y="44"/>
                </a:cxn>
                <a:cxn ang="0">
                  <a:pos x="178" y="40"/>
                </a:cxn>
                <a:cxn ang="0">
                  <a:pos x="148" y="36"/>
                </a:cxn>
                <a:cxn ang="0">
                  <a:pos x="118" y="33"/>
                </a:cxn>
                <a:cxn ang="0">
                  <a:pos x="89" y="27"/>
                </a:cxn>
                <a:cxn ang="0">
                  <a:pos x="61" y="21"/>
                </a:cxn>
                <a:cxn ang="0">
                  <a:pos x="32" y="1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21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37" h="71">
                  <a:moveTo>
                    <a:pt x="0" y="40"/>
                  </a:moveTo>
                  <a:lnTo>
                    <a:pt x="0" y="40"/>
                  </a:lnTo>
                  <a:lnTo>
                    <a:pt x="111" y="57"/>
                  </a:lnTo>
                  <a:lnTo>
                    <a:pt x="167" y="65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37" y="44"/>
                  </a:lnTo>
                  <a:lnTo>
                    <a:pt x="237" y="44"/>
                  </a:lnTo>
                  <a:lnTo>
                    <a:pt x="178" y="40"/>
                  </a:lnTo>
                  <a:lnTo>
                    <a:pt x="148" y="36"/>
                  </a:lnTo>
                  <a:lnTo>
                    <a:pt x="118" y="33"/>
                  </a:lnTo>
                  <a:lnTo>
                    <a:pt x="89" y="27"/>
                  </a:lnTo>
                  <a:lnTo>
                    <a:pt x="61" y="21"/>
                  </a:lnTo>
                  <a:lnTo>
                    <a:pt x="32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6" name="Freeform 356"/>
            <p:cNvSpPr/>
            <p:nvPr/>
          </p:nvSpPr>
          <p:spPr bwMode="auto">
            <a:xfrm>
              <a:off x="5961065" y="3300413"/>
              <a:ext cx="385763" cy="120015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3" y="1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7" y="45"/>
                </a:cxn>
                <a:cxn ang="0">
                  <a:pos x="56" y="54"/>
                </a:cxn>
                <a:cxn ang="0">
                  <a:pos x="84" y="62"/>
                </a:cxn>
                <a:cxn ang="0">
                  <a:pos x="114" y="68"/>
                </a:cxn>
                <a:cxn ang="0">
                  <a:pos x="143" y="75"/>
                </a:cxn>
                <a:cxn ang="0">
                  <a:pos x="173" y="78"/>
                </a:cxn>
                <a:cxn ang="0">
                  <a:pos x="233" y="84"/>
                </a:cxn>
                <a:cxn ang="0">
                  <a:pos x="233" y="84"/>
                </a:cxn>
                <a:cxn ang="0">
                  <a:pos x="241" y="59"/>
                </a:cxn>
                <a:cxn ang="0">
                  <a:pos x="241" y="59"/>
                </a:cxn>
                <a:cxn ang="0">
                  <a:pos x="243" y="54"/>
                </a:cxn>
                <a:cxn ang="0">
                  <a:pos x="243" y="54"/>
                </a:cxn>
                <a:cxn ang="0">
                  <a:pos x="213" y="52"/>
                </a:cxn>
                <a:cxn ang="0">
                  <a:pos x="183" y="49"/>
                </a:cxn>
                <a:cxn ang="0">
                  <a:pos x="152" y="46"/>
                </a:cxn>
                <a:cxn ang="0">
                  <a:pos x="124" y="40"/>
                </a:cxn>
                <a:cxn ang="0">
                  <a:pos x="94" y="33"/>
                </a:cxn>
                <a:cxn ang="0">
                  <a:pos x="67" y="24"/>
                </a:cxn>
                <a:cxn ang="0">
                  <a:pos x="38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243" h="84">
                  <a:moveTo>
                    <a:pt x="3" y="19"/>
                  </a:move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7" y="45"/>
                  </a:lnTo>
                  <a:lnTo>
                    <a:pt x="56" y="54"/>
                  </a:lnTo>
                  <a:lnTo>
                    <a:pt x="84" y="62"/>
                  </a:lnTo>
                  <a:lnTo>
                    <a:pt x="114" y="68"/>
                  </a:lnTo>
                  <a:lnTo>
                    <a:pt x="143" y="75"/>
                  </a:lnTo>
                  <a:lnTo>
                    <a:pt x="173" y="78"/>
                  </a:lnTo>
                  <a:lnTo>
                    <a:pt x="233" y="84"/>
                  </a:lnTo>
                  <a:lnTo>
                    <a:pt x="233" y="8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13" y="52"/>
                  </a:lnTo>
                  <a:lnTo>
                    <a:pt x="183" y="49"/>
                  </a:lnTo>
                  <a:lnTo>
                    <a:pt x="152" y="46"/>
                  </a:lnTo>
                  <a:lnTo>
                    <a:pt x="124" y="40"/>
                  </a:lnTo>
                  <a:lnTo>
                    <a:pt x="94" y="33"/>
                  </a:lnTo>
                  <a:lnTo>
                    <a:pt x="67" y="24"/>
                  </a:lnTo>
                  <a:lnTo>
                    <a:pt x="38" y="1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7" name="Freeform 357"/>
            <p:cNvSpPr/>
            <p:nvPr/>
          </p:nvSpPr>
          <p:spPr bwMode="auto">
            <a:xfrm>
              <a:off x="5978527" y="3270409"/>
              <a:ext cx="369888" cy="10715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27" y="35"/>
                </a:cxn>
                <a:cxn ang="0">
                  <a:pos x="56" y="45"/>
                </a:cxn>
                <a:cxn ang="0">
                  <a:pos x="83" y="54"/>
                </a:cxn>
                <a:cxn ang="0">
                  <a:pos x="113" y="61"/>
                </a:cxn>
                <a:cxn ang="0">
                  <a:pos x="141" y="67"/>
                </a:cxn>
                <a:cxn ang="0">
                  <a:pos x="172" y="70"/>
                </a:cxn>
                <a:cxn ang="0">
                  <a:pos x="202" y="73"/>
                </a:cxn>
                <a:cxn ang="0">
                  <a:pos x="232" y="75"/>
                </a:cxn>
                <a:cxn ang="0">
                  <a:pos x="232" y="75"/>
                </a:cxn>
                <a:cxn ang="0">
                  <a:pos x="233" y="59"/>
                </a:cxn>
                <a:cxn ang="0">
                  <a:pos x="233" y="59"/>
                </a:cxn>
                <a:cxn ang="0">
                  <a:pos x="205" y="54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21" y="37"/>
                </a:cxn>
                <a:cxn ang="0">
                  <a:pos x="92" y="29"/>
                </a:cxn>
                <a:cxn ang="0">
                  <a:pos x="65" y="2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233" h="75">
                  <a:moveTo>
                    <a:pt x="0" y="21"/>
                  </a:moveTo>
                  <a:lnTo>
                    <a:pt x="0" y="21"/>
                  </a:lnTo>
                  <a:lnTo>
                    <a:pt x="27" y="35"/>
                  </a:lnTo>
                  <a:lnTo>
                    <a:pt x="56" y="45"/>
                  </a:lnTo>
                  <a:lnTo>
                    <a:pt x="83" y="54"/>
                  </a:lnTo>
                  <a:lnTo>
                    <a:pt x="113" y="61"/>
                  </a:lnTo>
                  <a:lnTo>
                    <a:pt x="141" y="67"/>
                  </a:lnTo>
                  <a:lnTo>
                    <a:pt x="172" y="70"/>
                  </a:lnTo>
                  <a:lnTo>
                    <a:pt x="20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05" y="54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21" y="37"/>
                  </a:lnTo>
                  <a:lnTo>
                    <a:pt x="92" y="29"/>
                  </a:lnTo>
                  <a:lnTo>
                    <a:pt x="65" y="2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8" name="Freeform 358"/>
            <p:cNvSpPr/>
            <p:nvPr/>
          </p:nvSpPr>
          <p:spPr bwMode="auto">
            <a:xfrm>
              <a:off x="6064252" y="3173254"/>
              <a:ext cx="284163" cy="1071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21" y="30"/>
                </a:cxn>
                <a:cxn ang="0">
                  <a:pos x="43" y="38"/>
                </a:cxn>
                <a:cxn ang="0">
                  <a:pos x="87" y="54"/>
                </a:cxn>
                <a:cxn ang="0">
                  <a:pos x="133" y="65"/>
                </a:cxn>
                <a:cxn ang="0">
                  <a:pos x="179" y="75"/>
                </a:cxn>
                <a:cxn ang="0">
                  <a:pos x="179" y="75"/>
                </a:cxn>
                <a:cxn ang="0">
                  <a:pos x="175" y="59"/>
                </a:cxn>
                <a:cxn ang="0">
                  <a:pos x="168" y="45"/>
                </a:cxn>
                <a:cxn ang="0">
                  <a:pos x="168" y="45"/>
                </a:cxn>
                <a:cxn ang="0">
                  <a:pos x="132" y="37"/>
                </a:cxn>
                <a:cxn ang="0">
                  <a:pos x="98" y="27"/>
                </a:cxn>
                <a:cxn ang="0">
                  <a:pos x="64" y="1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4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9" h="75">
                  <a:moveTo>
                    <a:pt x="0" y="19"/>
                  </a:moveTo>
                  <a:lnTo>
                    <a:pt x="0" y="19"/>
                  </a:lnTo>
                  <a:lnTo>
                    <a:pt x="21" y="30"/>
                  </a:lnTo>
                  <a:lnTo>
                    <a:pt x="43" y="38"/>
                  </a:lnTo>
                  <a:lnTo>
                    <a:pt x="87" y="54"/>
                  </a:lnTo>
                  <a:lnTo>
                    <a:pt x="133" y="6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5" y="59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32" y="37"/>
                  </a:lnTo>
                  <a:lnTo>
                    <a:pt x="98" y="27"/>
                  </a:lnTo>
                  <a:lnTo>
                    <a:pt x="64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4" y="1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9" name="Freeform 359"/>
            <p:cNvSpPr/>
            <p:nvPr/>
          </p:nvSpPr>
          <p:spPr bwMode="auto">
            <a:xfrm>
              <a:off x="6111877" y="3161824"/>
              <a:ext cx="219075" cy="75724"/>
            </a:xfrm>
            <a:custGeom>
              <a:avLst/>
              <a:gdLst/>
              <a:ahLst/>
              <a:cxnLst>
                <a:cxn ang="0">
                  <a:pos x="89" y="10"/>
                </a:cxn>
                <a:cxn ang="0">
                  <a:pos x="89" y="10"/>
                </a:cxn>
                <a:cxn ang="0">
                  <a:pos x="78" y="5"/>
                </a:cxn>
                <a:cxn ang="0">
                  <a:pos x="65" y="2"/>
                </a:cxn>
                <a:cxn ang="0">
                  <a:pos x="54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21" y="2"/>
                </a:cxn>
                <a:cxn ang="0">
                  <a:pos x="11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4" y="23"/>
                </a:cxn>
                <a:cxn ang="0">
                  <a:pos x="68" y="35"/>
                </a:cxn>
                <a:cxn ang="0">
                  <a:pos x="102" y="45"/>
                </a:cxn>
                <a:cxn ang="0">
                  <a:pos x="138" y="53"/>
                </a:cxn>
                <a:cxn ang="0">
                  <a:pos x="138" y="53"/>
                </a:cxn>
                <a:cxn ang="0">
                  <a:pos x="129" y="40"/>
                </a:cxn>
                <a:cxn ang="0">
                  <a:pos x="118" y="29"/>
                </a:cxn>
                <a:cxn ang="0">
                  <a:pos x="105" y="18"/>
                </a:cxn>
                <a:cxn ang="0">
                  <a:pos x="89" y="10"/>
                </a:cxn>
                <a:cxn ang="0">
                  <a:pos x="89" y="10"/>
                </a:cxn>
              </a:cxnLst>
              <a:rect l="0" t="0" r="r" b="b"/>
              <a:pathLst>
                <a:path w="138" h="53">
                  <a:moveTo>
                    <a:pt x="89" y="10"/>
                  </a:moveTo>
                  <a:lnTo>
                    <a:pt x="89" y="10"/>
                  </a:lnTo>
                  <a:lnTo>
                    <a:pt x="78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3"/>
                  </a:lnTo>
                  <a:lnTo>
                    <a:pt x="68" y="35"/>
                  </a:lnTo>
                  <a:lnTo>
                    <a:pt x="102" y="45"/>
                  </a:lnTo>
                  <a:lnTo>
                    <a:pt x="138" y="53"/>
                  </a:lnTo>
                  <a:lnTo>
                    <a:pt x="138" y="53"/>
                  </a:lnTo>
                  <a:lnTo>
                    <a:pt x="129" y="40"/>
                  </a:lnTo>
                  <a:lnTo>
                    <a:pt x="118" y="29"/>
                  </a:lnTo>
                  <a:lnTo>
                    <a:pt x="105" y="18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0" name="Freeform 360"/>
            <p:cNvSpPr/>
            <p:nvPr/>
          </p:nvSpPr>
          <p:spPr bwMode="auto">
            <a:xfrm>
              <a:off x="6024565" y="3200400"/>
              <a:ext cx="327025" cy="1085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4" y="37"/>
                </a:cxn>
                <a:cxn ang="0">
                  <a:pos x="49" y="48"/>
                </a:cxn>
                <a:cxn ang="0">
                  <a:pos x="74" y="56"/>
                </a:cxn>
                <a:cxn ang="0">
                  <a:pos x="100" y="62"/>
                </a:cxn>
                <a:cxn ang="0">
                  <a:pos x="125" y="67"/>
                </a:cxn>
                <a:cxn ang="0">
                  <a:pos x="152" y="72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04" y="56"/>
                </a:cxn>
                <a:cxn ang="0">
                  <a:pos x="204" y="56"/>
                </a:cxn>
                <a:cxn ang="0">
                  <a:pos x="158" y="46"/>
                </a:cxn>
                <a:cxn ang="0">
                  <a:pos x="112" y="35"/>
                </a:cxn>
                <a:cxn ang="0">
                  <a:pos x="68" y="19"/>
                </a:cxn>
                <a:cxn ang="0">
                  <a:pos x="46" y="1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06" h="76">
                  <a:moveTo>
                    <a:pt x="25" y="0"/>
                  </a:moveTo>
                  <a:lnTo>
                    <a:pt x="25" y="0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37"/>
                  </a:lnTo>
                  <a:lnTo>
                    <a:pt x="49" y="48"/>
                  </a:lnTo>
                  <a:lnTo>
                    <a:pt x="74" y="56"/>
                  </a:lnTo>
                  <a:lnTo>
                    <a:pt x="100" y="62"/>
                  </a:lnTo>
                  <a:lnTo>
                    <a:pt x="125" y="67"/>
                  </a:lnTo>
                  <a:lnTo>
                    <a:pt x="152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158" y="46"/>
                  </a:lnTo>
                  <a:lnTo>
                    <a:pt x="112" y="35"/>
                  </a:lnTo>
                  <a:lnTo>
                    <a:pt x="68" y="19"/>
                  </a:lnTo>
                  <a:lnTo>
                    <a:pt x="46" y="1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1" name="Freeform 361"/>
            <p:cNvSpPr/>
            <p:nvPr/>
          </p:nvSpPr>
          <p:spPr bwMode="auto">
            <a:xfrm>
              <a:off x="5995990" y="3237548"/>
              <a:ext cx="355600" cy="1171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8" y="1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4" y="44"/>
                </a:cxn>
                <a:cxn ang="0">
                  <a:pos x="81" y="52"/>
                </a:cxn>
                <a:cxn ang="0">
                  <a:pos x="110" y="60"/>
                </a:cxn>
                <a:cxn ang="0">
                  <a:pos x="137" y="68"/>
                </a:cxn>
                <a:cxn ang="0">
                  <a:pos x="165" y="73"/>
                </a:cxn>
                <a:cxn ang="0">
                  <a:pos x="194" y="77"/>
                </a:cxn>
                <a:cxn ang="0">
                  <a:pos x="222" y="82"/>
                </a:cxn>
                <a:cxn ang="0">
                  <a:pos x="222" y="82"/>
                </a:cxn>
                <a:cxn ang="0">
                  <a:pos x="224" y="66"/>
                </a:cxn>
                <a:cxn ang="0">
                  <a:pos x="224" y="50"/>
                </a:cxn>
                <a:cxn ang="0">
                  <a:pos x="224" y="50"/>
                </a:cxn>
                <a:cxn ang="0">
                  <a:pos x="170" y="46"/>
                </a:cxn>
                <a:cxn ang="0">
                  <a:pos x="143" y="41"/>
                </a:cxn>
                <a:cxn ang="0">
                  <a:pos x="118" y="36"/>
                </a:cxn>
                <a:cxn ang="0">
                  <a:pos x="92" y="30"/>
                </a:cxn>
                <a:cxn ang="0">
                  <a:pos x="67" y="22"/>
                </a:cxn>
                <a:cxn ang="0">
                  <a:pos x="42" y="1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4" h="82">
                  <a:moveTo>
                    <a:pt x="18" y="0"/>
                  </a:moveTo>
                  <a:lnTo>
                    <a:pt x="18" y="0"/>
                  </a:lnTo>
                  <a:lnTo>
                    <a:pt x="8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4" y="44"/>
                  </a:lnTo>
                  <a:lnTo>
                    <a:pt x="81" y="52"/>
                  </a:lnTo>
                  <a:lnTo>
                    <a:pt x="110" y="60"/>
                  </a:lnTo>
                  <a:lnTo>
                    <a:pt x="137" y="68"/>
                  </a:lnTo>
                  <a:lnTo>
                    <a:pt x="165" y="73"/>
                  </a:lnTo>
                  <a:lnTo>
                    <a:pt x="194" y="77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4" y="66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170" y="46"/>
                  </a:lnTo>
                  <a:lnTo>
                    <a:pt x="143" y="41"/>
                  </a:lnTo>
                  <a:lnTo>
                    <a:pt x="118" y="36"/>
                  </a:lnTo>
                  <a:lnTo>
                    <a:pt x="92" y="30"/>
                  </a:lnTo>
                  <a:lnTo>
                    <a:pt x="67" y="22"/>
                  </a:lnTo>
                  <a:lnTo>
                    <a:pt x="42" y="1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2" name="Freeform 362"/>
            <p:cNvSpPr/>
            <p:nvPr/>
          </p:nvSpPr>
          <p:spPr bwMode="auto">
            <a:xfrm>
              <a:off x="5948365" y="3346133"/>
              <a:ext cx="382588" cy="10572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7" y="41"/>
                </a:cxn>
                <a:cxn ang="0">
                  <a:pos x="56" y="51"/>
                </a:cxn>
                <a:cxn ang="0">
                  <a:pos x="84" y="57"/>
                </a:cxn>
                <a:cxn ang="0">
                  <a:pos x="113" y="63"/>
                </a:cxn>
                <a:cxn ang="0">
                  <a:pos x="143" y="66"/>
                </a:cxn>
                <a:cxn ang="0">
                  <a:pos x="173" y="70"/>
                </a:cxn>
                <a:cxn ang="0">
                  <a:pos x="232" y="74"/>
                </a:cxn>
                <a:cxn ang="0">
                  <a:pos x="232" y="74"/>
                </a:cxn>
                <a:cxn ang="0">
                  <a:pos x="238" y="60"/>
                </a:cxn>
                <a:cxn ang="0">
                  <a:pos x="238" y="60"/>
                </a:cxn>
                <a:cxn ang="0">
                  <a:pos x="241" y="52"/>
                </a:cxn>
                <a:cxn ang="0">
                  <a:pos x="241" y="52"/>
                </a:cxn>
                <a:cxn ang="0">
                  <a:pos x="181" y="46"/>
                </a:cxn>
                <a:cxn ang="0">
                  <a:pos x="151" y="43"/>
                </a:cxn>
                <a:cxn ang="0">
                  <a:pos x="122" y="36"/>
                </a:cxn>
                <a:cxn ang="0">
                  <a:pos x="92" y="30"/>
                </a:cxn>
                <a:cxn ang="0">
                  <a:pos x="64" y="22"/>
                </a:cxn>
                <a:cxn ang="0">
                  <a:pos x="35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41" h="74">
                  <a:moveTo>
                    <a:pt x="0" y="30"/>
                  </a:moveTo>
                  <a:lnTo>
                    <a:pt x="0" y="30"/>
                  </a:lnTo>
                  <a:lnTo>
                    <a:pt x="27" y="41"/>
                  </a:lnTo>
                  <a:lnTo>
                    <a:pt x="56" y="51"/>
                  </a:lnTo>
                  <a:lnTo>
                    <a:pt x="84" y="57"/>
                  </a:lnTo>
                  <a:lnTo>
                    <a:pt x="113" y="63"/>
                  </a:lnTo>
                  <a:lnTo>
                    <a:pt x="143" y="66"/>
                  </a:lnTo>
                  <a:lnTo>
                    <a:pt x="173" y="70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8" y="60"/>
                  </a:lnTo>
                  <a:lnTo>
                    <a:pt x="238" y="6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181" y="46"/>
                  </a:lnTo>
                  <a:lnTo>
                    <a:pt x="151" y="43"/>
                  </a:lnTo>
                  <a:lnTo>
                    <a:pt x="122" y="36"/>
                  </a:lnTo>
                  <a:lnTo>
                    <a:pt x="92" y="30"/>
                  </a:lnTo>
                  <a:lnTo>
                    <a:pt x="64" y="22"/>
                  </a:lnTo>
                  <a:lnTo>
                    <a:pt x="35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3" name="Freeform 363"/>
            <p:cNvSpPr/>
            <p:nvPr/>
          </p:nvSpPr>
          <p:spPr bwMode="auto">
            <a:xfrm>
              <a:off x="5938840" y="3479007"/>
              <a:ext cx="331788" cy="842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25" y="45"/>
                </a:cxn>
                <a:cxn ang="0">
                  <a:pos x="51" y="50"/>
                </a:cxn>
                <a:cxn ang="0">
                  <a:pos x="74" y="54"/>
                </a:cxn>
                <a:cxn ang="0">
                  <a:pos x="100" y="58"/>
                </a:cxn>
                <a:cxn ang="0">
                  <a:pos x="124" y="59"/>
                </a:cxn>
                <a:cxn ang="0">
                  <a:pos x="149" y="59"/>
                </a:cxn>
                <a:cxn ang="0">
                  <a:pos x="198" y="59"/>
                </a:cxn>
                <a:cxn ang="0">
                  <a:pos x="198" y="59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82" y="34"/>
                </a:cxn>
                <a:cxn ang="0">
                  <a:pos x="155" y="32"/>
                </a:cxn>
                <a:cxn ang="0">
                  <a:pos x="128" y="31"/>
                </a:cxn>
                <a:cxn ang="0">
                  <a:pos x="101" y="27"/>
                </a:cxn>
                <a:cxn ang="0">
                  <a:pos x="76" y="23"/>
                </a:cxn>
                <a:cxn ang="0">
                  <a:pos x="51" y="18"/>
                </a:cxn>
                <a:cxn ang="0">
                  <a:pos x="25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9" h="5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5" y="45"/>
                  </a:lnTo>
                  <a:lnTo>
                    <a:pt x="51" y="50"/>
                  </a:lnTo>
                  <a:lnTo>
                    <a:pt x="74" y="54"/>
                  </a:lnTo>
                  <a:lnTo>
                    <a:pt x="100" y="58"/>
                  </a:lnTo>
                  <a:lnTo>
                    <a:pt x="124" y="59"/>
                  </a:lnTo>
                  <a:lnTo>
                    <a:pt x="149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182" y="34"/>
                  </a:lnTo>
                  <a:lnTo>
                    <a:pt x="155" y="32"/>
                  </a:lnTo>
                  <a:lnTo>
                    <a:pt x="128" y="31"/>
                  </a:lnTo>
                  <a:lnTo>
                    <a:pt x="101" y="27"/>
                  </a:lnTo>
                  <a:lnTo>
                    <a:pt x="76" y="23"/>
                  </a:lnTo>
                  <a:lnTo>
                    <a:pt x="51" y="18"/>
                  </a:lnTo>
                  <a:lnTo>
                    <a:pt x="25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4" name="Freeform 364"/>
            <p:cNvSpPr/>
            <p:nvPr/>
          </p:nvSpPr>
          <p:spPr bwMode="auto">
            <a:xfrm>
              <a:off x="5938840" y="3534728"/>
              <a:ext cx="314325" cy="714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47" y="38"/>
                </a:cxn>
                <a:cxn ang="0">
                  <a:pos x="93" y="46"/>
                </a:cxn>
                <a:cxn ang="0">
                  <a:pos x="139" y="50"/>
                </a:cxn>
                <a:cxn ang="0">
                  <a:pos x="162" y="50"/>
                </a:cxn>
                <a:cxn ang="0">
                  <a:pos x="185" y="50"/>
                </a:cxn>
                <a:cxn ang="0">
                  <a:pos x="185" y="5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49" y="20"/>
                </a:cxn>
                <a:cxn ang="0">
                  <a:pos x="124" y="20"/>
                </a:cxn>
                <a:cxn ang="0">
                  <a:pos x="100" y="19"/>
                </a:cxn>
                <a:cxn ang="0">
                  <a:pos x="74" y="15"/>
                </a:cxn>
                <a:cxn ang="0">
                  <a:pos x="51" y="11"/>
                </a:cxn>
                <a:cxn ang="0">
                  <a:pos x="25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98" h="5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47" y="38"/>
                  </a:lnTo>
                  <a:lnTo>
                    <a:pt x="93" y="46"/>
                  </a:lnTo>
                  <a:lnTo>
                    <a:pt x="139" y="50"/>
                  </a:lnTo>
                  <a:lnTo>
                    <a:pt x="162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49" y="20"/>
                  </a:lnTo>
                  <a:lnTo>
                    <a:pt x="124" y="20"/>
                  </a:lnTo>
                  <a:lnTo>
                    <a:pt x="100" y="19"/>
                  </a:lnTo>
                  <a:lnTo>
                    <a:pt x="74" y="15"/>
                  </a:lnTo>
                  <a:lnTo>
                    <a:pt x="51" y="11"/>
                  </a:lnTo>
                  <a:lnTo>
                    <a:pt x="25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5" name="Freeform 365"/>
            <p:cNvSpPr/>
            <p:nvPr/>
          </p:nvSpPr>
          <p:spPr bwMode="auto">
            <a:xfrm>
              <a:off x="5946777" y="3617595"/>
              <a:ext cx="273050" cy="614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5"/>
                </a:cxn>
                <a:cxn ang="0">
                  <a:pos x="3" y="35"/>
                </a:cxn>
                <a:cxn ang="0">
                  <a:pos x="44" y="38"/>
                </a:cxn>
                <a:cxn ang="0">
                  <a:pos x="85" y="41"/>
                </a:cxn>
                <a:cxn ang="0">
                  <a:pos x="126" y="43"/>
                </a:cxn>
                <a:cxn ang="0">
                  <a:pos x="168" y="41"/>
                </a:cxn>
                <a:cxn ang="0">
                  <a:pos x="168" y="41"/>
                </a:cxn>
                <a:cxn ang="0">
                  <a:pos x="172" y="19"/>
                </a:cxn>
                <a:cxn ang="0">
                  <a:pos x="172" y="19"/>
                </a:cxn>
                <a:cxn ang="0">
                  <a:pos x="130" y="19"/>
                </a:cxn>
                <a:cxn ang="0">
                  <a:pos x="85" y="14"/>
                </a:cxn>
                <a:cxn ang="0">
                  <a:pos x="42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2" h="43">
                  <a:moveTo>
                    <a:pt x="0" y="0"/>
                  </a:moveTo>
                  <a:lnTo>
                    <a:pt x="0" y="0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4" y="38"/>
                  </a:lnTo>
                  <a:lnTo>
                    <a:pt x="85" y="41"/>
                  </a:lnTo>
                  <a:lnTo>
                    <a:pt x="126" y="43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30" y="19"/>
                  </a:lnTo>
                  <a:lnTo>
                    <a:pt x="85" y="14"/>
                  </a:lnTo>
                  <a:lnTo>
                    <a:pt x="4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6" name="Freeform 366"/>
            <p:cNvSpPr/>
            <p:nvPr/>
          </p:nvSpPr>
          <p:spPr bwMode="auto">
            <a:xfrm>
              <a:off x="5961065" y="3713322"/>
              <a:ext cx="247650" cy="357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41" y="25"/>
                </a:cxn>
                <a:cxn ang="0">
                  <a:pos x="79" y="25"/>
                </a:cxn>
                <a:cxn ang="0">
                  <a:pos x="117" y="24"/>
                </a:cxn>
                <a:cxn ang="0">
                  <a:pos x="156" y="19"/>
                </a:cxn>
                <a:cxn ang="0">
                  <a:pos x="156" y="19"/>
                </a:cxn>
                <a:cxn ang="0">
                  <a:pos x="156" y="3"/>
                </a:cxn>
                <a:cxn ang="0">
                  <a:pos x="156" y="3"/>
                </a:cxn>
                <a:cxn ang="0">
                  <a:pos x="116" y="8"/>
                </a:cxn>
                <a:cxn ang="0">
                  <a:pos x="76" y="8"/>
                </a:cxn>
                <a:cxn ang="0">
                  <a:pos x="38" y="5"/>
                </a:cxn>
                <a:cxn ang="0">
                  <a:pos x="19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25">
                  <a:moveTo>
                    <a:pt x="0" y="0"/>
                  </a:moveTo>
                  <a:lnTo>
                    <a:pt x="0" y="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1" y="25"/>
                  </a:lnTo>
                  <a:lnTo>
                    <a:pt x="79" y="25"/>
                  </a:lnTo>
                  <a:lnTo>
                    <a:pt x="117" y="24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16" y="8"/>
                  </a:lnTo>
                  <a:lnTo>
                    <a:pt x="76" y="8"/>
                  </a:lnTo>
                  <a:lnTo>
                    <a:pt x="38" y="5"/>
                  </a:lnTo>
                  <a:lnTo>
                    <a:pt x="19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7" name="Freeform 367"/>
            <p:cNvSpPr/>
            <p:nvPr/>
          </p:nvSpPr>
          <p:spPr bwMode="auto">
            <a:xfrm>
              <a:off x="5965827" y="3740468"/>
              <a:ext cx="242888" cy="147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14" y="5"/>
                </a:cxn>
                <a:cxn ang="0">
                  <a:pos x="76" y="6"/>
                </a:cxn>
                <a:cxn ang="0">
                  <a:pos x="38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7" y="33"/>
                </a:cxn>
                <a:cxn ang="0">
                  <a:pos x="13" y="63"/>
                </a:cxn>
                <a:cxn ang="0">
                  <a:pos x="18" y="78"/>
                </a:cxn>
                <a:cxn ang="0">
                  <a:pos x="24" y="90"/>
                </a:cxn>
                <a:cxn ang="0">
                  <a:pos x="27" y="95"/>
                </a:cxn>
                <a:cxn ang="0">
                  <a:pos x="30" y="100"/>
                </a:cxn>
                <a:cxn ang="0">
                  <a:pos x="35" y="101"/>
                </a:cxn>
                <a:cxn ang="0">
                  <a:pos x="40" y="103"/>
                </a:cxn>
                <a:cxn ang="0">
                  <a:pos x="40" y="103"/>
                </a:cxn>
                <a:cxn ang="0">
                  <a:pos x="46" y="95"/>
                </a:cxn>
                <a:cxn ang="0">
                  <a:pos x="51" y="86"/>
                </a:cxn>
                <a:cxn ang="0">
                  <a:pos x="53" y="76"/>
                </a:cxn>
                <a:cxn ang="0">
                  <a:pos x="53" y="67"/>
                </a:cxn>
                <a:cxn ang="0">
                  <a:pos x="54" y="46"/>
                </a:cxn>
                <a:cxn ang="0">
                  <a:pos x="57" y="36"/>
                </a:cxn>
                <a:cxn ang="0">
                  <a:pos x="61" y="27"/>
                </a:cxn>
                <a:cxn ang="0">
                  <a:pos x="61" y="27"/>
                </a:cxn>
                <a:cxn ang="0">
                  <a:pos x="65" y="22"/>
                </a:cxn>
                <a:cxn ang="0">
                  <a:pos x="70" y="17"/>
                </a:cxn>
                <a:cxn ang="0">
                  <a:pos x="78" y="16"/>
                </a:cxn>
                <a:cxn ang="0">
                  <a:pos x="84" y="14"/>
                </a:cxn>
                <a:cxn ang="0">
                  <a:pos x="92" y="14"/>
                </a:cxn>
                <a:cxn ang="0">
                  <a:pos x="99" y="17"/>
                </a:cxn>
                <a:cxn ang="0">
                  <a:pos x="105" y="21"/>
                </a:cxn>
                <a:cxn ang="0">
                  <a:pos x="110" y="27"/>
                </a:cxn>
                <a:cxn ang="0">
                  <a:pos x="110" y="27"/>
                </a:cxn>
                <a:cxn ang="0">
                  <a:pos x="114" y="36"/>
                </a:cxn>
                <a:cxn ang="0">
                  <a:pos x="118" y="47"/>
                </a:cxn>
                <a:cxn ang="0">
                  <a:pos x="121" y="59"/>
                </a:cxn>
                <a:cxn ang="0">
                  <a:pos x="126" y="68"/>
                </a:cxn>
                <a:cxn ang="0">
                  <a:pos x="126" y="68"/>
                </a:cxn>
                <a:cxn ang="0">
                  <a:pos x="133" y="81"/>
                </a:cxn>
                <a:cxn ang="0">
                  <a:pos x="137" y="82"/>
                </a:cxn>
                <a:cxn ang="0">
                  <a:pos x="140" y="84"/>
                </a:cxn>
                <a:cxn ang="0">
                  <a:pos x="143" y="84"/>
                </a:cxn>
                <a:cxn ang="0">
                  <a:pos x="146" y="82"/>
                </a:cxn>
                <a:cxn ang="0">
                  <a:pos x="149" y="78"/>
                </a:cxn>
                <a:cxn ang="0">
                  <a:pos x="151" y="68"/>
                </a:cxn>
                <a:cxn ang="0">
                  <a:pos x="153" y="59"/>
                </a:cxn>
                <a:cxn ang="0">
                  <a:pos x="153" y="36"/>
                </a:cxn>
                <a:cxn ang="0">
                  <a:pos x="153" y="36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153" h="103">
                  <a:moveTo>
                    <a:pt x="153" y="0"/>
                  </a:moveTo>
                  <a:lnTo>
                    <a:pt x="153" y="0"/>
                  </a:lnTo>
                  <a:lnTo>
                    <a:pt x="114" y="5"/>
                  </a:lnTo>
                  <a:lnTo>
                    <a:pt x="76" y="6"/>
                  </a:lnTo>
                  <a:lnTo>
                    <a:pt x="38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33"/>
                  </a:lnTo>
                  <a:lnTo>
                    <a:pt x="13" y="63"/>
                  </a:lnTo>
                  <a:lnTo>
                    <a:pt x="18" y="78"/>
                  </a:lnTo>
                  <a:lnTo>
                    <a:pt x="24" y="90"/>
                  </a:lnTo>
                  <a:lnTo>
                    <a:pt x="27" y="95"/>
                  </a:lnTo>
                  <a:lnTo>
                    <a:pt x="30" y="100"/>
                  </a:lnTo>
                  <a:lnTo>
                    <a:pt x="35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6" y="95"/>
                  </a:lnTo>
                  <a:lnTo>
                    <a:pt x="51" y="86"/>
                  </a:lnTo>
                  <a:lnTo>
                    <a:pt x="53" y="76"/>
                  </a:lnTo>
                  <a:lnTo>
                    <a:pt x="53" y="67"/>
                  </a:lnTo>
                  <a:lnTo>
                    <a:pt x="54" y="46"/>
                  </a:lnTo>
                  <a:lnTo>
                    <a:pt x="57" y="3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5" y="22"/>
                  </a:lnTo>
                  <a:lnTo>
                    <a:pt x="70" y="17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92" y="14"/>
                  </a:lnTo>
                  <a:lnTo>
                    <a:pt x="99" y="17"/>
                  </a:lnTo>
                  <a:lnTo>
                    <a:pt x="10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4" y="36"/>
                  </a:lnTo>
                  <a:lnTo>
                    <a:pt x="118" y="47"/>
                  </a:lnTo>
                  <a:lnTo>
                    <a:pt x="121" y="5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33" y="81"/>
                  </a:lnTo>
                  <a:lnTo>
                    <a:pt x="137" y="82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6" y="82"/>
                  </a:lnTo>
                  <a:lnTo>
                    <a:pt x="149" y="78"/>
                  </a:lnTo>
                  <a:lnTo>
                    <a:pt x="151" y="68"/>
                  </a:lnTo>
                  <a:lnTo>
                    <a:pt x="153" y="59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8" name="Freeform 368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  <a:cxn ang="0">
                  <a:pos x="0" y="91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B36A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9" name="Freeform 369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0" name="Freeform 370"/>
            <p:cNvSpPr/>
            <p:nvPr/>
          </p:nvSpPr>
          <p:spPr bwMode="auto">
            <a:xfrm>
              <a:off x="5467352" y="3609023"/>
              <a:ext cx="833438" cy="360045"/>
            </a:xfrm>
            <a:custGeom>
              <a:avLst/>
              <a:gdLst/>
              <a:ahLst/>
              <a:cxnLst>
                <a:cxn ang="0">
                  <a:pos x="525" y="128"/>
                </a:cxn>
                <a:cxn ang="0">
                  <a:pos x="509" y="74"/>
                </a:cxn>
                <a:cxn ang="0">
                  <a:pos x="495" y="33"/>
                </a:cxn>
                <a:cxn ang="0">
                  <a:pos x="482" y="6"/>
                </a:cxn>
                <a:cxn ang="0">
                  <a:pos x="481" y="0"/>
                </a:cxn>
                <a:cxn ang="0">
                  <a:pos x="468" y="20"/>
                </a:cxn>
                <a:cxn ang="0">
                  <a:pos x="451" y="36"/>
                </a:cxn>
                <a:cxn ang="0">
                  <a:pos x="408" y="59"/>
                </a:cxn>
                <a:cxn ang="0">
                  <a:pos x="382" y="70"/>
                </a:cxn>
                <a:cxn ang="0">
                  <a:pos x="327" y="86"/>
                </a:cxn>
                <a:cxn ang="0">
                  <a:pos x="300" y="93"/>
                </a:cxn>
                <a:cxn ang="0">
                  <a:pos x="157" y="122"/>
                </a:cxn>
                <a:cxn ang="0">
                  <a:pos x="117" y="127"/>
                </a:cxn>
                <a:cxn ang="0">
                  <a:pos x="76" y="128"/>
                </a:cxn>
                <a:cxn ang="0">
                  <a:pos x="38" y="128"/>
                </a:cxn>
                <a:cxn ang="0">
                  <a:pos x="21" y="124"/>
                </a:cxn>
                <a:cxn ang="0">
                  <a:pos x="3" y="120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19" y="189"/>
                </a:cxn>
                <a:cxn ang="0">
                  <a:pos x="29" y="220"/>
                </a:cxn>
                <a:cxn ang="0">
                  <a:pos x="38" y="235"/>
                </a:cxn>
                <a:cxn ang="0">
                  <a:pos x="49" y="244"/>
                </a:cxn>
                <a:cxn ang="0">
                  <a:pos x="62" y="247"/>
                </a:cxn>
                <a:cxn ang="0">
                  <a:pos x="108" y="252"/>
                </a:cxn>
                <a:cxn ang="0">
                  <a:pos x="173" y="252"/>
                </a:cxn>
                <a:cxn ang="0">
                  <a:pos x="249" y="244"/>
                </a:cxn>
                <a:cxn ang="0">
                  <a:pos x="290" y="238"/>
                </a:cxn>
                <a:cxn ang="0">
                  <a:pos x="371" y="216"/>
                </a:cxn>
                <a:cxn ang="0">
                  <a:pos x="446" y="187"/>
                </a:cxn>
                <a:cxn ang="0">
                  <a:pos x="501" y="155"/>
                </a:cxn>
                <a:cxn ang="0">
                  <a:pos x="517" y="141"/>
                </a:cxn>
                <a:cxn ang="0">
                  <a:pos x="525" y="128"/>
                </a:cxn>
              </a:cxnLst>
              <a:rect l="0" t="0" r="r" b="b"/>
              <a:pathLst>
                <a:path w="525" h="252">
                  <a:moveTo>
                    <a:pt x="525" y="128"/>
                  </a:moveTo>
                  <a:lnTo>
                    <a:pt x="525" y="128"/>
                  </a:lnTo>
                  <a:lnTo>
                    <a:pt x="509" y="74"/>
                  </a:lnTo>
                  <a:lnTo>
                    <a:pt x="509" y="74"/>
                  </a:lnTo>
                  <a:lnTo>
                    <a:pt x="495" y="33"/>
                  </a:lnTo>
                  <a:lnTo>
                    <a:pt x="495" y="33"/>
                  </a:lnTo>
                  <a:lnTo>
                    <a:pt x="487" y="16"/>
                  </a:lnTo>
                  <a:lnTo>
                    <a:pt x="482" y="6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6" y="11"/>
                  </a:lnTo>
                  <a:lnTo>
                    <a:pt x="468" y="20"/>
                  </a:lnTo>
                  <a:lnTo>
                    <a:pt x="460" y="28"/>
                  </a:lnTo>
                  <a:lnTo>
                    <a:pt x="451" y="36"/>
                  </a:lnTo>
                  <a:lnTo>
                    <a:pt x="430" y="4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382" y="70"/>
                  </a:lnTo>
                  <a:lnTo>
                    <a:pt x="355" y="79"/>
                  </a:lnTo>
                  <a:lnTo>
                    <a:pt x="327" y="86"/>
                  </a:lnTo>
                  <a:lnTo>
                    <a:pt x="300" y="93"/>
                  </a:lnTo>
                  <a:lnTo>
                    <a:pt x="300" y="93"/>
                  </a:lnTo>
                  <a:lnTo>
                    <a:pt x="229" y="108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17" y="127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57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21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3" y="135"/>
                  </a:lnTo>
                  <a:lnTo>
                    <a:pt x="6" y="152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4" y="203"/>
                  </a:lnTo>
                  <a:lnTo>
                    <a:pt x="29" y="220"/>
                  </a:lnTo>
                  <a:lnTo>
                    <a:pt x="33" y="228"/>
                  </a:lnTo>
                  <a:lnTo>
                    <a:pt x="38" y="235"/>
                  </a:lnTo>
                  <a:lnTo>
                    <a:pt x="43" y="241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62" y="247"/>
                  </a:lnTo>
                  <a:lnTo>
                    <a:pt x="83" y="251"/>
                  </a:lnTo>
                  <a:lnTo>
                    <a:pt x="108" y="252"/>
                  </a:lnTo>
                  <a:lnTo>
                    <a:pt x="138" y="252"/>
                  </a:lnTo>
                  <a:lnTo>
                    <a:pt x="173" y="252"/>
                  </a:lnTo>
                  <a:lnTo>
                    <a:pt x="209" y="249"/>
                  </a:lnTo>
                  <a:lnTo>
                    <a:pt x="249" y="244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332" y="228"/>
                  </a:lnTo>
                  <a:lnTo>
                    <a:pt x="371" y="216"/>
                  </a:lnTo>
                  <a:lnTo>
                    <a:pt x="411" y="201"/>
                  </a:lnTo>
                  <a:lnTo>
                    <a:pt x="446" y="187"/>
                  </a:lnTo>
                  <a:lnTo>
                    <a:pt x="476" y="171"/>
                  </a:lnTo>
                  <a:lnTo>
                    <a:pt x="501" y="155"/>
                  </a:lnTo>
                  <a:lnTo>
                    <a:pt x="511" y="147"/>
                  </a:lnTo>
                  <a:lnTo>
                    <a:pt x="517" y="141"/>
                  </a:lnTo>
                  <a:lnTo>
                    <a:pt x="522" y="135"/>
                  </a:lnTo>
                  <a:lnTo>
                    <a:pt x="525" y="128"/>
                  </a:lnTo>
                  <a:lnTo>
                    <a:pt x="525" y="128"/>
                  </a:lnTo>
                  <a:close/>
                </a:path>
              </a:pathLst>
            </a:custGeom>
            <a:solidFill>
              <a:srgbClr val="CF88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1" name="Freeform 371"/>
            <p:cNvSpPr/>
            <p:nvPr/>
          </p:nvSpPr>
          <p:spPr bwMode="auto">
            <a:xfrm>
              <a:off x="6089652" y="3237548"/>
              <a:ext cx="236538" cy="271463"/>
            </a:xfrm>
            <a:custGeom>
              <a:avLst/>
              <a:gdLst/>
              <a:ahLst/>
              <a:cxnLst>
                <a:cxn ang="0">
                  <a:pos x="2" y="85"/>
                </a:cxn>
                <a:cxn ang="0">
                  <a:pos x="2" y="85"/>
                </a:cxn>
                <a:cxn ang="0">
                  <a:pos x="0" y="104"/>
                </a:cxn>
                <a:cxn ang="0">
                  <a:pos x="2" y="123"/>
                </a:cxn>
                <a:cxn ang="0">
                  <a:pos x="3" y="133"/>
                </a:cxn>
                <a:cxn ang="0">
                  <a:pos x="6" y="142"/>
                </a:cxn>
                <a:cxn ang="0">
                  <a:pos x="9" y="150"/>
                </a:cxn>
                <a:cxn ang="0">
                  <a:pos x="14" y="158"/>
                </a:cxn>
                <a:cxn ang="0">
                  <a:pos x="14" y="158"/>
                </a:cxn>
                <a:cxn ang="0">
                  <a:pos x="25" y="171"/>
                </a:cxn>
                <a:cxn ang="0">
                  <a:pos x="32" y="177"/>
                </a:cxn>
                <a:cxn ang="0">
                  <a:pos x="40" y="182"/>
                </a:cxn>
                <a:cxn ang="0">
                  <a:pos x="48" y="185"/>
                </a:cxn>
                <a:cxn ang="0">
                  <a:pos x="55" y="188"/>
                </a:cxn>
                <a:cxn ang="0">
                  <a:pos x="63" y="190"/>
                </a:cxn>
                <a:cxn ang="0">
                  <a:pos x="71" y="190"/>
                </a:cxn>
                <a:cxn ang="0">
                  <a:pos x="71" y="190"/>
                </a:cxn>
                <a:cxn ang="0">
                  <a:pos x="81" y="188"/>
                </a:cxn>
                <a:cxn ang="0">
                  <a:pos x="89" y="185"/>
                </a:cxn>
                <a:cxn ang="0">
                  <a:pos x="95" y="182"/>
                </a:cxn>
                <a:cxn ang="0">
                  <a:pos x="103" y="177"/>
                </a:cxn>
                <a:cxn ang="0">
                  <a:pos x="114" y="165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32" y="136"/>
                </a:cxn>
                <a:cxn ang="0">
                  <a:pos x="140" y="119"/>
                </a:cxn>
                <a:cxn ang="0">
                  <a:pos x="146" y="101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49" y="71"/>
                </a:cxn>
                <a:cxn ang="0">
                  <a:pos x="149" y="58"/>
                </a:cxn>
                <a:cxn ang="0">
                  <a:pos x="144" y="44"/>
                </a:cxn>
                <a:cxn ang="0">
                  <a:pos x="140" y="31"/>
                </a:cxn>
                <a:cxn ang="0">
                  <a:pos x="132" y="22"/>
                </a:cxn>
                <a:cxn ang="0">
                  <a:pos x="122" y="12"/>
                </a:cxn>
                <a:cxn ang="0">
                  <a:pos x="111" y="6"/>
                </a:cxn>
                <a:cxn ang="0">
                  <a:pos x="98" y="1"/>
                </a:cxn>
                <a:cxn ang="0">
                  <a:pos x="98" y="1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70" y="1"/>
                </a:cxn>
                <a:cxn ang="0">
                  <a:pos x="62" y="3"/>
                </a:cxn>
                <a:cxn ang="0">
                  <a:pos x="54" y="6"/>
                </a:cxn>
                <a:cxn ang="0">
                  <a:pos x="48" y="11"/>
                </a:cxn>
                <a:cxn ang="0">
                  <a:pos x="33" y="20"/>
                </a:cxn>
                <a:cxn ang="0">
                  <a:pos x="22" y="35"/>
                </a:cxn>
                <a:cxn ang="0">
                  <a:pos x="13" y="50"/>
                </a:cxn>
                <a:cxn ang="0">
                  <a:pos x="6" y="66"/>
                </a:cxn>
                <a:cxn ang="0">
                  <a:pos x="2" y="85"/>
                </a:cxn>
                <a:cxn ang="0">
                  <a:pos x="2" y="85"/>
                </a:cxn>
              </a:cxnLst>
              <a:rect l="0" t="0" r="r" b="b"/>
              <a:pathLst>
                <a:path w="149" h="190">
                  <a:moveTo>
                    <a:pt x="2" y="85"/>
                  </a:moveTo>
                  <a:lnTo>
                    <a:pt x="2" y="85"/>
                  </a:lnTo>
                  <a:lnTo>
                    <a:pt x="0" y="104"/>
                  </a:lnTo>
                  <a:lnTo>
                    <a:pt x="2" y="123"/>
                  </a:lnTo>
                  <a:lnTo>
                    <a:pt x="3" y="133"/>
                  </a:lnTo>
                  <a:lnTo>
                    <a:pt x="6" y="142"/>
                  </a:lnTo>
                  <a:lnTo>
                    <a:pt x="9" y="15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25" y="171"/>
                  </a:lnTo>
                  <a:lnTo>
                    <a:pt x="32" y="177"/>
                  </a:lnTo>
                  <a:lnTo>
                    <a:pt x="40" y="182"/>
                  </a:lnTo>
                  <a:lnTo>
                    <a:pt x="48" y="185"/>
                  </a:lnTo>
                  <a:lnTo>
                    <a:pt x="55" y="188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81" y="188"/>
                  </a:lnTo>
                  <a:lnTo>
                    <a:pt x="89" y="185"/>
                  </a:lnTo>
                  <a:lnTo>
                    <a:pt x="95" y="182"/>
                  </a:lnTo>
                  <a:lnTo>
                    <a:pt x="103" y="177"/>
                  </a:lnTo>
                  <a:lnTo>
                    <a:pt x="114" y="16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2" y="136"/>
                  </a:lnTo>
                  <a:lnTo>
                    <a:pt x="140" y="119"/>
                  </a:lnTo>
                  <a:lnTo>
                    <a:pt x="146" y="10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49" y="71"/>
                  </a:lnTo>
                  <a:lnTo>
                    <a:pt x="149" y="58"/>
                  </a:lnTo>
                  <a:lnTo>
                    <a:pt x="144" y="44"/>
                  </a:lnTo>
                  <a:lnTo>
                    <a:pt x="140" y="31"/>
                  </a:lnTo>
                  <a:lnTo>
                    <a:pt x="132" y="22"/>
                  </a:lnTo>
                  <a:lnTo>
                    <a:pt x="122" y="12"/>
                  </a:lnTo>
                  <a:lnTo>
                    <a:pt x="111" y="6"/>
                  </a:lnTo>
                  <a:lnTo>
                    <a:pt x="98" y="1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8" y="11"/>
                  </a:lnTo>
                  <a:lnTo>
                    <a:pt x="33" y="20"/>
                  </a:lnTo>
                  <a:lnTo>
                    <a:pt x="22" y="35"/>
                  </a:lnTo>
                  <a:lnTo>
                    <a:pt x="13" y="50"/>
                  </a:lnTo>
                  <a:lnTo>
                    <a:pt x="6" y="66"/>
                  </a:lnTo>
                  <a:lnTo>
                    <a:pt x="2" y="85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F5ED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2" name="Freeform 372"/>
            <p:cNvSpPr/>
            <p:nvPr/>
          </p:nvSpPr>
          <p:spPr bwMode="auto">
            <a:xfrm>
              <a:off x="6162677" y="3318987"/>
              <a:ext cx="14288" cy="1714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5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3" name="Freeform 373"/>
            <p:cNvSpPr/>
            <p:nvPr/>
          </p:nvSpPr>
          <p:spPr bwMode="auto">
            <a:xfrm>
              <a:off x="6300790" y="3373279"/>
              <a:ext cx="17463" cy="18574"/>
            </a:xfrm>
            <a:custGeom>
              <a:avLst/>
              <a:gdLst/>
              <a:ahLst/>
              <a:cxnLst>
                <a:cxn ang="0">
                  <a:pos x="7" y="13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1" y="9"/>
                </a:cxn>
                <a:cxn ang="0">
                  <a:pos x="11" y="5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7" y="13"/>
                </a:cxn>
                <a:cxn ang="0">
                  <a:pos x="7" y="13"/>
                </a:cxn>
              </a:cxnLst>
              <a:rect l="0" t="0" r="r" b="b"/>
              <a:pathLst>
                <a:path w="11" h="13">
                  <a:moveTo>
                    <a:pt x="7" y="13"/>
                  </a:moveTo>
                  <a:lnTo>
                    <a:pt x="7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4" name="Freeform 374"/>
            <p:cNvSpPr/>
            <p:nvPr/>
          </p:nvSpPr>
          <p:spPr bwMode="auto">
            <a:xfrm>
              <a:off x="6226177" y="3331845"/>
              <a:ext cx="49213" cy="65723"/>
            </a:xfrm>
            <a:custGeom>
              <a:avLst/>
              <a:gdLst/>
              <a:ahLst/>
              <a:cxnLst>
                <a:cxn ang="0">
                  <a:pos x="1" y="29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4" y="42"/>
                </a:cxn>
                <a:cxn ang="0">
                  <a:pos x="6" y="45"/>
                </a:cxn>
                <a:cxn ang="0">
                  <a:pos x="9" y="45"/>
                </a:cxn>
                <a:cxn ang="0">
                  <a:pos x="14" y="4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3"/>
                </a:cxn>
                <a:cxn ang="0">
                  <a:pos x="23" y="38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7" y="5"/>
                </a:cxn>
                <a:cxn ang="0">
                  <a:pos x="6" y="18"/>
                </a:cxn>
                <a:cxn ang="0">
                  <a:pos x="1" y="29"/>
                </a:cxn>
                <a:cxn ang="0">
                  <a:pos x="1" y="29"/>
                </a:cxn>
              </a:cxnLst>
              <a:rect l="0" t="0" r="r" b="b"/>
              <a:pathLst>
                <a:path w="31" h="46">
                  <a:moveTo>
                    <a:pt x="1" y="29"/>
                  </a:move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4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3"/>
                  </a:lnTo>
                  <a:lnTo>
                    <a:pt x="23" y="38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6" y="18"/>
                  </a:lnTo>
                  <a:lnTo>
                    <a:pt x="1" y="29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6581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5" name="Freeform 375"/>
            <p:cNvSpPr/>
            <p:nvPr/>
          </p:nvSpPr>
          <p:spPr bwMode="auto">
            <a:xfrm>
              <a:off x="6153152" y="3361849"/>
              <a:ext cx="12541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11" y="46"/>
                </a:cxn>
                <a:cxn ang="0">
                  <a:pos x="17" y="51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35" y="60"/>
                </a:cxn>
                <a:cxn ang="0">
                  <a:pos x="44" y="60"/>
                </a:cxn>
                <a:cxn ang="0">
                  <a:pos x="54" y="60"/>
                </a:cxn>
                <a:cxn ang="0">
                  <a:pos x="63" y="57"/>
                </a:cxn>
                <a:cxn ang="0">
                  <a:pos x="63" y="57"/>
                </a:cxn>
                <a:cxn ang="0">
                  <a:pos x="69" y="54"/>
                </a:cxn>
                <a:cxn ang="0">
                  <a:pos x="74" y="49"/>
                </a:cxn>
                <a:cxn ang="0">
                  <a:pos x="77" y="44"/>
                </a:cxn>
                <a:cxn ang="0">
                  <a:pos x="79" y="38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3" y="43"/>
                </a:cxn>
                <a:cxn ang="0">
                  <a:pos x="69" y="48"/>
                </a:cxn>
                <a:cxn ang="0">
                  <a:pos x="66" y="52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57"/>
                </a:cxn>
                <a:cxn ang="0">
                  <a:pos x="44" y="57"/>
                </a:cxn>
                <a:cxn ang="0">
                  <a:pos x="35" y="57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9" y="49"/>
                </a:cxn>
                <a:cxn ang="0">
                  <a:pos x="14" y="44"/>
                </a:cxn>
                <a:cxn ang="0">
                  <a:pos x="9" y="38"/>
                </a:cxn>
                <a:cxn ang="0">
                  <a:pos x="6" y="32"/>
                </a:cxn>
                <a:cxn ang="0">
                  <a:pos x="4" y="25"/>
                </a:cxn>
                <a:cxn ang="0">
                  <a:pos x="3" y="17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9" h="6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11" y="46"/>
                  </a:lnTo>
                  <a:lnTo>
                    <a:pt x="17" y="51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5" y="60"/>
                  </a:lnTo>
                  <a:lnTo>
                    <a:pt x="44" y="60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9" y="54"/>
                  </a:lnTo>
                  <a:lnTo>
                    <a:pt x="74" y="49"/>
                  </a:lnTo>
                  <a:lnTo>
                    <a:pt x="77" y="44"/>
                  </a:lnTo>
                  <a:lnTo>
                    <a:pt x="79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43"/>
                  </a:lnTo>
                  <a:lnTo>
                    <a:pt x="69" y="48"/>
                  </a:lnTo>
                  <a:lnTo>
                    <a:pt x="66" y="52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7"/>
                  </a:lnTo>
                  <a:lnTo>
                    <a:pt x="44" y="57"/>
                  </a:lnTo>
                  <a:lnTo>
                    <a:pt x="35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9" y="49"/>
                  </a:lnTo>
                  <a:lnTo>
                    <a:pt x="14" y="44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6" name="Freeform 376"/>
            <p:cNvSpPr/>
            <p:nvPr/>
          </p:nvSpPr>
          <p:spPr bwMode="auto">
            <a:xfrm>
              <a:off x="5487990" y="3964782"/>
              <a:ext cx="314325" cy="278606"/>
            </a:xfrm>
            <a:custGeom>
              <a:avLst/>
              <a:gdLst/>
              <a:ahLst/>
              <a:cxnLst>
                <a:cxn ang="0">
                  <a:pos x="8" y="154"/>
                </a:cxn>
                <a:cxn ang="0">
                  <a:pos x="8" y="154"/>
                </a:cxn>
                <a:cxn ang="0">
                  <a:pos x="12" y="163"/>
                </a:cxn>
                <a:cxn ang="0">
                  <a:pos x="19" y="171"/>
                </a:cxn>
                <a:cxn ang="0">
                  <a:pos x="25" y="178"/>
                </a:cxn>
                <a:cxn ang="0">
                  <a:pos x="35" y="184"/>
                </a:cxn>
                <a:cxn ang="0">
                  <a:pos x="44" y="189"/>
                </a:cxn>
                <a:cxn ang="0">
                  <a:pos x="54" y="192"/>
                </a:cxn>
                <a:cxn ang="0">
                  <a:pos x="65" y="194"/>
                </a:cxn>
                <a:cxn ang="0">
                  <a:pos x="74" y="195"/>
                </a:cxn>
                <a:cxn ang="0">
                  <a:pos x="98" y="195"/>
                </a:cxn>
                <a:cxn ang="0">
                  <a:pos x="120" y="192"/>
                </a:cxn>
                <a:cxn ang="0">
                  <a:pos x="141" y="186"/>
                </a:cxn>
                <a:cxn ang="0">
                  <a:pos x="160" y="178"/>
                </a:cxn>
                <a:cxn ang="0">
                  <a:pos x="160" y="178"/>
                </a:cxn>
                <a:cxn ang="0">
                  <a:pos x="174" y="168"/>
                </a:cxn>
                <a:cxn ang="0">
                  <a:pos x="184" y="157"/>
                </a:cxn>
                <a:cxn ang="0">
                  <a:pos x="192" y="146"/>
                </a:cxn>
                <a:cxn ang="0">
                  <a:pos x="196" y="135"/>
                </a:cxn>
                <a:cxn ang="0">
                  <a:pos x="198" y="122"/>
                </a:cxn>
                <a:cxn ang="0">
                  <a:pos x="198" y="109"/>
                </a:cxn>
                <a:cxn ang="0">
                  <a:pos x="195" y="97"/>
                </a:cxn>
                <a:cxn ang="0">
                  <a:pos x="190" y="86"/>
                </a:cxn>
                <a:cxn ang="0">
                  <a:pos x="182" y="73"/>
                </a:cxn>
                <a:cxn ang="0">
                  <a:pos x="174" y="62"/>
                </a:cxn>
                <a:cxn ang="0">
                  <a:pos x="165" y="51"/>
                </a:cxn>
                <a:cxn ang="0">
                  <a:pos x="155" y="40"/>
                </a:cxn>
                <a:cxn ang="0">
                  <a:pos x="144" y="30"/>
                </a:cxn>
                <a:cxn ang="0">
                  <a:pos x="131" y="22"/>
                </a:cxn>
                <a:cxn ang="0">
                  <a:pos x="120" y="16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93" y="5"/>
                </a:cxn>
                <a:cxn ang="0">
                  <a:pos x="81" y="2"/>
                </a:cxn>
                <a:cxn ang="0">
                  <a:pos x="66" y="0"/>
                </a:cxn>
                <a:cxn ang="0">
                  <a:pos x="54" y="2"/>
                </a:cxn>
                <a:cxn ang="0">
                  <a:pos x="43" y="5"/>
                </a:cxn>
                <a:cxn ang="0">
                  <a:pos x="31" y="11"/>
                </a:cxn>
                <a:cxn ang="0">
                  <a:pos x="22" y="21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9" y="46"/>
                </a:cxn>
                <a:cxn ang="0">
                  <a:pos x="5" y="60"/>
                </a:cxn>
                <a:cxn ang="0">
                  <a:pos x="3" y="76"/>
                </a:cxn>
                <a:cxn ang="0">
                  <a:pos x="1" y="92"/>
                </a:cxn>
                <a:cxn ang="0">
                  <a:pos x="0" y="109"/>
                </a:cxn>
                <a:cxn ang="0">
                  <a:pos x="1" y="125"/>
                </a:cxn>
                <a:cxn ang="0">
                  <a:pos x="5" y="140"/>
                </a:cxn>
                <a:cxn ang="0">
                  <a:pos x="8" y="154"/>
                </a:cxn>
                <a:cxn ang="0">
                  <a:pos x="8" y="154"/>
                </a:cxn>
              </a:cxnLst>
              <a:rect l="0" t="0" r="r" b="b"/>
              <a:pathLst>
                <a:path w="198" h="195">
                  <a:moveTo>
                    <a:pt x="8" y="154"/>
                  </a:moveTo>
                  <a:lnTo>
                    <a:pt x="8" y="154"/>
                  </a:lnTo>
                  <a:lnTo>
                    <a:pt x="12" y="163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5" y="184"/>
                  </a:lnTo>
                  <a:lnTo>
                    <a:pt x="44" y="189"/>
                  </a:lnTo>
                  <a:lnTo>
                    <a:pt x="54" y="192"/>
                  </a:lnTo>
                  <a:lnTo>
                    <a:pt x="65" y="194"/>
                  </a:lnTo>
                  <a:lnTo>
                    <a:pt x="74" y="195"/>
                  </a:lnTo>
                  <a:lnTo>
                    <a:pt x="98" y="195"/>
                  </a:lnTo>
                  <a:lnTo>
                    <a:pt x="120" y="192"/>
                  </a:lnTo>
                  <a:lnTo>
                    <a:pt x="141" y="186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74" y="168"/>
                  </a:lnTo>
                  <a:lnTo>
                    <a:pt x="184" y="157"/>
                  </a:lnTo>
                  <a:lnTo>
                    <a:pt x="192" y="146"/>
                  </a:lnTo>
                  <a:lnTo>
                    <a:pt x="196" y="135"/>
                  </a:lnTo>
                  <a:lnTo>
                    <a:pt x="198" y="122"/>
                  </a:lnTo>
                  <a:lnTo>
                    <a:pt x="198" y="109"/>
                  </a:lnTo>
                  <a:lnTo>
                    <a:pt x="195" y="97"/>
                  </a:lnTo>
                  <a:lnTo>
                    <a:pt x="190" y="86"/>
                  </a:lnTo>
                  <a:lnTo>
                    <a:pt x="182" y="73"/>
                  </a:lnTo>
                  <a:lnTo>
                    <a:pt x="174" y="62"/>
                  </a:lnTo>
                  <a:lnTo>
                    <a:pt x="165" y="51"/>
                  </a:lnTo>
                  <a:lnTo>
                    <a:pt x="155" y="40"/>
                  </a:lnTo>
                  <a:lnTo>
                    <a:pt x="144" y="30"/>
                  </a:lnTo>
                  <a:lnTo>
                    <a:pt x="131" y="22"/>
                  </a:lnTo>
                  <a:lnTo>
                    <a:pt x="120" y="1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93" y="5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3" y="76"/>
                  </a:lnTo>
                  <a:lnTo>
                    <a:pt x="1" y="92"/>
                  </a:lnTo>
                  <a:lnTo>
                    <a:pt x="0" y="109"/>
                  </a:lnTo>
                  <a:lnTo>
                    <a:pt x="1" y="125"/>
                  </a:lnTo>
                  <a:lnTo>
                    <a:pt x="5" y="140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7" name="Freeform 377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  <a:cxn ang="0">
                  <a:pos x="123" y="65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  <a:lnTo>
                    <a:pt x="123" y="65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8" name="Freeform 378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9" name="Freeform 379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4" y="3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A09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0" name="Freeform 380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1" name="Freeform 381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0" y="40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2" name="Freeform 382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3" name="Freeform 383"/>
            <p:cNvSpPr/>
            <p:nvPr/>
          </p:nvSpPr>
          <p:spPr bwMode="auto">
            <a:xfrm>
              <a:off x="5961065" y="3929063"/>
              <a:ext cx="136525" cy="40005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6" y="19"/>
                </a:cxn>
                <a:cxn ang="0">
                  <a:pos x="75" y="11"/>
                </a:cxn>
                <a:cxn ang="0">
                  <a:pos x="62" y="4"/>
                </a:cxn>
                <a:cxn ang="0">
                  <a:pos x="4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1"/>
                </a:cxn>
                <a:cxn ang="0">
                  <a:pos x="16" y="4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20"/>
                </a:cxn>
                <a:cxn ang="0">
                  <a:pos x="17" y="25"/>
                </a:cxn>
                <a:cxn ang="0">
                  <a:pos x="29" y="28"/>
                </a:cxn>
                <a:cxn ang="0">
                  <a:pos x="40" y="28"/>
                </a:cxn>
                <a:cxn ang="0">
                  <a:pos x="51" y="28"/>
                </a:cxn>
                <a:cxn ang="0">
                  <a:pos x="64" y="27"/>
                </a:cxn>
                <a:cxn ang="0">
                  <a:pos x="75" y="23"/>
                </a:cxn>
                <a:cxn ang="0">
                  <a:pos x="86" y="19"/>
                </a:cxn>
                <a:cxn ang="0">
                  <a:pos x="86" y="19"/>
                </a:cxn>
              </a:cxnLst>
              <a:rect l="0" t="0" r="r" b="b"/>
              <a:pathLst>
                <a:path w="86" h="28">
                  <a:moveTo>
                    <a:pt x="86" y="19"/>
                  </a:moveTo>
                  <a:lnTo>
                    <a:pt x="86" y="19"/>
                  </a:lnTo>
                  <a:lnTo>
                    <a:pt x="75" y="11"/>
                  </a:lnTo>
                  <a:lnTo>
                    <a:pt x="62" y="4"/>
                  </a:lnTo>
                  <a:lnTo>
                    <a:pt x="4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5" y="1"/>
                  </a:lnTo>
                  <a:lnTo>
                    <a:pt x="16" y="4"/>
                  </a:lnTo>
                  <a:lnTo>
                    <a:pt x="8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5"/>
                  </a:lnTo>
                  <a:lnTo>
                    <a:pt x="29" y="28"/>
                  </a:lnTo>
                  <a:lnTo>
                    <a:pt x="40" y="28"/>
                  </a:lnTo>
                  <a:lnTo>
                    <a:pt x="51" y="28"/>
                  </a:lnTo>
                  <a:lnTo>
                    <a:pt x="64" y="27"/>
                  </a:lnTo>
                  <a:lnTo>
                    <a:pt x="75" y="23"/>
                  </a:lnTo>
                  <a:lnTo>
                    <a:pt x="86" y="19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4" name="Freeform 384"/>
            <p:cNvSpPr/>
            <p:nvPr/>
          </p:nvSpPr>
          <p:spPr bwMode="auto">
            <a:xfrm>
              <a:off x="5940427" y="3949065"/>
              <a:ext cx="174625" cy="40005"/>
            </a:xfrm>
            <a:custGeom>
              <a:avLst/>
              <a:gdLst/>
              <a:ahLst/>
              <a:cxnLst>
                <a:cxn ang="0">
                  <a:pos x="110" y="19"/>
                </a:cxn>
                <a:cxn ang="0">
                  <a:pos x="110" y="19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88" y="9"/>
                </a:cxn>
                <a:cxn ang="0">
                  <a:pos x="77" y="13"/>
                </a:cxn>
                <a:cxn ang="0">
                  <a:pos x="64" y="14"/>
                </a:cxn>
                <a:cxn ang="0">
                  <a:pos x="53" y="14"/>
                </a:cxn>
                <a:cxn ang="0">
                  <a:pos x="42" y="14"/>
                </a:cxn>
                <a:cxn ang="0">
                  <a:pos x="30" y="11"/>
                </a:cxn>
                <a:cxn ang="0">
                  <a:pos x="21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3" y="20"/>
                </a:cxn>
                <a:cxn ang="0">
                  <a:pos x="26" y="25"/>
                </a:cxn>
                <a:cxn ang="0">
                  <a:pos x="38" y="28"/>
                </a:cxn>
                <a:cxn ang="0">
                  <a:pos x="53" y="28"/>
                </a:cxn>
                <a:cxn ang="0">
                  <a:pos x="67" y="28"/>
                </a:cxn>
                <a:cxn ang="0">
                  <a:pos x="81" y="25"/>
                </a:cxn>
                <a:cxn ang="0">
                  <a:pos x="96" y="22"/>
                </a:cxn>
                <a:cxn ang="0">
                  <a:pos x="110" y="19"/>
                </a:cxn>
                <a:cxn ang="0">
                  <a:pos x="110" y="19"/>
                </a:cxn>
              </a:cxnLst>
              <a:rect l="0" t="0" r="r" b="b"/>
              <a:pathLst>
                <a:path w="110" h="28">
                  <a:moveTo>
                    <a:pt x="110" y="19"/>
                  </a:moveTo>
                  <a:lnTo>
                    <a:pt x="110" y="19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88" y="9"/>
                  </a:lnTo>
                  <a:lnTo>
                    <a:pt x="77" y="13"/>
                  </a:lnTo>
                  <a:lnTo>
                    <a:pt x="64" y="14"/>
                  </a:lnTo>
                  <a:lnTo>
                    <a:pt x="53" y="14"/>
                  </a:lnTo>
                  <a:lnTo>
                    <a:pt x="42" y="14"/>
                  </a:lnTo>
                  <a:lnTo>
                    <a:pt x="30" y="11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20"/>
                  </a:lnTo>
                  <a:lnTo>
                    <a:pt x="26" y="25"/>
                  </a:lnTo>
                  <a:lnTo>
                    <a:pt x="38" y="28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96" y="22"/>
                  </a:lnTo>
                  <a:lnTo>
                    <a:pt x="110" y="19"/>
                  </a:lnTo>
                  <a:lnTo>
                    <a:pt x="110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5" name="Freeform 385"/>
            <p:cNvSpPr/>
            <p:nvPr/>
          </p:nvSpPr>
          <p:spPr bwMode="auto">
            <a:xfrm>
              <a:off x="5926140" y="3969068"/>
              <a:ext cx="203200" cy="41434"/>
            </a:xfrm>
            <a:custGeom>
              <a:avLst/>
              <a:gdLst/>
              <a:ahLst/>
              <a:cxnLst>
                <a:cxn ang="0">
                  <a:pos x="128" y="18"/>
                </a:cxn>
                <a:cxn ang="0">
                  <a:pos x="128" y="18"/>
                </a:cxn>
                <a:cxn ang="0">
                  <a:pos x="119" y="5"/>
                </a:cxn>
                <a:cxn ang="0">
                  <a:pos x="119" y="5"/>
                </a:cxn>
                <a:cxn ang="0">
                  <a:pos x="105" y="8"/>
                </a:cxn>
                <a:cxn ang="0">
                  <a:pos x="90" y="11"/>
                </a:cxn>
                <a:cxn ang="0">
                  <a:pos x="76" y="14"/>
                </a:cxn>
                <a:cxn ang="0">
                  <a:pos x="62" y="14"/>
                </a:cxn>
                <a:cxn ang="0">
                  <a:pos x="47" y="14"/>
                </a:cxn>
                <a:cxn ang="0">
                  <a:pos x="35" y="11"/>
                </a:cxn>
                <a:cxn ang="0">
                  <a:pos x="22" y="6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4" y="19"/>
                </a:cxn>
                <a:cxn ang="0">
                  <a:pos x="30" y="24"/>
                </a:cxn>
                <a:cxn ang="0">
                  <a:pos x="46" y="27"/>
                </a:cxn>
                <a:cxn ang="0">
                  <a:pos x="62" y="29"/>
                </a:cxn>
                <a:cxn ang="0">
                  <a:pos x="79" y="27"/>
                </a:cxn>
                <a:cxn ang="0">
                  <a:pos x="95" y="26"/>
                </a:cxn>
                <a:cxn ang="0">
                  <a:pos x="112" y="22"/>
                </a:cxn>
                <a:cxn ang="0">
                  <a:pos x="128" y="18"/>
                </a:cxn>
                <a:cxn ang="0">
                  <a:pos x="128" y="18"/>
                </a:cxn>
              </a:cxnLst>
              <a:rect l="0" t="0" r="r" b="b"/>
              <a:pathLst>
                <a:path w="128" h="29">
                  <a:moveTo>
                    <a:pt x="128" y="18"/>
                  </a:moveTo>
                  <a:lnTo>
                    <a:pt x="128" y="18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05" y="8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47" y="14"/>
                  </a:lnTo>
                  <a:lnTo>
                    <a:pt x="35" y="11"/>
                  </a:lnTo>
                  <a:lnTo>
                    <a:pt x="22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19"/>
                  </a:lnTo>
                  <a:lnTo>
                    <a:pt x="30" y="24"/>
                  </a:lnTo>
                  <a:lnTo>
                    <a:pt x="46" y="27"/>
                  </a:lnTo>
                  <a:lnTo>
                    <a:pt x="62" y="29"/>
                  </a:lnTo>
                  <a:lnTo>
                    <a:pt x="79" y="27"/>
                  </a:lnTo>
                  <a:lnTo>
                    <a:pt x="95" y="26"/>
                  </a:lnTo>
                  <a:lnTo>
                    <a:pt x="112" y="22"/>
                  </a:lnTo>
                  <a:lnTo>
                    <a:pt x="128" y="18"/>
                  </a:lnTo>
                  <a:lnTo>
                    <a:pt x="128" y="18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6" name="Freeform 386"/>
            <p:cNvSpPr/>
            <p:nvPr/>
          </p:nvSpPr>
          <p:spPr bwMode="auto">
            <a:xfrm>
              <a:off x="5915027" y="3987642"/>
              <a:ext cx="225425" cy="4000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2" y="17"/>
                </a:cxn>
                <a:cxn ang="0">
                  <a:pos x="135" y="5"/>
                </a:cxn>
                <a:cxn ang="0">
                  <a:pos x="135" y="5"/>
                </a:cxn>
                <a:cxn ang="0">
                  <a:pos x="119" y="9"/>
                </a:cxn>
                <a:cxn ang="0">
                  <a:pos x="102" y="13"/>
                </a:cxn>
                <a:cxn ang="0">
                  <a:pos x="86" y="14"/>
                </a:cxn>
                <a:cxn ang="0">
                  <a:pos x="69" y="16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21" y="6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6" y="20"/>
                </a:cxn>
                <a:cxn ang="0">
                  <a:pos x="34" y="25"/>
                </a:cxn>
                <a:cxn ang="0">
                  <a:pos x="50" y="28"/>
                </a:cxn>
                <a:cxn ang="0">
                  <a:pos x="69" y="28"/>
                </a:cxn>
                <a:cxn ang="0">
                  <a:pos x="86" y="27"/>
                </a:cxn>
                <a:cxn ang="0">
                  <a:pos x="105" y="25"/>
                </a:cxn>
                <a:cxn ang="0">
                  <a:pos x="123" y="22"/>
                </a:cxn>
                <a:cxn ang="0">
                  <a:pos x="142" y="17"/>
                </a:cxn>
                <a:cxn ang="0">
                  <a:pos x="142" y="17"/>
                </a:cxn>
              </a:cxnLst>
              <a:rect l="0" t="0" r="r" b="b"/>
              <a:pathLst>
                <a:path w="142" h="28">
                  <a:moveTo>
                    <a:pt x="142" y="17"/>
                  </a:moveTo>
                  <a:lnTo>
                    <a:pt x="142" y="1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19" y="9"/>
                  </a:lnTo>
                  <a:lnTo>
                    <a:pt x="102" y="13"/>
                  </a:lnTo>
                  <a:lnTo>
                    <a:pt x="86" y="14"/>
                  </a:lnTo>
                  <a:lnTo>
                    <a:pt x="69" y="16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2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6" y="20"/>
                  </a:lnTo>
                  <a:lnTo>
                    <a:pt x="34" y="25"/>
                  </a:lnTo>
                  <a:lnTo>
                    <a:pt x="50" y="28"/>
                  </a:lnTo>
                  <a:lnTo>
                    <a:pt x="69" y="28"/>
                  </a:lnTo>
                  <a:lnTo>
                    <a:pt x="86" y="27"/>
                  </a:lnTo>
                  <a:lnTo>
                    <a:pt x="105" y="25"/>
                  </a:lnTo>
                  <a:lnTo>
                    <a:pt x="123" y="22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7" name="Freeform 387"/>
            <p:cNvSpPr/>
            <p:nvPr/>
          </p:nvSpPr>
          <p:spPr bwMode="auto">
            <a:xfrm>
              <a:off x="5910265" y="4007644"/>
              <a:ext cx="234950" cy="41434"/>
            </a:xfrm>
            <a:custGeom>
              <a:avLst/>
              <a:gdLst/>
              <a:ahLst/>
              <a:cxnLst>
                <a:cxn ang="0">
                  <a:pos x="148" y="13"/>
                </a:cxn>
                <a:cxn ang="0">
                  <a:pos x="148" y="13"/>
                </a:cxn>
                <a:cxn ang="0">
                  <a:pos x="145" y="3"/>
                </a:cxn>
                <a:cxn ang="0">
                  <a:pos x="145" y="3"/>
                </a:cxn>
                <a:cxn ang="0">
                  <a:pos x="126" y="8"/>
                </a:cxn>
                <a:cxn ang="0">
                  <a:pos x="108" y="11"/>
                </a:cxn>
                <a:cxn ang="0">
                  <a:pos x="89" y="13"/>
                </a:cxn>
                <a:cxn ang="0">
                  <a:pos x="72" y="14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19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6" y="21"/>
                </a:cxn>
                <a:cxn ang="0">
                  <a:pos x="35" y="25"/>
                </a:cxn>
                <a:cxn ang="0">
                  <a:pos x="54" y="27"/>
                </a:cxn>
                <a:cxn ang="0">
                  <a:pos x="73" y="29"/>
                </a:cxn>
                <a:cxn ang="0">
                  <a:pos x="92" y="27"/>
                </a:cxn>
                <a:cxn ang="0">
                  <a:pos x="111" y="24"/>
                </a:cxn>
                <a:cxn ang="0">
                  <a:pos x="130" y="19"/>
                </a:cxn>
                <a:cxn ang="0">
                  <a:pos x="148" y="13"/>
                </a:cxn>
                <a:cxn ang="0">
                  <a:pos x="148" y="13"/>
                </a:cxn>
              </a:cxnLst>
              <a:rect l="0" t="0" r="r" b="b"/>
              <a:pathLst>
                <a:path w="148" h="29">
                  <a:moveTo>
                    <a:pt x="148" y="13"/>
                  </a:moveTo>
                  <a:lnTo>
                    <a:pt x="148" y="1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26" y="8"/>
                  </a:lnTo>
                  <a:lnTo>
                    <a:pt x="108" y="11"/>
                  </a:lnTo>
                  <a:lnTo>
                    <a:pt x="89" y="13"/>
                  </a:lnTo>
                  <a:lnTo>
                    <a:pt x="72" y="14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19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6" y="21"/>
                  </a:lnTo>
                  <a:lnTo>
                    <a:pt x="35" y="25"/>
                  </a:lnTo>
                  <a:lnTo>
                    <a:pt x="54" y="27"/>
                  </a:lnTo>
                  <a:lnTo>
                    <a:pt x="73" y="29"/>
                  </a:lnTo>
                  <a:lnTo>
                    <a:pt x="92" y="27"/>
                  </a:lnTo>
                  <a:lnTo>
                    <a:pt x="111" y="24"/>
                  </a:lnTo>
                  <a:lnTo>
                    <a:pt x="130" y="19"/>
                  </a:lnTo>
                  <a:lnTo>
                    <a:pt x="148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8" name="Freeform 388"/>
            <p:cNvSpPr/>
            <p:nvPr/>
          </p:nvSpPr>
          <p:spPr bwMode="auto">
            <a:xfrm>
              <a:off x="5905502" y="4026218"/>
              <a:ext cx="247650" cy="50006"/>
            </a:xfrm>
            <a:custGeom>
              <a:avLst/>
              <a:gdLst/>
              <a:ahLst/>
              <a:cxnLst>
                <a:cxn ang="0">
                  <a:pos x="156" y="22"/>
                </a:cxn>
                <a:cxn ang="0">
                  <a:pos x="156" y="22"/>
                </a:cxn>
                <a:cxn ang="0">
                  <a:pos x="154" y="11"/>
                </a:cxn>
                <a:cxn ang="0">
                  <a:pos x="151" y="0"/>
                </a:cxn>
                <a:cxn ang="0">
                  <a:pos x="151" y="0"/>
                </a:cxn>
                <a:cxn ang="0">
                  <a:pos x="133" y="6"/>
                </a:cxn>
                <a:cxn ang="0">
                  <a:pos x="114" y="11"/>
                </a:cxn>
                <a:cxn ang="0">
                  <a:pos x="95" y="14"/>
                </a:cxn>
                <a:cxn ang="0">
                  <a:pos x="76" y="16"/>
                </a:cxn>
                <a:cxn ang="0">
                  <a:pos x="57" y="14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8" y="25"/>
                </a:cxn>
                <a:cxn ang="0">
                  <a:pos x="37" y="30"/>
                </a:cxn>
                <a:cxn ang="0">
                  <a:pos x="56" y="33"/>
                </a:cxn>
                <a:cxn ang="0">
                  <a:pos x="76" y="35"/>
                </a:cxn>
                <a:cxn ang="0">
                  <a:pos x="95" y="33"/>
                </a:cxn>
                <a:cxn ang="0">
                  <a:pos x="116" y="30"/>
                </a:cxn>
                <a:cxn ang="0">
                  <a:pos x="137" y="27"/>
                </a:cxn>
                <a:cxn ang="0">
                  <a:pos x="156" y="22"/>
                </a:cxn>
                <a:cxn ang="0">
                  <a:pos x="156" y="22"/>
                </a:cxn>
              </a:cxnLst>
              <a:rect l="0" t="0" r="r" b="b"/>
              <a:pathLst>
                <a:path w="156" h="35">
                  <a:moveTo>
                    <a:pt x="156" y="22"/>
                  </a:moveTo>
                  <a:lnTo>
                    <a:pt x="156" y="22"/>
                  </a:lnTo>
                  <a:lnTo>
                    <a:pt x="154" y="1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6"/>
                  </a:lnTo>
                  <a:lnTo>
                    <a:pt x="114" y="11"/>
                  </a:lnTo>
                  <a:lnTo>
                    <a:pt x="95" y="14"/>
                  </a:lnTo>
                  <a:lnTo>
                    <a:pt x="76" y="16"/>
                  </a:lnTo>
                  <a:lnTo>
                    <a:pt x="57" y="14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8" y="25"/>
                  </a:lnTo>
                  <a:lnTo>
                    <a:pt x="37" y="30"/>
                  </a:lnTo>
                  <a:lnTo>
                    <a:pt x="56" y="33"/>
                  </a:lnTo>
                  <a:lnTo>
                    <a:pt x="76" y="35"/>
                  </a:lnTo>
                  <a:lnTo>
                    <a:pt x="95" y="33"/>
                  </a:lnTo>
                  <a:lnTo>
                    <a:pt x="116" y="30"/>
                  </a:lnTo>
                  <a:lnTo>
                    <a:pt x="137" y="27"/>
                  </a:lnTo>
                  <a:lnTo>
                    <a:pt x="156" y="22"/>
                  </a:lnTo>
                  <a:lnTo>
                    <a:pt x="156" y="22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9" name="Freeform 389"/>
            <p:cNvSpPr/>
            <p:nvPr/>
          </p:nvSpPr>
          <p:spPr bwMode="auto">
            <a:xfrm>
              <a:off x="5905502" y="4050507"/>
              <a:ext cx="249238" cy="50006"/>
            </a:xfrm>
            <a:custGeom>
              <a:avLst/>
              <a:gdLst/>
              <a:ahLst/>
              <a:cxnLst>
                <a:cxn ang="0">
                  <a:pos x="157" y="24"/>
                </a:cxn>
                <a:cxn ang="0">
                  <a:pos x="157" y="24"/>
                </a:cxn>
                <a:cxn ang="0">
                  <a:pos x="156" y="5"/>
                </a:cxn>
                <a:cxn ang="0">
                  <a:pos x="156" y="5"/>
                </a:cxn>
                <a:cxn ang="0">
                  <a:pos x="137" y="10"/>
                </a:cxn>
                <a:cxn ang="0">
                  <a:pos x="116" y="13"/>
                </a:cxn>
                <a:cxn ang="0">
                  <a:pos x="95" y="16"/>
                </a:cxn>
                <a:cxn ang="0">
                  <a:pos x="76" y="18"/>
                </a:cxn>
                <a:cxn ang="0">
                  <a:pos x="56" y="16"/>
                </a:cxn>
                <a:cxn ang="0">
                  <a:pos x="37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9" y="26"/>
                </a:cxn>
                <a:cxn ang="0">
                  <a:pos x="38" y="30"/>
                </a:cxn>
                <a:cxn ang="0">
                  <a:pos x="59" y="34"/>
                </a:cxn>
                <a:cxn ang="0">
                  <a:pos x="78" y="35"/>
                </a:cxn>
                <a:cxn ang="0">
                  <a:pos x="99" y="35"/>
                </a:cxn>
                <a:cxn ang="0">
                  <a:pos x="118" y="32"/>
                </a:cxn>
                <a:cxn ang="0">
                  <a:pos x="138" y="29"/>
                </a:cxn>
                <a:cxn ang="0">
                  <a:pos x="157" y="24"/>
                </a:cxn>
                <a:cxn ang="0">
                  <a:pos x="157" y="24"/>
                </a:cxn>
              </a:cxnLst>
              <a:rect l="0" t="0" r="r" b="b"/>
              <a:pathLst>
                <a:path w="157" h="35">
                  <a:moveTo>
                    <a:pt x="157" y="24"/>
                  </a:moveTo>
                  <a:lnTo>
                    <a:pt x="157" y="24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16" y="13"/>
                  </a:lnTo>
                  <a:lnTo>
                    <a:pt x="95" y="16"/>
                  </a:lnTo>
                  <a:lnTo>
                    <a:pt x="76" y="18"/>
                  </a:lnTo>
                  <a:lnTo>
                    <a:pt x="56" y="16"/>
                  </a:lnTo>
                  <a:lnTo>
                    <a:pt x="37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9" y="26"/>
                  </a:lnTo>
                  <a:lnTo>
                    <a:pt x="38" y="30"/>
                  </a:lnTo>
                  <a:lnTo>
                    <a:pt x="59" y="34"/>
                  </a:lnTo>
                  <a:lnTo>
                    <a:pt x="78" y="35"/>
                  </a:lnTo>
                  <a:lnTo>
                    <a:pt x="99" y="35"/>
                  </a:lnTo>
                  <a:lnTo>
                    <a:pt x="118" y="32"/>
                  </a:lnTo>
                  <a:lnTo>
                    <a:pt x="138" y="29"/>
                  </a:lnTo>
                  <a:lnTo>
                    <a:pt x="157" y="24"/>
                  </a:lnTo>
                  <a:lnTo>
                    <a:pt x="157" y="24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0" name="Freeform 390"/>
            <p:cNvSpPr/>
            <p:nvPr/>
          </p:nvSpPr>
          <p:spPr bwMode="auto">
            <a:xfrm>
              <a:off x="5905502" y="4076224"/>
              <a:ext cx="249238" cy="42863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54" y="19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38" y="11"/>
                </a:cxn>
                <a:cxn ang="0">
                  <a:pos x="118" y="14"/>
                </a:cxn>
                <a:cxn ang="0">
                  <a:pos x="99" y="17"/>
                </a:cxn>
                <a:cxn ang="0">
                  <a:pos x="78" y="17"/>
                </a:cxn>
                <a:cxn ang="0">
                  <a:pos x="59" y="16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1" y="20"/>
                </a:cxn>
                <a:cxn ang="0">
                  <a:pos x="38" y="25"/>
                </a:cxn>
                <a:cxn ang="0">
                  <a:pos x="57" y="28"/>
                </a:cxn>
                <a:cxn ang="0">
                  <a:pos x="76" y="30"/>
                </a:cxn>
                <a:cxn ang="0">
                  <a:pos x="97" y="30"/>
                </a:cxn>
                <a:cxn ang="0">
                  <a:pos x="116" y="28"/>
                </a:cxn>
                <a:cxn ang="0">
                  <a:pos x="135" y="25"/>
                </a:cxn>
                <a:cxn ang="0">
                  <a:pos x="154" y="19"/>
                </a:cxn>
                <a:cxn ang="0">
                  <a:pos x="154" y="19"/>
                </a:cxn>
              </a:cxnLst>
              <a:rect l="0" t="0" r="r" b="b"/>
              <a:pathLst>
                <a:path w="157" h="30">
                  <a:moveTo>
                    <a:pt x="154" y="19"/>
                  </a:moveTo>
                  <a:lnTo>
                    <a:pt x="154" y="19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38" y="11"/>
                  </a:lnTo>
                  <a:lnTo>
                    <a:pt x="118" y="14"/>
                  </a:lnTo>
                  <a:lnTo>
                    <a:pt x="99" y="17"/>
                  </a:lnTo>
                  <a:lnTo>
                    <a:pt x="78" y="17"/>
                  </a:lnTo>
                  <a:lnTo>
                    <a:pt x="59" y="16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1" y="20"/>
                  </a:lnTo>
                  <a:lnTo>
                    <a:pt x="38" y="25"/>
                  </a:lnTo>
                  <a:lnTo>
                    <a:pt x="57" y="28"/>
                  </a:lnTo>
                  <a:lnTo>
                    <a:pt x="76" y="30"/>
                  </a:lnTo>
                  <a:lnTo>
                    <a:pt x="97" y="30"/>
                  </a:lnTo>
                  <a:lnTo>
                    <a:pt x="116" y="28"/>
                  </a:lnTo>
                  <a:lnTo>
                    <a:pt x="135" y="25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1" name="Freeform 391"/>
            <p:cNvSpPr/>
            <p:nvPr/>
          </p:nvSpPr>
          <p:spPr bwMode="auto">
            <a:xfrm>
              <a:off x="5921377" y="4119087"/>
              <a:ext cx="219075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17" y="17"/>
                </a:cxn>
                <a:cxn ang="0">
                  <a:pos x="28" y="24"/>
                </a:cxn>
                <a:cxn ang="0">
                  <a:pos x="39" y="28"/>
                </a:cxn>
                <a:cxn ang="0">
                  <a:pos x="52" y="30"/>
                </a:cxn>
                <a:cxn ang="0">
                  <a:pos x="66" y="32"/>
                </a:cxn>
                <a:cxn ang="0">
                  <a:pos x="93" y="32"/>
                </a:cxn>
                <a:cxn ang="0">
                  <a:pos x="93" y="32"/>
                </a:cxn>
                <a:cxn ang="0">
                  <a:pos x="108" y="28"/>
                </a:cxn>
                <a:cxn ang="0">
                  <a:pos x="120" y="24"/>
                </a:cxn>
                <a:cxn ang="0">
                  <a:pos x="130" y="16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20" y="11"/>
                </a:cxn>
                <a:cxn ang="0">
                  <a:pos x="103" y="14"/>
                </a:cxn>
                <a:cxn ang="0">
                  <a:pos x="85" y="14"/>
                </a:cxn>
                <a:cxn ang="0">
                  <a:pos x="68" y="14"/>
                </a:cxn>
                <a:cxn ang="0">
                  <a:pos x="50" y="13"/>
                </a:cxn>
                <a:cxn ang="0">
                  <a:pos x="33" y="9"/>
                </a:cxn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8" h="32">
                  <a:moveTo>
                    <a:pt x="0" y="0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8" y="24"/>
                  </a:lnTo>
                  <a:lnTo>
                    <a:pt x="39" y="28"/>
                  </a:lnTo>
                  <a:lnTo>
                    <a:pt x="52" y="30"/>
                  </a:lnTo>
                  <a:lnTo>
                    <a:pt x="66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108" y="28"/>
                  </a:lnTo>
                  <a:lnTo>
                    <a:pt x="120" y="24"/>
                  </a:lnTo>
                  <a:lnTo>
                    <a:pt x="130" y="1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20" y="11"/>
                  </a:lnTo>
                  <a:lnTo>
                    <a:pt x="103" y="14"/>
                  </a:lnTo>
                  <a:lnTo>
                    <a:pt x="85" y="14"/>
                  </a:lnTo>
                  <a:lnTo>
                    <a:pt x="68" y="14"/>
                  </a:lnTo>
                  <a:lnTo>
                    <a:pt x="50" y="13"/>
                  </a:lnTo>
                  <a:lnTo>
                    <a:pt x="33" y="9"/>
                  </a:lnTo>
                  <a:lnTo>
                    <a:pt x="1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2" name="Freeform 392"/>
            <p:cNvSpPr/>
            <p:nvPr/>
          </p:nvSpPr>
          <p:spPr bwMode="auto">
            <a:xfrm>
              <a:off x="5910265" y="4093369"/>
              <a:ext cx="239713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3" y="23"/>
                </a:cxn>
                <a:cxn ang="0">
                  <a:pos x="40" y="27"/>
                </a:cxn>
                <a:cxn ang="0">
                  <a:pos x="57" y="31"/>
                </a:cxn>
                <a:cxn ang="0">
                  <a:pos x="75" y="32"/>
                </a:cxn>
                <a:cxn ang="0">
                  <a:pos x="92" y="32"/>
                </a:cxn>
                <a:cxn ang="0">
                  <a:pos x="110" y="32"/>
                </a:cxn>
                <a:cxn ang="0">
                  <a:pos x="127" y="29"/>
                </a:cxn>
                <a:cxn ang="0">
                  <a:pos x="145" y="24"/>
                </a:cxn>
                <a:cxn ang="0">
                  <a:pos x="145" y="24"/>
                </a:cxn>
                <a:cxn ang="0">
                  <a:pos x="148" y="16"/>
                </a:cxn>
                <a:cxn ang="0">
                  <a:pos x="151" y="7"/>
                </a:cxn>
                <a:cxn ang="0">
                  <a:pos x="151" y="7"/>
                </a:cxn>
                <a:cxn ang="0">
                  <a:pos x="132" y="13"/>
                </a:cxn>
                <a:cxn ang="0">
                  <a:pos x="113" y="16"/>
                </a:cxn>
                <a:cxn ang="0">
                  <a:pos x="94" y="18"/>
                </a:cxn>
                <a:cxn ang="0">
                  <a:pos x="73" y="18"/>
                </a:cxn>
                <a:cxn ang="0">
                  <a:pos x="54" y="16"/>
                </a:cxn>
                <a:cxn ang="0">
                  <a:pos x="35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1" h="3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3" y="23"/>
                  </a:lnTo>
                  <a:lnTo>
                    <a:pt x="40" y="27"/>
                  </a:lnTo>
                  <a:lnTo>
                    <a:pt x="57" y="31"/>
                  </a:lnTo>
                  <a:lnTo>
                    <a:pt x="75" y="32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7" y="29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8" y="16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32" y="13"/>
                  </a:lnTo>
                  <a:lnTo>
                    <a:pt x="113" y="16"/>
                  </a:lnTo>
                  <a:lnTo>
                    <a:pt x="94" y="18"/>
                  </a:lnTo>
                  <a:lnTo>
                    <a:pt x="73" y="18"/>
                  </a:lnTo>
                  <a:lnTo>
                    <a:pt x="54" y="16"/>
                  </a:lnTo>
                  <a:lnTo>
                    <a:pt x="35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3" name="Freeform 393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  <a:cxn ang="0">
                  <a:pos x="0" y="55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4" name="Freeform 394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5" name="Freeform 395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6" name="Freeform 396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7" name="Freeform 397"/>
            <p:cNvSpPr/>
            <p:nvPr/>
          </p:nvSpPr>
          <p:spPr bwMode="auto">
            <a:xfrm>
              <a:off x="5514977" y="4093369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4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8" name="Freeform 398"/>
            <p:cNvSpPr/>
            <p:nvPr/>
          </p:nvSpPr>
          <p:spPr bwMode="auto">
            <a:xfrm>
              <a:off x="5622927" y="3996214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9" name="Freeform 399"/>
            <p:cNvSpPr/>
            <p:nvPr/>
          </p:nvSpPr>
          <p:spPr bwMode="auto">
            <a:xfrm>
              <a:off x="5548315" y="4016217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0" name="Freeform 400"/>
            <p:cNvSpPr/>
            <p:nvPr/>
          </p:nvSpPr>
          <p:spPr bwMode="auto">
            <a:xfrm>
              <a:off x="5605465" y="407765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1" name="Freeform 401"/>
            <p:cNvSpPr/>
            <p:nvPr/>
          </p:nvSpPr>
          <p:spPr bwMode="auto">
            <a:xfrm>
              <a:off x="5684840" y="4081939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4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2" name="Freeform 402"/>
            <p:cNvSpPr/>
            <p:nvPr/>
          </p:nvSpPr>
          <p:spPr bwMode="auto">
            <a:xfrm>
              <a:off x="5610227" y="415480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3" name="Freeform 403"/>
            <p:cNvSpPr/>
            <p:nvPr/>
          </p:nvSpPr>
          <p:spPr bwMode="auto">
            <a:xfrm>
              <a:off x="5737227" y="4030504"/>
              <a:ext cx="25400" cy="2000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4" name="Freeform 404"/>
            <p:cNvSpPr/>
            <p:nvPr/>
          </p:nvSpPr>
          <p:spPr bwMode="auto">
            <a:xfrm>
              <a:off x="5715002" y="4159092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5" name="Freeform 405"/>
            <p:cNvSpPr/>
            <p:nvPr/>
          </p:nvSpPr>
          <p:spPr bwMode="auto">
            <a:xfrm>
              <a:off x="5527677" y="417766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6" name="Freeform 407"/>
            <p:cNvSpPr/>
            <p:nvPr/>
          </p:nvSpPr>
          <p:spPr bwMode="auto">
            <a:xfrm>
              <a:off x="5653089" y="4211955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7" name="Freeform 408"/>
            <p:cNvSpPr/>
            <p:nvPr/>
          </p:nvSpPr>
          <p:spPr bwMode="auto">
            <a:xfrm>
              <a:off x="5784852" y="4114800"/>
              <a:ext cx="17463" cy="228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1" y="8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8" name="Freeform 409"/>
            <p:cNvSpPr/>
            <p:nvPr/>
          </p:nvSpPr>
          <p:spPr bwMode="auto">
            <a:xfrm>
              <a:off x="5445127" y="391763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9" name="Freeform 410"/>
            <p:cNvSpPr/>
            <p:nvPr/>
          </p:nvSpPr>
          <p:spPr bwMode="auto">
            <a:xfrm>
              <a:off x="5446714" y="3983355"/>
              <a:ext cx="25400" cy="157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5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0" name="Freeform 411"/>
            <p:cNvSpPr/>
            <p:nvPr/>
          </p:nvSpPr>
          <p:spPr bwMode="auto">
            <a:xfrm>
              <a:off x="5394327" y="3887629"/>
              <a:ext cx="26988" cy="185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1"/>
                </a:cxn>
                <a:cxn ang="0">
                  <a:pos x="6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7" h="13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1" name="Freeform 412"/>
            <p:cNvSpPr/>
            <p:nvPr/>
          </p:nvSpPr>
          <p:spPr bwMode="auto">
            <a:xfrm>
              <a:off x="5391152" y="3957638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2" name="Freeform 413"/>
            <p:cNvSpPr/>
            <p:nvPr/>
          </p:nvSpPr>
          <p:spPr bwMode="auto">
            <a:xfrm>
              <a:off x="5502277" y="3934778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3" name="Freeform 444"/>
            <p:cNvSpPr/>
            <p:nvPr/>
          </p:nvSpPr>
          <p:spPr bwMode="auto">
            <a:xfrm>
              <a:off x="5837239" y="2936081"/>
              <a:ext cx="123825" cy="8043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2" y="22"/>
                </a:cxn>
                <a:cxn ang="0">
                  <a:pos x="0" y="36"/>
                </a:cxn>
                <a:cxn ang="0">
                  <a:pos x="2" y="55"/>
                </a:cxn>
                <a:cxn ang="0">
                  <a:pos x="7" y="93"/>
                </a:cxn>
                <a:cxn ang="0">
                  <a:pos x="13" y="130"/>
                </a:cxn>
                <a:cxn ang="0">
                  <a:pos x="16" y="158"/>
                </a:cxn>
                <a:cxn ang="0">
                  <a:pos x="24" y="225"/>
                </a:cxn>
                <a:cxn ang="0">
                  <a:pos x="24" y="225"/>
                </a:cxn>
                <a:cxn ang="0">
                  <a:pos x="30" y="279"/>
                </a:cxn>
                <a:cxn ang="0">
                  <a:pos x="38" y="336"/>
                </a:cxn>
                <a:cxn ang="0">
                  <a:pos x="38" y="336"/>
                </a:cxn>
                <a:cxn ang="0">
                  <a:pos x="43" y="371"/>
                </a:cxn>
                <a:cxn ang="0">
                  <a:pos x="46" y="411"/>
                </a:cxn>
                <a:cxn ang="0">
                  <a:pos x="46" y="411"/>
                </a:cxn>
                <a:cxn ang="0">
                  <a:pos x="51" y="450"/>
                </a:cxn>
                <a:cxn ang="0">
                  <a:pos x="56" y="488"/>
                </a:cxn>
                <a:cxn ang="0">
                  <a:pos x="62" y="526"/>
                </a:cxn>
                <a:cxn ang="0">
                  <a:pos x="69" y="544"/>
                </a:cxn>
                <a:cxn ang="0">
                  <a:pos x="73" y="561"/>
                </a:cxn>
                <a:cxn ang="0">
                  <a:pos x="73" y="561"/>
                </a:cxn>
                <a:cxn ang="0">
                  <a:pos x="75" y="563"/>
                </a:cxn>
                <a:cxn ang="0">
                  <a:pos x="76" y="563"/>
                </a:cxn>
                <a:cxn ang="0">
                  <a:pos x="76" y="563"/>
                </a:cxn>
                <a:cxn ang="0">
                  <a:pos x="78" y="561"/>
                </a:cxn>
                <a:cxn ang="0">
                  <a:pos x="78" y="560"/>
                </a:cxn>
                <a:cxn ang="0">
                  <a:pos x="78" y="560"/>
                </a:cxn>
                <a:cxn ang="0">
                  <a:pos x="72" y="542"/>
                </a:cxn>
                <a:cxn ang="0">
                  <a:pos x="67" y="525"/>
                </a:cxn>
                <a:cxn ang="0">
                  <a:pos x="61" y="488"/>
                </a:cxn>
                <a:cxn ang="0">
                  <a:pos x="56" y="449"/>
                </a:cxn>
                <a:cxn ang="0">
                  <a:pos x="51" y="409"/>
                </a:cxn>
                <a:cxn ang="0">
                  <a:pos x="51" y="409"/>
                </a:cxn>
                <a:cxn ang="0">
                  <a:pos x="48" y="371"/>
                </a:cxn>
                <a:cxn ang="0">
                  <a:pos x="43" y="334"/>
                </a:cxn>
                <a:cxn ang="0">
                  <a:pos x="43" y="334"/>
                </a:cxn>
                <a:cxn ang="0">
                  <a:pos x="35" y="279"/>
                </a:cxn>
                <a:cxn ang="0">
                  <a:pos x="29" y="223"/>
                </a:cxn>
                <a:cxn ang="0">
                  <a:pos x="21" y="157"/>
                </a:cxn>
                <a:cxn ang="0">
                  <a:pos x="18" y="130"/>
                </a:cxn>
                <a:cxn ang="0">
                  <a:pos x="18" y="130"/>
                </a:cxn>
                <a:cxn ang="0">
                  <a:pos x="11" y="95"/>
                </a:cxn>
                <a:cxn ang="0">
                  <a:pos x="7" y="57"/>
                </a:cxn>
                <a:cxn ang="0">
                  <a:pos x="5" y="39"/>
                </a:cxn>
                <a:cxn ang="0">
                  <a:pos x="5" y="23"/>
                </a:cxn>
                <a:cxn ang="0">
                  <a:pos x="7" y="11"/>
                </a:cxn>
                <a:cxn ang="0">
                  <a:pos x="8" y="6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8" h="563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22"/>
                  </a:lnTo>
                  <a:lnTo>
                    <a:pt x="0" y="36"/>
                  </a:lnTo>
                  <a:lnTo>
                    <a:pt x="2" y="55"/>
                  </a:lnTo>
                  <a:lnTo>
                    <a:pt x="7" y="93"/>
                  </a:lnTo>
                  <a:lnTo>
                    <a:pt x="13" y="130"/>
                  </a:lnTo>
                  <a:lnTo>
                    <a:pt x="16" y="158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30" y="279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71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51" y="450"/>
                  </a:lnTo>
                  <a:lnTo>
                    <a:pt x="56" y="488"/>
                  </a:lnTo>
                  <a:lnTo>
                    <a:pt x="62" y="526"/>
                  </a:lnTo>
                  <a:lnTo>
                    <a:pt x="69" y="544"/>
                  </a:lnTo>
                  <a:lnTo>
                    <a:pt x="73" y="561"/>
                  </a:lnTo>
                  <a:lnTo>
                    <a:pt x="73" y="561"/>
                  </a:lnTo>
                  <a:lnTo>
                    <a:pt x="75" y="563"/>
                  </a:lnTo>
                  <a:lnTo>
                    <a:pt x="76" y="563"/>
                  </a:lnTo>
                  <a:lnTo>
                    <a:pt x="76" y="563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8" y="560"/>
                  </a:lnTo>
                  <a:lnTo>
                    <a:pt x="72" y="542"/>
                  </a:lnTo>
                  <a:lnTo>
                    <a:pt x="67" y="525"/>
                  </a:lnTo>
                  <a:lnTo>
                    <a:pt x="61" y="488"/>
                  </a:lnTo>
                  <a:lnTo>
                    <a:pt x="56" y="449"/>
                  </a:lnTo>
                  <a:lnTo>
                    <a:pt x="51" y="409"/>
                  </a:lnTo>
                  <a:lnTo>
                    <a:pt x="51" y="409"/>
                  </a:lnTo>
                  <a:lnTo>
                    <a:pt x="48" y="371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35" y="279"/>
                  </a:lnTo>
                  <a:lnTo>
                    <a:pt x="29" y="223"/>
                  </a:lnTo>
                  <a:lnTo>
                    <a:pt x="21" y="157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1" y="95"/>
                  </a:lnTo>
                  <a:lnTo>
                    <a:pt x="7" y="57"/>
                  </a:lnTo>
                  <a:lnTo>
                    <a:pt x="5" y="39"/>
                  </a:lnTo>
                  <a:lnTo>
                    <a:pt x="5" y="23"/>
                  </a:lnTo>
                  <a:lnTo>
                    <a:pt x="7" y="11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4" name="Freeform 445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  <a:cxn ang="0">
                  <a:pos x="0" y="0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5" name="Freeform 446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4.68085E-6 L -0.15746 -0.6295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82" y="-314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107407 L -0.230486 -0.065679 " pathEditMode="relative" rAng="0" ptsTypes="">
                                      <p:cBhvr>
                                        <p:cTn id="10" dur="20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" y="-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123457 L -0.340139 -0.314198 " pathEditMode="relative" rAng="0" ptsTypes="">
                                      <p:cBhvr>
                                        <p:cTn id="14" dur="20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" y="-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-0.000123457 L -0.230486 -0.00518519 " pathEditMode="relative" rAng="0" ptsTypes="">
                                      <p:cBhvr>
                                        <p:cTn id="18" dur="20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" y="-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" name="组合 1091"/>
          <p:cNvGrpSpPr/>
          <p:nvPr/>
        </p:nvGrpSpPr>
        <p:grpSpPr>
          <a:xfrm>
            <a:off x="92264" y="17815"/>
            <a:ext cx="8928992" cy="2637619"/>
            <a:chOff x="1277938" y="155575"/>
            <a:chExt cx="6584950" cy="1892300"/>
          </a:xfrm>
        </p:grpSpPr>
        <p:sp>
          <p:nvSpPr>
            <p:cNvPr id="1093" name="Freeform 7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4" name="Freeform 8"/>
            <p:cNvSpPr/>
            <p:nvPr/>
          </p:nvSpPr>
          <p:spPr bwMode="auto">
            <a:xfrm>
              <a:off x="2344738" y="2857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5" name="Freeform 9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6" name="Freeform 10"/>
            <p:cNvSpPr/>
            <p:nvPr/>
          </p:nvSpPr>
          <p:spPr bwMode="auto">
            <a:xfrm>
              <a:off x="1560513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7" name="Freeform 11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8" name="Freeform 12"/>
            <p:cNvSpPr/>
            <p:nvPr/>
          </p:nvSpPr>
          <p:spPr bwMode="auto">
            <a:xfrm>
              <a:off x="1757363" y="48895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099" name="Freeform 13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0" name="Freeform 14"/>
            <p:cNvSpPr/>
            <p:nvPr/>
          </p:nvSpPr>
          <p:spPr bwMode="auto">
            <a:xfrm>
              <a:off x="3805238" y="31115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1" name="Freeform 15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2" name="Freeform 16"/>
            <p:cNvSpPr/>
            <p:nvPr/>
          </p:nvSpPr>
          <p:spPr bwMode="auto">
            <a:xfrm>
              <a:off x="2833688" y="374650"/>
              <a:ext cx="73025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2" y="42"/>
                </a:cxn>
                <a:cxn ang="0">
                  <a:pos x="38" y="38"/>
                </a:cxn>
                <a:cxn ang="0">
                  <a:pos x="44" y="30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4" y="3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3" name="Freeform 17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4" name="Freeform 18"/>
            <p:cNvSpPr/>
            <p:nvPr/>
          </p:nvSpPr>
          <p:spPr bwMode="auto">
            <a:xfrm>
              <a:off x="1858963" y="901700"/>
              <a:ext cx="82550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" y="36"/>
                </a:cxn>
                <a:cxn ang="0">
                  <a:pos x="8" y="44"/>
                </a:cxn>
                <a:cxn ang="0">
                  <a:pos x="16" y="50"/>
                </a:cxn>
                <a:cxn ang="0">
                  <a:pos x="26" y="52"/>
                </a:cxn>
                <a:cxn ang="0">
                  <a:pos x="26" y="52"/>
                </a:cxn>
                <a:cxn ang="0">
                  <a:pos x="36" y="50"/>
                </a:cxn>
                <a:cxn ang="0">
                  <a:pos x="44" y="44"/>
                </a:cxn>
                <a:cxn ang="0">
                  <a:pos x="50" y="3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0" y="16"/>
                </a:cxn>
                <a:cxn ang="0">
                  <a:pos x="44" y="8"/>
                </a:cxn>
                <a:cxn ang="0">
                  <a:pos x="36" y="2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6" y="50"/>
                  </a:lnTo>
                  <a:lnTo>
                    <a:pt x="44" y="44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5" name="Freeform 19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6" name="Freeform 20"/>
            <p:cNvSpPr/>
            <p:nvPr/>
          </p:nvSpPr>
          <p:spPr bwMode="auto">
            <a:xfrm>
              <a:off x="3217863" y="3651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7" name="Freeform 21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8" name="Freeform 22"/>
            <p:cNvSpPr/>
            <p:nvPr/>
          </p:nvSpPr>
          <p:spPr bwMode="auto">
            <a:xfrm>
              <a:off x="5957888" y="6667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09" name="Freeform 23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0" name="Freeform 24"/>
            <p:cNvSpPr/>
            <p:nvPr/>
          </p:nvSpPr>
          <p:spPr bwMode="auto">
            <a:xfrm>
              <a:off x="6500813" y="8191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1" name="Freeform 25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2" name="Freeform 26"/>
            <p:cNvSpPr/>
            <p:nvPr/>
          </p:nvSpPr>
          <p:spPr bwMode="auto">
            <a:xfrm>
              <a:off x="7735888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3" name="Freeform 27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4" name="Freeform 28"/>
            <p:cNvSpPr/>
            <p:nvPr/>
          </p:nvSpPr>
          <p:spPr bwMode="auto">
            <a:xfrm>
              <a:off x="7497763" y="7747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5" name="Freeform 29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6" name="Freeform 30"/>
            <p:cNvSpPr/>
            <p:nvPr/>
          </p:nvSpPr>
          <p:spPr bwMode="auto">
            <a:xfrm>
              <a:off x="3478213" y="196850"/>
              <a:ext cx="476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8" name="Freeform 31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19" name="Freeform 32"/>
            <p:cNvSpPr/>
            <p:nvPr/>
          </p:nvSpPr>
          <p:spPr bwMode="auto">
            <a:xfrm>
              <a:off x="2557463" y="2857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0" name="Freeform 33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1" name="Freeform 34"/>
            <p:cNvSpPr/>
            <p:nvPr/>
          </p:nvSpPr>
          <p:spPr bwMode="auto">
            <a:xfrm>
              <a:off x="1608138" y="5334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2" name="Freeform 35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3" name="Freeform 36"/>
            <p:cNvSpPr/>
            <p:nvPr/>
          </p:nvSpPr>
          <p:spPr bwMode="auto">
            <a:xfrm>
              <a:off x="2132013" y="933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4" name="Freeform 37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5" name="Freeform 38"/>
            <p:cNvSpPr/>
            <p:nvPr/>
          </p:nvSpPr>
          <p:spPr bwMode="auto">
            <a:xfrm>
              <a:off x="1681163" y="7556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6" name="Freeform 39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7" name="Freeform 40"/>
            <p:cNvSpPr/>
            <p:nvPr/>
          </p:nvSpPr>
          <p:spPr bwMode="auto">
            <a:xfrm>
              <a:off x="1582738" y="1012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8" name="Freeform 41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29" name="Freeform 42"/>
            <p:cNvSpPr/>
            <p:nvPr/>
          </p:nvSpPr>
          <p:spPr bwMode="auto">
            <a:xfrm>
              <a:off x="2782888" y="1968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8"/>
                </a:cxn>
                <a:cxn ang="0">
                  <a:pos x="8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0" name="Freeform 43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1" name="Freeform 44"/>
            <p:cNvSpPr/>
            <p:nvPr/>
          </p:nvSpPr>
          <p:spPr bwMode="auto">
            <a:xfrm>
              <a:off x="1325563" y="3016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2" name="Freeform 45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3" name="Freeform 46"/>
            <p:cNvSpPr/>
            <p:nvPr/>
          </p:nvSpPr>
          <p:spPr bwMode="auto">
            <a:xfrm>
              <a:off x="1906588" y="336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4" name="Freeform 47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5" name="Freeform 48"/>
            <p:cNvSpPr/>
            <p:nvPr/>
          </p:nvSpPr>
          <p:spPr bwMode="auto">
            <a:xfrm>
              <a:off x="1433513" y="55880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6" name="Freeform 49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7" name="Freeform 50"/>
            <p:cNvSpPr/>
            <p:nvPr/>
          </p:nvSpPr>
          <p:spPr bwMode="auto">
            <a:xfrm>
              <a:off x="1338263" y="9398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8" name="Freeform 51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39" name="Freeform 52"/>
            <p:cNvSpPr/>
            <p:nvPr/>
          </p:nvSpPr>
          <p:spPr bwMode="auto">
            <a:xfrm>
              <a:off x="2224088" y="4127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0" name="Freeform 53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1" name="Freeform 54"/>
            <p:cNvSpPr/>
            <p:nvPr/>
          </p:nvSpPr>
          <p:spPr bwMode="auto">
            <a:xfrm>
              <a:off x="2598738" y="47625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2" name="Freeform 55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3" name="Freeform 56"/>
            <p:cNvSpPr/>
            <p:nvPr/>
          </p:nvSpPr>
          <p:spPr bwMode="auto">
            <a:xfrm>
              <a:off x="3144838" y="257175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4" name="Freeform 57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5" name="Freeform 58"/>
            <p:cNvSpPr/>
            <p:nvPr/>
          </p:nvSpPr>
          <p:spPr bwMode="auto">
            <a:xfrm>
              <a:off x="4217988" y="2889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6" name="Freeform 59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7" name="Freeform 60"/>
            <p:cNvSpPr/>
            <p:nvPr/>
          </p:nvSpPr>
          <p:spPr bwMode="auto">
            <a:xfrm>
              <a:off x="3932238" y="885825"/>
              <a:ext cx="28575" cy="254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8" name="Freeform 61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49" name="Freeform 62"/>
            <p:cNvSpPr/>
            <p:nvPr/>
          </p:nvSpPr>
          <p:spPr bwMode="auto">
            <a:xfrm>
              <a:off x="6434138" y="93980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0" name="Freeform 63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1" name="Freeform 64"/>
            <p:cNvSpPr/>
            <p:nvPr/>
          </p:nvSpPr>
          <p:spPr bwMode="auto">
            <a:xfrm>
              <a:off x="5046663" y="565150"/>
              <a:ext cx="25400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2" name="Freeform 65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3" name="Freeform 66"/>
            <p:cNvSpPr/>
            <p:nvPr/>
          </p:nvSpPr>
          <p:spPr bwMode="auto">
            <a:xfrm>
              <a:off x="3516313" y="415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4" name="Freeform 67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5" name="Freeform 68"/>
            <p:cNvSpPr/>
            <p:nvPr/>
          </p:nvSpPr>
          <p:spPr bwMode="auto">
            <a:xfrm>
              <a:off x="428148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6" name="Freeform 69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7" name="Freeform 70"/>
            <p:cNvSpPr/>
            <p:nvPr/>
          </p:nvSpPr>
          <p:spPr bwMode="auto">
            <a:xfrm>
              <a:off x="4506913" y="495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8" name="Freeform 71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59" name="Freeform 72"/>
            <p:cNvSpPr/>
            <p:nvPr/>
          </p:nvSpPr>
          <p:spPr bwMode="auto">
            <a:xfrm>
              <a:off x="4487863" y="7366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0" name="Freeform 73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1" name="Freeform 74"/>
            <p:cNvSpPr/>
            <p:nvPr/>
          </p:nvSpPr>
          <p:spPr bwMode="auto">
            <a:xfrm>
              <a:off x="4068763" y="2476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2" name="Freeform 75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3" name="Freeform 76"/>
            <p:cNvSpPr/>
            <p:nvPr/>
          </p:nvSpPr>
          <p:spPr bwMode="auto">
            <a:xfrm>
              <a:off x="6472238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4" name="Freeform 77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5" name="Freeform 78"/>
            <p:cNvSpPr/>
            <p:nvPr/>
          </p:nvSpPr>
          <p:spPr bwMode="auto">
            <a:xfrm>
              <a:off x="6354763" y="3016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6" name="Freeform 79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7" name="Freeform 80"/>
            <p:cNvSpPr/>
            <p:nvPr/>
          </p:nvSpPr>
          <p:spPr bwMode="auto">
            <a:xfrm>
              <a:off x="5500688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8" name="Freeform 81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69" name="Freeform 82"/>
            <p:cNvSpPr/>
            <p:nvPr/>
          </p:nvSpPr>
          <p:spPr bwMode="auto">
            <a:xfrm>
              <a:off x="3757613" y="6667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0" name="Freeform 83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1" name="Freeform 84"/>
            <p:cNvSpPr/>
            <p:nvPr/>
          </p:nvSpPr>
          <p:spPr bwMode="auto">
            <a:xfrm>
              <a:off x="1846263" y="638175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2" name="Freeform 85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3" name="Freeform 86"/>
            <p:cNvSpPr/>
            <p:nvPr/>
          </p:nvSpPr>
          <p:spPr bwMode="auto">
            <a:xfrm>
              <a:off x="2128838" y="282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4" name="Freeform 87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5" name="Freeform 88"/>
            <p:cNvSpPr/>
            <p:nvPr/>
          </p:nvSpPr>
          <p:spPr bwMode="auto">
            <a:xfrm>
              <a:off x="5938838" y="3556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6" name="Freeform 89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7" name="Freeform 90"/>
            <p:cNvSpPr/>
            <p:nvPr/>
          </p:nvSpPr>
          <p:spPr bwMode="auto">
            <a:xfrm>
              <a:off x="4249738" y="8636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8" name="Freeform 91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79" name="Freeform 92"/>
            <p:cNvSpPr/>
            <p:nvPr/>
          </p:nvSpPr>
          <p:spPr bwMode="auto">
            <a:xfrm>
              <a:off x="5351463" y="561975"/>
              <a:ext cx="53975" cy="508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2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0" name="Freeform 93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1" name="Freeform 94"/>
            <p:cNvSpPr/>
            <p:nvPr/>
          </p:nvSpPr>
          <p:spPr bwMode="auto">
            <a:xfrm>
              <a:off x="6427788" y="444500"/>
              <a:ext cx="73025" cy="730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8" y="38"/>
                </a:cxn>
                <a:cxn ang="0">
                  <a:pos x="14" y="44"/>
                </a:cxn>
                <a:cxn ang="0">
                  <a:pos x="24" y="46"/>
                </a:cxn>
                <a:cxn ang="0">
                  <a:pos x="24" y="46"/>
                </a:cxn>
                <a:cxn ang="0">
                  <a:pos x="32" y="44"/>
                </a:cxn>
                <a:cxn ang="0">
                  <a:pos x="40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40" y="6"/>
                </a:cxn>
                <a:cxn ang="0">
                  <a:pos x="32" y="2"/>
                </a:cxn>
                <a:cxn ang="0">
                  <a:pos x="24" y="0"/>
                </a:cxn>
              </a:cxnLst>
              <a:rect l="0" t="0" r="r" b="b"/>
              <a:pathLst>
                <a:path w="46" h="46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2" name="Freeform 95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3" name="Freeform 96"/>
            <p:cNvSpPr/>
            <p:nvPr/>
          </p:nvSpPr>
          <p:spPr bwMode="auto">
            <a:xfrm>
              <a:off x="7256463" y="44450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38"/>
                </a:cxn>
                <a:cxn ang="0">
                  <a:pos x="44" y="32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4"/>
                </a:cxn>
                <a:cxn ang="0">
                  <a:pos x="38" y="6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4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4" name="Freeform 97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5" name="Freeform 98"/>
            <p:cNvSpPr/>
            <p:nvPr/>
          </p:nvSpPr>
          <p:spPr bwMode="auto">
            <a:xfrm>
              <a:off x="5313363" y="254000"/>
              <a:ext cx="79375" cy="793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4"/>
                </a:cxn>
                <a:cxn ang="0">
                  <a:pos x="6" y="44"/>
                </a:cxn>
                <a:cxn ang="0">
                  <a:pos x="14" y="48"/>
                </a:cxn>
                <a:cxn ang="0">
                  <a:pos x="24" y="50"/>
                </a:cxn>
                <a:cxn ang="0">
                  <a:pos x="24" y="50"/>
                </a:cxn>
                <a:cxn ang="0">
                  <a:pos x="34" y="48"/>
                </a:cxn>
                <a:cxn ang="0">
                  <a:pos x="42" y="44"/>
                </a:cxn>
                <a:cxn ang="0">
                  <a:pos x="48" y="34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8" y="14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4" y="0"/>
                </a:cxn>
              </a:cxnLst>
              <a:rect l="0" t="0" r="r" b="b"/>
              <a:pathLst>
                <a:path w="50" h="50">
                  <a:moveTo>
                    <a:pt x="24" y="0"/>
                  </a:move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4"/>
                  </a:lnTo>
                  <a:lnTo>
                    <a:pt x="1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34" y="48"/>
                  </a:lnTo>
                  <a:lnTo>
                    <a:pt x="42" y="44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6" name="Freeform 99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7" name="Freeform 100"/>
            <p:cNvSpPr/>
            <p:nvPr/>
          </p:nvSpPr>
          <p:spPr bwMode="auto">
            <a:xfrm>
              <a:off x="4649788" y="968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8" name="Freeform 101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89" name="Freeform 102"/>
            <p:cNvSpPr/>
            <p:nvPr/>
          </p:nvSpPr>
          <p:spPr bwMode="auto">
            <a:xfrm>
              <a:off x="4910138" y="8032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0" name="Freeform 103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1" name="Freeform 104"/>
            <p:cNvSpPr/>
            <p:nvPr/>
          </p:nvSpPr>
          <p:spPr bwMode="auto">
            <a:xfrm>
              <a:off x="6154738" y="35560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2" name="Freeform 105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3" name="Freeform 106"/>
            <p:cNvSpPr/>
            <p:nvPr/>
          </p:nvSpPr>
          <p:spPr bwMode="auto">
            <a:xfrm>
              <a:off x="5205413" y="606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4" name="Freeform 107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5" name="Freeform 108"/>
            <p:cNvSpPr/>
            <p:nvPr/>
          </p:nvSpPr>
          <p:spPr bwMode="auto">
            <a:xfrm>
              <a:off x="7011988" y="292100"/>
              <a:ext cx="34925" cy="381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4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6" name="Freeform 109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7" name="Freeform 110"/>
            <p:cNvSpPr/>
            <p:nvPr/>
          </p:nvSpPr>
          <p:spPr bwMode="auto">
            <a:xfrm>
              <a:off x="7650163" y="38100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8" name="Freeform 111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199" name="Freeform 112"/>
            <p:cNvSpPr/>
            <p:nvPr/>
          </p:nvSpPr>
          <p:spPr bwMode="auto">
            <a:xfrm>
              <a:off x="5656263" y="6762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0" name="Freeform 113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1" name="Freeform 114"/>
            <p:cNvSpPr/>
            <p:nvPr/>
          </p:nvSpPr>
          <p:spPr bwMode="auto">
            <a:xfrm>
              <a:off x="5275263" y="828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2" name="Freeform 115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3" name="Freeform 116"/>
            <p:cNvSpPr/>
            <p:nvPr/>
          </p:nvSpPr>
          <p:spPr bwMode="auto">
            <a:xfrm>
              <a:off x="5500688" y="406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4" name="Freeform 117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5" name="Freeform 118"/>
            <p:cNvSpPr/>
            <p:nvPr/>
          </p:nvSpPr>
          <p:spPr bwMode="auto">
            <a:xfrm>
              <a:off x="6142038" y="2127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6" name="Freeform 119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7" name="Freeform 120"/>
            <p:cNvSpPr/>
            <p:nvPr/>
          </p:nvSpPr>
          <p:spPr bwMode="auto">
            <a:xfrm>
              <a:off x="6418263" y="2032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8" name="Freeform 121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09" name="Freeform 122"/>
            <p:cNvSpPr/>
            <p:nvPr/>
          </p:nvSpPr>
          <p:spPr bwMode="auto">
            <a:xfrm>
              <a:off x="6799263" y="247650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0" name="Freeform 123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1" name="Freeform 124"/>
            <p:cNvSpPr/>
            <p:nvPr/>
          </p:nvSpPr>
          <p:spPr bwMode="auto">
            <a:xfrm>
              <a:off x="6650038" y="352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2" name="Freeform 125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3" name="Freeform 126"/>
            <p:cNvSpPr/>
            <p:nvPr/>
          </p:nvSpPr>
          <p:spPr bwMode="auto">
            <a:xfrm>
              <a:off x="6665913" y="692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4" name="Freeform 127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5" name="Freeform 128"/>
            <p:cNvSpPr/>
            <p:nvPr/>
          </p:nvSpPr>
          <p:spPr bwMode="auto">
            <a:xfrm>
              <a:off x="73802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6" name="Freeform 129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7" name="Freeform 130"/>
            <p:cNvSpPr/>
            <p:nvPr/>
          </p:nvSpPr>
          <p:spPr bwMode="auto">
            <a:xfrm>
              <a:off x="691673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8" name="Freeform 131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19" name="Freeform 132"/>
            <p:cNvSpPr/>
            <p:nvPr/>
          </p:nvSpPr>
          <p:spPr bwMode="auto">
            <a:xfrm>
              <a:off x="6891338" y="4603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0" name="Freeform 133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1" name="Freeform 134"/>
            <p:cNvSpPr/>
            <p:nvPr/>
          </p:nvSpPr>
          <p:spPr bwMode="auto">
            <a:xfrm>
              <a:off x="7119938" y="549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2" name="Freeform 135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3" name="Freeform 136"/>
            <p:cNvSpPr/>
            <p:nvPr/>
          </p:nvSpPr>
          <p:spPr bwMode="auto">
            <a:xfrm>
              <a:off x="7834313" y="3175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4" name="Freeform 137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5" name="Freeform 138"/>
            <p:cNvSpPr/>
            <p:nvPr/>
          </p:nvSpPr>
          <p:spPr bwMode="auto">
            <a:xfrm>
              <a:off x="7840663" y="5842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6" name="Freeform 139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7" name="Freeform 140"/>
            <p:cNvSpPr/>
            <p:nvPr/>
          </p:nvSpPr>
          <p:spPr bwMode="auto">
            <a:xfrm>
              <a:off x="7761288" y="7905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8" name="Freeform 141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29" name="Freeform 142"/>
            <p:cNvSpPr/>
            <p:nvPr/>
          </p:nvSpPr>
          <p:spPr bwMode="auto">
            <a:xfrm>
              <a:off x="6132513" y="9398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0" name="Freeform 143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1" name="Freeform 144"/>
            <p:cNvSpPr/>
            <p:nvPr/>
          </p:nvSpPr>
          <p:spPr bwMode="auto">
            <a:xfrm>
              <a:off x="5830888" y="968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2" name="Freeform 145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3" name="Freeform 146"/>
            <p:cNvSpPr/>
            <p:nvPr/>
          </p:nvSpPr>
          <p:spPr bwMode="auto">
            <a:xfrm>
              <a:off x="3614738" y="8445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4" name="Freeform 147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5" name="Freeform 148"/>
            <p:cNvSpPr/>
            <p:nvPr/>
          </p:nvSpPr>
          <p:spPr bwMode="auto">
            <a:xfrm>
              <a:off x="3205163" y="8890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6" name="Freeform 149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7" name="Freeform 150"/>
            <p:cNvSpPr/>
            <p:nvPr/>
          </p:nvSpPr>
          <p:spPr bwMode="auto">
            <a:xfrm>
              <a:off x="2878138" y="8604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8" name="Freeform 151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39" name="Freeform 152"/>
            <p:cNvSpPr/>
            <p:nvPr/>
          </p:nvSpPr>
          <p:spPr bwMode="auto">
            <a:xfrm>
              <a:off x="3071813" y="10033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0" name="Freeform 153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1" name="Freeform 154"/>
            <p:cNvSpPr/>
            <p:nvPr/>
          </p:nvSpPr>
          <p:spPr bwMode="auto">
            <a:xfrm>
              <a:off x="7459663" y="346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2" name="Freeform 155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3" name="Freeform 156"/>
            <p:cNvSpPr/>
            <p:nvPr/>
          </p:nvSpPr>
          <p:spPr bwMode="auto">
            <a:xfrm>
              <a:off x="7716838" y="1936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4" name="Freeform 157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5" name="Freeform 158"/>
            <p:cNvSpPr/>
            <p:nvPr/>
          </p:nvSpPr>
          <p:spPr bwMode="auto">
            <a:xfrm>
              <a:off x="7164388" y="2190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6" name="Freeform 159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7" name="Freeform 160"/>
            <p:cNvSpPr/>
            <p:nvPr/>
          </p:nvSpPr>
          <p:spPr bwMode="auto">
            <a:xfrm>
              <a:off x="7173913" y="752475"/>
              <a:ext cx="2222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4"/>
                </a:cxn>
                <a:cxn ang="0">
                  <a:pos x="8" y="0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lnTo>
                    <a:pt x="8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8" name="Freeform 161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49" name="Freeform 162"/>
            <p:cNvSpPr/>
            <p:nvPr/>
          </p:nvSpPr>
          <p:spPr bwMode="auto">
            <a:xfrm>
              <a:off x="5243513" y="2286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0" name="Freeform 163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1" name="Freeform 164"/>
            <p:cNvSpPr/>
            <p:nvPr/>
          </p:nvSpPr>
          <p:spPr bwMode="auto">
            <a:xfrm>
              <a:off x="5818188" y="4826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0" y="28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28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0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2" name="Freeform 165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3" name="Freeform 166"/>
            <p:cNvSpPr/>
            <p:nvPr/>
          </p:nvSpPr>
          <p:spPr bwMode="auto">
            <a:xfrm>
              <a:off x="7342188" y="1555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4" name="Freeform 167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5" name="Freeform 168"/>
            <p:cNvSpPr/>
            <p:nvPr/>
          </p:nvSpPr>
          <p:spPr bwMode="auto">
            <a:xfrm>
              <a:off x="4716463" y="45720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6" name="Freeform 169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7" name="Freeform 170"/>
            <p:cNvSpPr/>
            <p:nvPr/>
          </p:nvSpPr>
          <p:spPr bwMode="auto">
            <a:xfrm>
              <a:off x="6192838" y="546100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8" name="Freeform 171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59" name="Freeform 172"/>
            <p:cNvSpPr/>
            <p:nvPr/>
          </p:nvSpPr>
          <p:spPr bwMode="auto">
            <a:xfrm>
              <a:off x="6170613" y="7620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0" name="Freeform 173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1" name="Freeform 174"/>
            <p:cNvSpPr/>
            <p:nvPr/>
          </p:nvSpPr>
          <p:spPr bwMode="auto">
            <a:xfrm>
              <a:off x="6373813" y="75565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2" name="Freeform 175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3" name="Freeform 176"/>
            <p:cNvSpPr/>
            <p:nvPr/>
          </p:nvSpPr>
          <p:spPr bwMode="auto">
            <a:xfrm>
              <a:off x="5440363" y="7112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4" name="Freeform 177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5" name="Freeform 178"/>
            <p:cNvSpPr/>
            <p:nvPr/>
          </p:nvSpPr>
          <p:spPr bwMode="auto">
            <a:xfrm>
              <a:off x="5722938" y="352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6" name="Freeform 179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7" name="Freeform 180"/>
            <p:cNvSpPr/>
            <p:nvPr/>
          </p:nvSpPr>
          <p:spPr bwMode="auto">
            <a:xfrm>
              <a:off x="5002213" y="3079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8" name="Freeform 181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69" name="Freeform 182"/>
            <p:cNvSpPr/>
            <p:nvPr/>
          </p:nvSpPr>
          <p:spPr bwMode="auto">
            <a:xfrm>
              <a:off x="5751513" y="771525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0" name="Freeform 183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1" name="Freeform 184"/>
            <p:cNvSpPr/>
            <p:nvPr/>
          </p:nvSpPr>
          <p:spPr bwMode="auto">
            <a:xfrm>
              <a:off x="4564063" y="358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2" name="Freeform 185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3" name="Freeform 186"/>
            <p:cNvSpPr/>
            <p:nvPr/>
          </p:nvSpPr>
          <p:spPr bwMode="auto">
            <a:xfrm>
              <a:off x="4294188" y="231775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4" name="Freeform 187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5" name="Freeform 188"/>
            <p:cNvSpPr/>
            <p:nvPr/>
          </p:nvSpPr>
          <p:spPr bwMode="auto">
            <a:xfrm>
              <a:off x="6519863" y="18732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6" name="Freeform 189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7" name="Freeform 190"/>
            <p:cNvSpPr/>
            <p:nvPr/>
          </p:nvSpPr>
          <p:spPr bwMode="auto">
            <a:xfrm>
              <a:off x="6713538" y="498475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6"/>
                </a:cxn>
                <a:cxn ang="0">
                  <a:pos x="10" y="28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28"/>
                </a:cxn>
                <a:cxn ang="0">
                  <a:pos x="26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0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8" name="Freeform 191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79" name="Freeform 192"/>
            <p:cNvSpPr/>
            <p:nvPr/>
          </p:nvSpPr>
          <p:spPr bwMode="auto">
            <a:xfrm>
              <a:off x="7586663" y="5524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0" name="Freeform 193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1" name="Freeform 194"/>
            <p:cNvSpPr/>
            <p:nvPr/>
          </p:nvSpPr>
          <p:spPr bwMode="auto">
            <a:xfrm>
              <a:off x="7062788" y="854075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2" name="Freeform 195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3" name="Freeform 196"/>
            <p:cNvSpPr/>
            <p:nvPr/>
          </p:nvSpPr>
          <p:spPr bwMode="auto">
            <a:xfrm>
              <a:off x="3992563" y="56197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4" name="Freeform 197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5" name="Freeform 198"/>
            <p:cNvSpPr/>
            <p:nvPr/>
          </p:nvSpPr>
          <p:spPr bwMode="auto">
            <a:xfrm>
              <a:off x="4786313" y="30797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6" name="Freeform 199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7" name="Freeform 200"/>
            <p:cNvSpPr/>
            <p:nvPr/>
          </p:nvSpPr>
          <p:spPr bwMode="auto">
            <a:xfrm>
              <a:off x="1516063" y="800100"/>
              <a:ext cx="22225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8" name="Freeform 201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89" name="Freeform 202"/>
            <p:cNvSpPr/>
            <p:nvPr/>
          </p:nvSpPr>
          <p:spPr bwMode="auto">
            <a:xfrm>
              <a:off x="3617913" y="2762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0" name="Freeform 203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1" name="Freeform 204"/>
            <p:cNvSpPr/>
            <p:nvPr/>
          </p:nvSpPr>
          <p:spPr bwMode="auto">
            <a:xfrm>
              <a:off x="2230438" y="6413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2" name="Freeform 206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3" name="Freeform 207"/>
            <p:cNvSpPr/>
            <p:nvPr/>
          </p:nvSpPr>
          <p:spPr bwMode="auto">
            <a:xfrm>
              <a:off x="2719388" y="7302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4" name="Freeform 208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5" name="Freeform 209"/>
            <p:cNvSpPr/>
            <p:nvPr/>
          </p:nvSpPr>
          <p:spPr bwMode="auto">
            <a:xfrm>
              <a:off x="3100388" y="7207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6" name="Freeform 210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7" name="Freeform 211"/>
            <p:cNvSpPr/>
            <p:nvPr/>
          </p:nvSpPr>
          <p:spPr bwMode="auto">
            <a:xfrm>
              <a:off x="2640013" y="9429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8" name="Freeform 212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299" name="Freeform 213"/>
            <p:cNvSpPr/>
            <p:nvPr/>
          </p:nvSpPr>
          <p:spPr bwMode="auto">
            <a:xfrm>
              <a:off x="3430588" y="9620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0" name="Freeform 214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1" name="Freeform 215"/>
            <p:cNvSpPr/>
            <p:nvPr/>
          </p:nvSpPr>
          <p:spPr bwMode="auto">
            <a:xfrm>
              <a:off x="3360738" y="5524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2" name="Freeform 216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3" name="Freeform 217"/>
            <p:cNvSpPr/>
            <p:nvPr/>
          </p:nvSpPr>
          <p:spPr bwMode="auto">
            <a:xfrm>
              <a:off x="2443163" y="6413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4" name="Freeform 218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5" name="Freeform 219"/>
            <p:cNvSpPr/>
            <p:nvPr/>
          </p:nvSpPr>
          <p:spPr bwMode="auto">
            <a:xfrm>
              <a:off x="2109788" y="7683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6" name="Freeform 220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7" name="Freeform 221"/>
            <p:cNvSpPr/>
            <p:nvPr/>
          </p:nvSpPr>
          <p:spPr bwMode="auto">
            <a:xfrm>
              <a:off x="2481263" y="8318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8" name="Freeform 222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09" name="Freeform 223"/>
            <p:cNvSpPr/>
            <p:nvPr/>
          </p:nvSpPr>
          <p:spPr bwMode="auto">
            <a:xfrm>
              <a:off x="3027363" y="6127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0" name="Freeform 224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1" name="Freeform 225"/>
            <p:cNvSpPr/>
            <p:nvPr/>
          </p:nvSpPr>
          <p:spPr bwMode="auto">
            <a:xfrm>
              <a:off x="3402013" y="7715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2" name="Freeform 226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3" name="Freeform 227"/>
            <p:cNvSpPr/>
            <p:nvPr/>
          </p:nvSpPr>
          <p:spPr bwMode="auto">
            <a:xfrm>
              <a:off x="3757613" y="993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4" name="Freeform 228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5" name="Freeform 229"/>
            <p:cNvSpPr/>
            <p:nvPr/>
          </p:nvSpPr>
          <p:spPr bwMode="auto">
            <a:xfrm>
              <a:off x="4186238" y="100330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6" name="Freeform 230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7" name="Freeform 231"/>
            <p:cNvSpPr/>
            <p:nvPr/>
          </p:nvSpPr>
          <p:spPr bwMode="auto">
            <a:xfrm>
              <a:off x="4675188" y="727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8" name="Freeform 232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19" name="Freeform 233"/>
            <p:cNvSpPr/>
            <p:nvPr/>
          </p:nvSpPr>
          <p:spPr bwMode="auto">
            <a:xfrm>
              <a:off x="1595438" y="2190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0" name="Freeform 234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1" name="Freeform 235"/>
            <p:cNvSpPr/>
            <p:nvPr/>
          </p:nvSpPr>
          <p:spPr bwMode="auto">
            <a:xfrm>
              <a:off x="2014538" y="6381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2" name="Freeform 236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3" name="Freeform 237"/>
            <p:cNvSpPr/>
            <p:nvPr/>
          </p:nvSpPr>
          <p:spPr bwMode="auto">
            <a:xfrm>
              <a:off x="3500438" y="631825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4" name="Freeform 238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5" name="Freeform 239"/>
            <p:cNvSpPr/>
            <p:nvPr/>
          </p:nvSpPr>
          <p:spPr bwMode="auto">
            <a:xfrm>
              <a:off x="3732213" y="523875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6" name="Freeform 240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7" name="Freeform 241"/>
            <p:cNvSpPr/>
            <p:nvPr/>
          </p:nvSpPr>
          <p:spPr bwMode="auto">
            <a:xfrm>
              <a:off x="4106863" y="7397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8" name="Freeform 242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29" name="Freeform 243"/>
            <p:cNvSpPr/>
            <p:nvPr/>
          </p:nvSpPr>
          <p:spPr bwMode="auto">
            <a:xfrm>
              <a:off x="5745163" y="196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0" name="Freeform 244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1" name="Freeform 245"/>
            <p:cNvSpPr/>
            <p:nvPr/>
          </p:nvSpPr>
          <p:spPr bwMode="auto">
            <a:xfrm>
              <a:off x="2332038" y="11144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2" name="Freeform 246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3" name="Freeform 247"/>
            <p:cNvSpPr/>
            <p:nvPr/>
          </p:nvSpPr>
          <p:spPr bwMode="auto">
            <a:xfrm>
              <a:off x="1550988" y="118745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4" name="Freeform 248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5" name="Freeform 249"/>
            <p:cNvSpPr/>
            <p:nvPr/>
          </p:nvSpPr>
          <p:spPr bwMode="auto">
            <a:xfrm>
              <a:off x="1744663" y="1320800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6" name="Freeform 250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7" name="Freeform 251"/>
            <p:cNvSpPr/>
            <p:nvPr/>
          </p:nvSpPr>
          <p:spPr bwMode="auto">
            <a:xfrm>
              <a:off x="3792538" y="1143000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4" y="32"/>
                </a:cxn>
                <a:cxn ang="0">
                  <a:pos x="28" y="28"/>
                </a:cxn>
                <a:cxn ang="0">
                  <a:pos x="32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16" y="0"/>
                </a:cxn>
              </a:cxnLst>
              <a:rect l="0" t="0" r="r" b="b"/>
              <a:pathLst>
                <a:path w="34" h="32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8" name="Freeform 252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39" name="Freeform 253"/>
            <p:cNvSpPr/>
            <p:nvPr/>
          </p:nvSpPr>
          <p:spPr bwMode="auto">
            <a:xfrm>
              <a:off x="2833688" y="1060450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0" name="Freeform 254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1" name="Freeform 255"/>
            <p:cNvSpPr/>
            <p:nvPr/>
          </p:nvSpPr>
          <p:spPr bwMode="auto">
            <a:xfrm>
              <a:off x="3205163" y="11938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2" name="Freeform 256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3" name="Freeform 257"/>
            <p:cNvSpPr/>
            <p:nvPr/>
          </p:nvSpPr>
          <p:spPr bwMode="auto">
            <a:xfrm>
              <a:off x="5945188" y="14986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4" name="Freeform 258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5" name="Freeform 259"/>
            <p:cNvSpPr/>
            <p:nvPr/>
          </p:nvSpPr>
          <p:spPr bwMode="auto">
            <a:xfrm>
              <a:off x="6488113" y="16478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6" name="Freeform 260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7" name="Freeform 261"/>
            <p:cNvSpPr/>
            <p:nvPr/>
          </p:nvSpPr>
          <p:spPr bwMode="auto">
            <a:xfrm>
              <a:off x="7726363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8" name="Freeform 262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49" name="Freeform 263"/>
            <p:cNvSpPr/>
            <p:nvPr/>
          </p:nvSpPr>
          <p:spPr bwMode="auto">
            <a:xfrm>
              <a:off x="7485063" y="160337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0" name="Freeform 264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1" name="Freeform 265"/>
            <p:cNvSpPr/>
            <p:nvPr/>
          </p:nvSpPr>
          <p:spPr bwMode="auto">
            <a:xfrm>
              <a:off x="3465513" y="1028700"/>
              <a:ext cx="47625" cy="47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6"/>
                </a:cxn>
                <a:cxn ang="0">
                  <a:pos x="10" y="3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2" y="30"/>
                </a:cxn>
                <a:cxn ang="0">
                  <a:pos x="26" y="26"/>
                </a:cxn>
                <a:cxn ang="0">
                  <a:pos x="30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0" h="30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0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2" name="Freeform 266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3" name="Freeform 267"/>
            <p:cNvSpPr/>
            <p:nvPr/>
          </p:nvSpPr>
          <p:spPr bwMode="auto">
            <a:xfrm>
              <a:off x="2547938" y="11144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4" name="Freeform 268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5" name="Freeform 269"/>
            <p:cNvSpPr/>
            <p:nvPr/>
          </p:nvSpPr>
          <p:spPr bwMode="auto">
            <a:xfrm>
              <a:off x="1598613" y="13652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6" name="Freeform 270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7" name="Freeform 271"/>
            <p:cNvSpPr/>
            <p:nvPr/>
          </p:nvSpPr>
          <p:spPr bwMode="auto">
            <a:xfrm>
              <a:off x="2119313" y="17653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8" name="Freeform 272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59" name="Freeform 273"/>
            <p:cNvSpPr/>
            <p:nvPr/>
          </p:nvSpPr>
          <p:spPr bwMode="auto">
            <a:xfrm>
              <a:off x="1668463" y="15875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0" name="Freeform 274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1" name="Freeform 275"/>
            <p:cNvSpPr/>
            <p:nvPr/>
          </p:nvSpPr>
          <p:spPr bwMode="auto">
            <a:xfrm>
              <a:off x="1570038" y="18446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2" name="Freeform 276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3" name="Freeform 277"/>
            <p:cNvSpPr/>
            <p:nvPr/>
          </p:nvSpPr>
          <p:spPr bwMode="auto">
            <a:xfrm>
              <a:off x="2773363" y="10255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4" name="Freeform 278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5" name="Freeform 279"/>
            <p:cNvSpPr/>
            <p:nvPr/>
          </p:nvSpPr>
          <p:spPr bwMode="auto">
            <a:xfrm>
              <a:off x="1312863" y="113347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6" name="Freeform 280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7" name="Freeform 281"/>
            <p:cNvSpPr/>
            <p:nvPr/>
          </p:nvSpPr>
          <p:spPr bwMode="auto">
            <a:xfrm>
              <a:off x="1893888" y="1165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8" name="Freeform 282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69" name="Freeform 283"/>
            <p:cNvSpPr/>
            <p:nvPr/>
          </p:nvSpPr>
          <p:spPr bwMode="auto">
            <a:xfrm>
              <a:off x="1423988" y="13874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0" name="Freeform 284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1" name="Freeform 285"/>
            <p:cNvSpPr/>
            <p:nvPr/>
          </p:nvSpPr>
          <p:spPr bwMode="auto">
            <a:xfrm>
              <a:off x="1325563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2" name="Freeform 286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3" name="Freeform 287"/>
            <p:cNvSpPr/>
            <p:nvPr/>
          </p:nvSpPr>
          <p:spPr bwMode="auto">
            <a:xfrm>
              <a:off x="2211388" y="12446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4" name="Freeform 288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5" name="Freeform 289"/>
            <p:cNvSpPr/>
            <p:nvPr/>
          </p:nvSpPr>
          <p:spPr bwMode="auto">
            <a:xfrm>
              <a:off x="2586038" y="130492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6" name="Freeform 290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7" name="Freeform 291"/>
            <p:cNvSpPr/>
            <p:nvPr/>
          </p:nvSpPr>
          <p:spPr bwMode="auto">
            <a:xfrm>
              <a:off x="3132138" y="1085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8" name="Freeform 292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79" name="Freeform 293"/>
            <p:cNvSpPr/>
            <p:nvPr/>
          </p:nvSpPr>
          <p:spPr bwMode="auto">
            <a:xfrm>
              <a:off x="4205288" y="1120775"/>
              <a:ext cx="28575" cy="254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0" name="Freeform 294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1" name="Freeform 295"/>
            <p:cNvSpPr/>
            <p:nvPr/>
          </p:nvSpPr>
          <p:spPr bwMode="auto">
            <a:xfrm>
              <a:off x="3922713" y="1714500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0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2" name="Freeform 296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3" name="Freeform 297"/>
            <p:cNvSpPr/>
            <p:nvPr/>
          </p:nvSpPr>
          <p:spPr bwMode="auto">
            <a:xfrm>
              <a:off x="6421438" y="1768475"/>
              <a:ext cx="28575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4" name="Freeform 298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5" name="Freeform 299"/>
            <p:cNvSpPr/>
            <p:nvPr/>
          </p:nvSpPr>
          <p:spPr bwMode="auto">
            <a:xfrm>
              <a:off x="5033963" y="1393825"/>
              <a:ext cx="25400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6" y="12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6" name="Freeform 300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7" name="Freeform 301"/>
            <p:cNvSpPr/>
            <p:nvPr/>
          </p:nvSpPr>
          <p:spPr bwMode="auto">
            <a:xfrm>
              <a:off x="3506788" y="1247775"/>
              <a:ext cx="19050" cy="190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8" name="Freeform 302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89" name="Freeform 303"/>
            <p:cNvSpPr/>
            <p:nvPr/>
          </p:nvSpPr>
          <p:spPr bwMode="auto">
            <a:xfrm>
              <a:off x="427196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0" name="Freeform 304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1" name="Freeform 305"/>
            <p:cNvSpPr/>
            <p:nvPr/>
          </p:nvSpPr>
          <p:spPr bwMode="auto">
            <a:xfrm>
              <a:off x="4494213" y="13271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2" name="Freeform 306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3" name="Freeform 307"/>
            <p:cNvSpPr/>
            <p:nvPr/>
          </p:nvSpPr>
          <p:spPr bwMode="auto">
            <a:xfrm>
              <a:off x="4475163" y="1568450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4" name="Freeform 308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5" name="Freeform 309"/>
            <p:cNvSpPr/>
            <p:nvPr/>
          </p:nvSpPr>
          <p:spPr bwMode="auto">
            <a:xfrm>
              <a:off x="4056063" y="1076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6" name="Freeform 310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7" name="Freeform 311"/>
            <p:cNvSpPr/>
            <p:nvPr/>
          </p:nvSpPr>
          <p:spPr bwMode="auto">
            <a:xfrm>
              <a:off x="6459538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8" name="Freeform 312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399" name="Freeform 313"/>
            <p:cNvSpPr/>
            <p:nvPr/>
          </p:nvSpPr>
          <p:spPr bwMode="auto">
            <a:xfrm>
              <a:off x="6345238" y="1130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0" name="Freeform 314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1" name="Freeform 315"/>
            <p:cNvSpPr/>
            <p:nvPr/>
          </p:nvSpPr>
          <p:spPr bwMode="auto">
            <a:xfrm>
              <a:off x="5491163" y="1771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2" name="Freeform 316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3" name="Freeform 317"/>
            <p:cNvSpPr/>
            <p:nvPr/>
          </p:nvSpPr>
          <p:spPr bwMode="auto">
            <a:xfrm>
              <a:off x="3744913" y="14954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4" name="Freeform 318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5" name="Freeform 319"/>
            <p:cNvSpPr/>
            <p:nvPr/>
          </p:nvSpPr>
          <p:spPr bwMode="auto">
            <a:xfrm>
              <a:off x="1833563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6" name="Freeform 320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7" name="Freeform 321"/>
            <p:cNvSpPr/>
            <p:nvPr/>
          </p:nvSpPr>
          <p:spPr bwMode="auto">
            <a:xfrm>
              <a:off x="2116138" y="1114425"/>
              <a:ext cx="22225" cy="190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8" name="Freeform 322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09" name="Freeform 323"/>
            <p:cNvSpPr/>
            <p:nvPr/>
          </p:nvSpPr>
          <p:spPr bwMode="auto">
            <a:xfrm>
              <a:off x="5405438" y="10445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2" y="24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2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0" name="Freeform 324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1" name="Freeform 325"/>
            <p:cNvSpPr/>
            <p:nvPr/>
          </p:nvSpPr>
          <p:spPr bwMode="auto">
            <a:xfrm>
              <a:off x="4237038" y="169227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30"/>
                </a:cxn>
                <a:cxn ang="0">
                  <a:pos x="10" y="34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2" name="Freeform 326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3" name="Freeform 327"/>
            <p:cNvSpPr/>
            <p:nvPr/>
          </p:nvSpPr>
          <p:spPr bwMode="auto">
            <a:xfrm>
              <a:off x="5341938" y="1390650"/>
              <a:ext cx="50800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24"/>
                </a:cxn>
                <a:cxn ang="0">
                  <a:pos x="4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2" y="2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4" name="Freeform 328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5" name="Freeform 329"/>
            <p:cNvSpPr/>
            <p:nvPr/>
          </p:nvSpPr>
          <p:spPr bwMode="auto">
            <a:xfrm>
              <a:off x="6418263" y="1276350"/>
              <a:ext cx="69850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6"/>
                </a:cxn>
                <a:cxn ang="0">
                  <a:pos x="2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0"/>
                </a:cxn>
                <a:cxn ang="0">
                  <a:pos x="6" y="38"/>
                </a:cxn>
                <a:cxn ang="0">
                  <a:pos x="14" y="42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30" y="42"/>
                </a:cxn>
                <a:cxn ang="0">
                  <a:pos x="38" y="38"/>
                </a:cxn>
                <a:cxn ang="0">
                  <a:pos x="42" y="30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30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6" name="Freeform 330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7" name="Freeform 331"/>
            <p:cNvSpPr/>
            <p:nvPr/>
          </p:nvSpPr>
          <p:spPr bwMode="auto">
            <a:xfrm>
              <a:off x="1277938" y="574675"/>
              <a:ext cx="69850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2"/>
                </a:cxn>
                <a:cxn ang="0">
                  <a:pos x="6" y="38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0" y="44"/>
                </a:cxn>
                <a:cxn ang="0">
                  <a:pos x="38" y="38"/>
                </a:cxn>
                <a:cxn ang="0">
                  <a:pos x="42" y="3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42" y="14"/>
                </a:cxn>
                <a:cxn ang="0">
                  <a:pos x="38" y="6"/>
                </a:cxn>
                <a:cxn ang="0">
                  <a:pos x="30" y="2"/>
                </a:cxn>
                <a:cxn ang="0">
                  <a:pos x="22" y="0"/>
                </a:cxn>
              </a:cxnLst>
              <a:rect l="0" t="0" r="r" b="b"/>
              <a:pathLst>
                <a:path w="44" h="46">
                  <a:moveTo>
                    <a:pt x="22" y="0"/>
                  </a:moveTo>
                  <a:lnTo>
                    <a:pt x="22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6" y="38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0" y="44"/>
                  </a:lnTo>
                  <a:lnTo>
                    <a:pt x="38" y="38"/>
                  </a:lnTo>
                  <a:lnTo>
                    <a:pt x="42" y="3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8" name="Freeform 332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19" name="Freeform 333"/>
            <p:cNvSpPr/>
            <p:nvPr/>
          </p:nvSpPr>
          <p:spPr bwMode="auto">
            <a:xfrm>
              <a:off x="4637088" y="18002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0" name="Freeform 334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1" name="Freeform 335"/>
            <p:cNvSpPr/>
            <p:nvPr/>
          </p:nvSpPr>
          <p:spPr bwMode="auto">
            <a:xfrm>
              <a:off x="4897438" y="1631950"/>
              <a:ext cx="50800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10" y="30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22" y="30"/>
                </a:cxn>
                <a:cxn ang="0">
                  <a:pos x="26" y="28"/>
                </a:cxn>
                <a:cxn ang="0">
                  <a:pos x="30" y="2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6" y="0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10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2" name="Freeform 336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3" name="Freeform 337"/>
            <p:cNvSpPr/>
            <p:nvPr/>
          </p:nvSpPr>
          <p:spPr bwMode="auto">
            <a:xfrm>
              <a:off x="6142038" y="11874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4" name="Freeform 338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5" name="Freeform 339"/>
            <p:cNvSpPr/>
            <p:nvPr/>
          </p:nvSpPr>
          <p:spPr bwMode="auto">
            <a:xfrm>
              <a:off x="5192713" y="143510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6" name="Freeform 340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7" name="Freeform 341"/>
            <p:cNvSpPr/>
            <p:nvPr/>
          </p:nvSpPr>
          <p:spPr bwMode="auto">
            <a:xfrm>
              <a:off x="6999288" y="11239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8" name="Freeform 342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29" name="Freeform 343"/>
            <p:cNvSpPr/>
            <p:nvPr/>
          </p:nvSpPr>
          <p:spPr bwMode="auto">
            <a:xfrm>
              <a:off x="7640638" y="1212850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0" name="Freeform 344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1" name="Freeform 345"/>
            <p:cNvSpPr/>
            <p:nvPr/>
          </p:nvSpPr>
          <p:spPr bwMode="auto">
            <a:xfrm>
              <a:off x="5643563" y="15081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20" y="2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2" name="Freeform 346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3" name="Freeform 347"/>
            <p:cNvSpPr/>
            <p:nvPr/>
          </p:nvSpPr>
          <p:spPr bwMode="auto">
            <a:xfrm>
              <a:off x="5262563" y="165735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4" name="Freeform 348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5" name="Freeform 349"/>
            <p:cNvSpPr/>
            <p:nvPr/>
          </p:nvSpPr>
          <p:spPr bwMode="auto">
            <a:xfrm>
              <a:off x="5491163" y="12382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6" name="Freeform 350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7" name="Freeform 351"/>
            <p:cNvSpPr/>
            <p:nvPr/>
          </p:nvSpPr>
          <p:spPr bwMode="auto">
            <a:xfrm>
              <a:off x="6129338" y="104140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8" name="Freeform 352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39" name="Freeform 353"/>
            <p:cNvSpPr/>
            <p:nvPr/>
          </p:nvSpPr>
          <p:spPr bwMode="auto">
            <a:xfrm>
              <a:off x="6405563" y="10318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0" name="Freeform 354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1" name="Freeform 355"/>
            <p:cNvSpPr/>
            <p:nvPr/>
          </p:nvSpPr>
          <p:spPr bwMode="auto">
            <a:xfrm>
              <a:off x="6789738" y="10763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2" name="Freeform 356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3" name="Freeform 357"/>
            <p:cNvSpPr/>
            <p:nvPr/>
          </p:nvSpPr>
          <p:spPr bwMode="auto">
            <a:xfrm>
              <a:off x="6637338" y="11842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4" name="Freeform 358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5" name="Freeform 359"/>
            <p:cNvSpPr/>
            <p:nvPr/>
          </p:nvSpPr>
          <p:spPr bwMode="auto">
            <a:xfrm>
              <a:off x="6656388" y="15208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6" name="Freeform 360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7" name="Freeform 361"/>
            <p:cNvSpPr/>
            <p:nvPr/>
          </p:nvSpPr>
          <p:spPr bwMode="auto">
            <a:xfrm>
              <a:off x="7367588" y="1558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8" name="Freeform 362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49" name="Freeform 363"/>
            <p:cNvSpPr/>
            <p:nvPr/>
          </p:nvSpPr>
          <p:spPr bwMode="auto">
            <a:xfrm>
              <a:off x="6904038" y="1558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0" name="Freeform 364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1" name="Freeform 365"/>
            <p:cNvSpPr/>
            <p:nvPr/>
          </p:nvSpPr>
          <p:spPr bwMode="auto">
            <a:xfrm>
              <a:off x="6878638" y="12922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2" name="Freeform 366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3" name="Freeform 367"/>
            <p:cNvSpPr/>
            <p:nvPr/>
          </p:nvSpPr>
          <p:spPr bwMode="auto">
            <a:xfrm>
              <a:off x="7110413" y="13811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4" name="Freeform 368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5" name="Freeform 369"/>
            <p:cNvSpPr/>
            <p:nvPr/>
          </p:nvSpPr>
          <p:spPr bwMode="auto">
            <a:xfrm>
              <a:off x="7821613" y="11493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6" name="Freeform 370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7" name="Freeform 371"/>
            <p:cNvSpPr/>
            <p:nvPr/>
          </p:nvSpPr>
          <p:spPr bwMode="auto">
            <a:xfrm>
              <a:off x="7831138" y="14160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8" name="Freeform 372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59" name="Freeform 373"/>
            <p:cNvSpPr/>
            <p:nvPr/>
          </p:nvSpPr>
          <p:spPr bwMode="auto">
            <a:xfrm>
              <a:off x="7748588" y="16192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0" name="Freeform 374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1" name="Freeform 375"/>
            <p:cNvSpPr/>
            <p:nvPr/>
          </p:nvSpPr>
          <p:spPr bwMode="auto">
            <a:xfrm>
              <a:off x="6122988" y="17716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2" name="Freeform 376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3" name="Freeform 377"/>
            <p:cNvSpPr/>
            <p:nvPr/>
          </p:nvSpPr>
          <p:spPr bwMode="auto">
            <a:xfrm>
              <a:off x="5818188" y="17970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4" name="Freeform 378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5" name="Freeform 379"/>
            <p:cNvSpPr/>
            <p:nvPr/>
          </p:nvSpPr>
          <p:spPr bwMode="auto">
            <a:xfrm>
              <a:off x="3602038" y="16732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6" name="Freeform 380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7" name="Freeform 381"/>
            <p:cNvSpPr/>
            <p:nvPr/>
          </p:nvSpPr>
          <p:spPr bwMode="auto">
            <a:xfrm>
              <a:off x="3192463" y="171767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8" name="Freeform 382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69" name="Freeform 383"/>
            <p:cNvSpPr/>
            <p:nvPr/>
          </p:nvSpPr>
          <p:spPr bwMode="auto">
            <a:xfrm>
              <a:off x="2865438" y="1692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0" name="Freeform 384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1" name="Freeform 385"/>
            <p:cNvSpPr/>
            <p:nvPr/>
          </p:nvSpPr>
          <p:spPr bwMode="auto">
            <a:xfrm>
              <a:off x="3059113" y="18351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2" name="Freeform 386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3" name="Freeform 387"/>
            <p:cNvSpPr/>
            <p:nvPr/>
          </p:nvSpPr>
          <p:spPr bwMode="auto">
            <a:xfrm>
              <a:off x="7446963" y="11747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4" name="Freeform 388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5" name="Freeform 389"/>
            <p:cNvSpPr/>
            <p:nvPr/>
          </p:nvSpPr>
          <p:spPr bwMode="auto">
            <a:xfrm>
              <a:off x="7704138" y="10255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6" name="Freeform 390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7" name="Freeform 391"/>
            <p:cNvSpPr/>
            <p:nvPr/>
          </p:nvSpPr>
          <p:spPr bwMode="auto">
            <a:xfrm>
              <a:off x="7154863" y="10509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8" name="Freeform 392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79" name="Freeform 393"/>
            <p:cNvSpPr/>
            <p:nvPr/>
          </p:nvSpPr>
          <p:spPr bwMode="auto">
            <a:xfrm>
              <a:off x="7161213" y="1584325"/>
              <a:ext cx="25400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0" name="Freeform 394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1" name="Freeform 395"/>
            <p:cNvSpPr/>
            <p:nvPr/>
          </p:nvSpPr>
          <p:spPr bwMode="auto">
            <a:xfrm>
              <a:off x="5230813" y="1060450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2" name="Freeform 396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3" name="Freeform 397"/>
            <p:cNvSpPr/>
            <p:nvPr/>
          </p:nvSpPr>
          <p:spPr bwMode="auto">
            <a:xfrm>
              <a:off x="5808663" y="13144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6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4" name="Freeform 398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5" name="Freeform 399"/>
            <p:cNvSpPr/>
            <p:nvPr/>
          </p:nvSpPr>
          <p:spPr bwMode="auto">
            <a:xfrm>
              <a:off x="7329488" y="984250"/>
              <a:ext cx="44450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28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6" name="Freeform 400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7" name="Freeform 401"/>
            <p:cNvSpPr/>
            <p:nvPr/>
          </p:nvSpPr>
          <p:spPr bwMode="auto">
            <a:xfrm>
              <a:off x="4703763" y="1289050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8" name="Freeform 402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89" name="Freeform 403"/>
            <p:cNvSpPr/>
            <p:nvPr/>
          </p:nvSpPr>
          <p:spPr bwMode="auto">
            <a:xfrm>
              <a:off x="6180138" y="1377950"/>
              <a:ext cx="28575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6" y="16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10" y="0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0" name="Freeform 404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1" name="Freeform 405"/>
            <p:cNvSpPr/>
            <p:nvPr/>
          </p:nvSpPr>
          <p:spPr bwMode="auto">
            <a:xfrm>
              <a:off x="6157913" y="159385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2" name="Freeform 407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3" name="Freeform 408"/>
            <p:cNvSpPr/>
            <p:nvPr/>
          </p:nvSpPr>
          <p:spPr bwMode="auto">
            <a:xfrm>
              <a:off x="6361113" y="15843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4" name="Freeform 411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5" name="Freeform 412"/>
            <p:cNvSpPr/>
            <p:nvPr/>
          </p:nvSpPr>
          <p:spPr bwMode="auto">
            <a:xfrm>
              <a:off x="5713413" y="11842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6" name="Freeform 413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7" name="Freeform 414"/>
            <p:cNvSpPr/>
            <p:nvPr/>
          </p:nvSpPr>
          <p:spPr bwMode="auto">
            <a:xfrm>
              <a:off x="4989513" y="1139825"/>
              <a:ext cx="53975" cy="539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2" y="32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24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6"/>
                </a:cxn>
                <a:cxn ang="0">
                  <a:pos x="34" y="16"/>
                </a:cxn>
                <a:cxn ang="0">
                  <a:pos x="34" y="10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2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8" name="Freeform 415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499" name="Freeform 416"/>
            <p:cNvSpPr/>
            <p:nvPr/>
          </p:nvSpPr>
          <p:spPr bwMode="auto">
            <a:xfrm>
              <a:off x="5738813" y="1600200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2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0" name="Freeform 417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1" name="Freeform 418"/>
            <p:cNvSpPr/>
            <p:nvPr/>
          </p:nvSpPr>
          <p:spPr bwMode="auto">
            <a:xfrm>
              <a:off x="4551363" y="1190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2" name="Freeform 419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3" name="Freeform 420"/>
            <p:cNvSpPr/>
            <p:nvPr/>
          </p:nvSpPr>
          <p:spPr bwMode="auto">
            <a:xfrm>
              <a:off x="4281488" y="1063625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6" y="24"/>
                </a:cxn>
                <a:cxn ang="0">
                  <a:pos x="10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4" name="Freeform 421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5" name="Freeform 422"/>
            <p:cNvSpPr/>
            <p:nvPr/>
          </p:nvSpPr>
          <p:spPr bwMode="auto">
            <a:xfrm>
              <a:off x="6507163" y="101917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6" name="Freeform 423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7" name="Freeform 424"/>
            <p:cNvSpPr/>
            <p:nvPr/>
          </p:nvSpPr>
          <p:spPr bwMode="auto">
            <a:xfrm>
              <a:off x="6704013" y="1330325"/>
              <a:ext cx="44450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28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8" name="Freeform 425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09" name="Freeform 426"/>
            <p:cNvSpPr/>
            <p:nvPr/>
          </p:nvSpPr>
          <p:spPr bwMode="auto">
            <a:xfrm>
              <a:off x="7573963" y="1384300"/>
              <a:ext cx="47625" cy="4445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0" y="2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20" y="26"/>
                </a:cxn>
                <a:cxn ang="0">
                  <a:pos x="26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6" y="0"/>
                </a:cxn>
              </a:cxnLst>
              <a:rect l="0" t="0" r="r" b="b"/>
              <a:pathLst>
                <a:path w="30" h="28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6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0" name="Freeform 427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1" name="Freeform 428"/>
            <p:cNvSpPr/>
            <p:nvPr/>
          </p:nvSpPr>
          <p:spPr bwMode="auto">
            <a:xfrm>
              <a:off x="7050088" y="1685925"/>
              <a:ext cx="47625" cy="444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20" y="28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8"/>
                </a:cxn>
                <a:cxn ang="0">
                  <a:pos x="24" y="4"/>
                </a:cxn>
                <a:cxn ang="0">
                  <a:pos x="20" y="0"/>
                </a:cxn>
                <a:cxn ang="0">
                  <a:pos x="14" y="0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2" name="Freeform 429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3" name="Freeform 430"/>
            <p:cNvSpPr/>
            <p:nvPr/>
          </p:nvSpPr>
          <p:spPr bwMode="auto">
            <a:xfrm>
              <a:off x="3979863" y="13906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1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4" name="Freeform 431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5" name="Freeform 432"/>
            <p:cNvSpPr/>
            <p:nvPr/>
          </p:nvSpPr>
          <p:spPr bwMode="auto">
            <a:xfrm>
              <a:off x="4776788" y="11366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6" name="Freeform 433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7" name="Freeform 434"/>
            <p:cNvSpPr/>
            <p:nvPr/>
          </p:nvSpPr>
          <p:spPr bwMode="auto">
            <a:xfrm>
              <a:off x="1503363" y="16287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8" name="Freeform 435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19" name="Freeform 436"/>
            <p:cNvSpPr/>
            <p:nvPr/>
          </p:nvSpPr>
          <p:spPr bwMode="auto">
            <a:xfrm>
              <a:off x="3605213" y="1104900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0" name="Freeform 437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1" name="Freeform 438"/>
            <p:cNvSpPr/>
            <p:nvPr/>
          </p:nvSpPr>
          <p:spPr bwMode="auto">
            <a:xfrm>
              <a:off x="2217738" y="1470025"/>
              <a:ext cx="53975" cy="539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2"/>
                </a:cxn>
                <a:cxn ang="0">
                  <a:pos x="4" y="6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30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4" y="34"/>
                </a:cxn>
                <a:cxn ang="0">
                  <a:pos x="28" y="30"/>
                </a:cxn>
                <a:cxn ang="0">
                  <a:pos x="32" y="24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0"/>
                </a:cxn>
                <a:cxn ang="0">
                  <a:pos x="28" y="6"/>
                </a:cxn>
                <a:cxn ang="0">
                  <a:pos x="24" y="2"/>
                </a:cxn>
                <a:cxn ang="0">
                  <a:pos x="16" y="0"/>
                </a:cxn>
              </a:cxnLst>
              <a:rect l="0" t="0" r="r" b="b"/>
              <a:pathLst>
                <a:path w="34" h="34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4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2" name="Freeform 439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3" name="Freeform 440"/>
            <p:cNvSpPr/>
            <p:nvPr/>
          </p:nvSpPr>
          <p:spPr bwMode="auto">
            <a:xfrm>
              <a:off x="2706688" y="1558925"/>
              <a:ext cx="73025" cy="7302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6" y="8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4" y="32"/>
                </a:cxn>
                <a:cxn ang="0">
                  <a:pos x="46" y="24"/>
                </a:cxn>
                <a:cxn ang="0">
                  <a:pos x="46" y="24"/>
                </a:cxn>
                <a:cxn ang="0">
                  <a:pos x="44" y="14"/>
                </a:cxn>
                <a:cxn ang="0">
                  <a:pos x="38" y="8"/>
                </a:cxn>
                <a:cxn ang="0">
                  <a:pos x="32" y="2"/>
                </a:cxn>
                <a:cxn ang="0">
                  <a:pos x="22" y="0"/>
                </a:cxn>
              </a:cxnLst>
              <a:rect l="0" t="0" r="r" b="b"/>
              <a:pathLst>
                <a:path w="46" h="46">
                  <a:moveTo>
                    <a:pt x="22" y="0"/>
                  </a:move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4" y="3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4" name="Freeform 441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5" name="Freeform 442"/>
            <p:cNvSpPr/>
            <p:nvPr/>
          </p:nvSpPr>
          <p:spPr bwMode="auto">
            <a:xfrm>
              <a:off x="3090863" y="15525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6" name="Freeform 443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7" name="Freeform 444"/>
            <p:cNvSpPr/>
            <p:nvPr/>
          </p:nvSpPr>
          <p:spPr bwMode="auto">
            <a:xfrm>
              <a:off x="2627313" y="17748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6" y="20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2" y="6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8" name="Freeform 445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29" name="Freeform 446"/>
            <p:cNvSpPr/>
            <p:nvPr/>
          </p:nvSpPr>
          <p:spPr bwMode="auto">
            <a:xfrm>
              <a:off x="3417888" y="1790700"/>
              <a:ext cx="38100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4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0" name="Freeform 447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1" name="Freeform 448"/>
            <p:cNvSpPr/>
            <p:nvPr/>
          </p:nvSpPr>
          <p:spPr bwMode="auto">
            <a:xfrm>
              <a:off x="3351213" y="138430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6"/>
                </a:cxn>
                <a:cxn ang="0">
                  <a:pos x="8" y="3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6" y="26"/>
                </a:cxn>
                <a:cxn ang="0">
                  <a:pos x="28" y="22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8" y="10"/>
                </a:cxn>
                <a:cxn ang="0">
                  <a:pos x="26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0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2" name="Freeform 449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3" name="Freeform 450"/>
            <p:cNvSpPr/>
            <p:nvPr/>
          </p:nvSpPr>
          <p:spPr bwMode="auto">
            <a:xfrm>
              <a:off x="2430463" y="1470025"/>
              <a:ext cx="34925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4" name="Freeform 451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5" name="Freeform 452"/>
            <p:cNvSpPr/>
            <p:nvPr/>
          </p:nvSpPr>
          <p:spPr bwMode="auto">
            <a:xfrm>
              <a:off x="1906588" y="1670050"/>
              <a:ext cx="47625" cy="476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1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20"/>
                </a:cxn>
                <a:cxn ang="0">
                  <a:pos x="4" y="26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20" y="28"/>
                </a:cxn>
                <a:cxn ang="0">
                  <a:pos x="24" y="26"/>
                </a:cxn>
                <a:cxn ang="0">
                  <a:pos x="28" y="20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4" y="0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20" y="28"/>
                  </a:lnTo>
                  <a:lnTo>
                    <a:pt x="24" y="26"/>
                  </a:lnTo>
                  <a:lnTo>
                    <a:pt x="28" y="2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6" name="Freeform 453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7" name="Freeform 454"/>
            <p:cNvSpPr/>
            <p:nvPr/>
          </p:nvSpPr>
          <p:spPr bwMode="auto">
            <a:xfrm>
              <a:off x="2468563" y="1660525"/>
              <a:ext cx="31750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0" y="0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8" name="Freeform 455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39" name="Freeform 456"/>
            <p:cNvSpPr/>
            <p:nvPr/>
          </p:nvSpPr>
          <p:spPr bwMode="auto">
            <a:xfrm>
              <a:off x="3017838" y="1441450"/>
              <a:ext cx="19050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0" y="12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0" y="2"/>
                </a:cxn>
                <a:cxn ang="0">
                  <a:pos x="6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0" name="Freeform 457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1" name="Freeform 458"/>
            <p:cNvSpPr/>
            <p:nvPr/>
          </p:nvSpPr>
          <p:spPr bwMode="auto">
            <a:xfrm>
              <a:off x="3389313" y="160337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2" name="Freeform 459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3" name="Freeform 460"/>
            <p:cNvSpPr/>
            <p:nvPr/>
          </p:nvSpPr>
          <p:spPr bwMode="auto">
            <a:xfrm>
              <a:off x="3744913" y="18256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4" name="Freeform 465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5" name="Freeform 466"/>
            <p:cNvSpPr/>
            <p:nvPr/>
          </p:nvSpPr>
          <p:spPr bwMode="auto">
            <a:xfrm>
              <a:off x="1582738" y="1050925"/>
              <a:ext cx="22225" cy="22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8" y="0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6" name="Freeform 467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7" name="Freeform 468"/>
            <p:cNvSpPr/>
            <p:nvPr/>
          </p:nvSpPr>
          <p:spPr bwMode="auto">
            <a:xfrm>
              <a:off x="2001838" y="147002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8" name="Freeform 469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49" name="Freeform 470"/>
            <p:cNvSpPr/>
            <p:nvPr/>
          </p:nvSpPr>
          <p:spPr bwMode="auto">
            <a:xfrm>
              <a:off x="3490913" y="146367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8"/>
                </a:cxn>
                <a:cxn ang="0">
                  <a:pos x="6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0"/>
                </a:cxn>
                <a:cxn ang="0">
                  <a:pos x="18" y="18"/>
                </a:cxn>
                <a:cxn ang="0">
                  <a:pos x="20" y="14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0" name="Freeform 471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1" name="Freeform 472"/>
            <p:cNvSpPr/>
            <p:nvPr/>
          </p:nvSpPr>
          <p:spPr bwMode="auto">
            <a:xfrm>
              <a:off x="3722688" y="1355725"/>
              <a:ext cx="34925" cy="349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4" y="22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0" y="6"/>
                </a:cxn>
                <a:cxn ang="0">
                  <a:pos x="18" y="4"/>
                </a:cxn>
                <a:cxn ang="0">
                  <a:pos x="14" y="0"/>
                </a:cxn>
                <a:cxn ang="0">
                  <a:pos x="10" y="0"/>
                </a:cxn>
              </a:cxnLst>
              <a:rect l="0" t="0" r="r" b="b"/>
              <a:pathLst>
                <a:path w="22" h="22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2" name="Freeform 473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3" name="Freeform 474"/>
            <p:cNvSpPr/>
            <p:nvPr/>
          </p:nvSpPr>
          <p:spPr bwMode="auto">
            <a:xfrm>
              <a:off x="4094163" y="1568450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4" name="Freeform 475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2CED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5" name="Freeform 476"/>
            <p:cNvSpPr/>
            <p:nvPr/>
          </p:nvSpPr>
          <p:spPr bwMode="auto">
            <a:xfrm>
              <a:off x="5732463" y="1025525"/>
              <a:ext cx="34925" cy="349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6" y="22"/>
                </a:cxn>
                <a:cxn ang="0">
                  <a:pos x="20" y="20"/>
                </a:cxn>
                <a:cxn ang="0">
                  <a:pos x="22" y="16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2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12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6" name="Freeform 478"/>
            <p:cNvSpPr/>
            <p:nvPr/>
          </p:nvSpPr>
          <p:spPr bwMode="auto">
            <a:xfrm>
              <a:off x="2335213" y="1562100"/>
              <a:ext cx="635000" cy="485775"/>
            </a:xfrm>
            <a:custGeom>
              <a:avLst/>
              <a:gdLst/>
              <a:ahLst/>
              <a:cxnLst>
                <a:cxn ang="0">
                  <a:pos x="348" y="172"/>
                </a:cxn>
                <a:cxn ang="0">
                  <a:pos x="342" y="200"/>
                </a:cxn>
                <a:cxn ang="0">
                  <a:pos x="330" y="222"/>
                </a:cxn>
                <a:cxn ang="0">
                  <a:pos x="312" y="238"/>
                </a:cxn>
                <a:cxn ang="0">
                  <a:pos x="290" y="248"/>
                </a:cxn>
                <a:cxn ang="0">
                  <a:pos x="264" y="254"/>
                </a:cxn>
                <a:cxn ang="0">
                  <a:pos x="212" y="250"/>
                </a:cxn>
                <a:cxn ang="0">
                  <a:pos x="186" y="242"/>
                </a:cxn>
                <a:cxn ang="0">
                  <a:pos x="140" y="212"/>
                </a:cxn>
                <a:cxn ang="0">
                  <a:pos x="100" y="172"/>
                </a:cxn>
                <a:cxn ang="0">
                  <a:pos x="68" y="124"/>
                </a:cxn>
                <a:cxn ang="0">
                  <a:pos x="48" y="74"/>
                </a:cxn>
                <a:cxn ang="0">
                  <a:pos x="44" y="52"/>
                </a:cxn>
                <a:cxn ang="0">
                  <a:pos x="34" y="20"/>
                </a:cxn>
                <a:cxn ang="0">
                  <a:pos x="24" y="2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4" y="18"/>
                </a:cxn>
                <a:cxn ang="0">
                  <a:pos x="0" y="36"/>
                </a:cxn>
                <a:cxn ang="0">
                  <a:pos x="4" y="74"/>
                </a:cxn>
                <a:cxn ang="0">
                  <a:pos x="28" y="128"/>
                </a:cxn>
                <a:cxn ang="0">
                  <a:pos x="46" y="160"/>
                </a:cxn>
                <a:cxn ang="0">
                  <a:pos x="70" y="204"/>
                </a:cxn>
                <a:cxn ang="0">
                  <a:pos x="102" y="240"/>
                </a:cxn>
                <a:cxn ang="0">
                  <a:pos x="142" y="270"/>
                </a:cxn>
                <a:cxn ang="0">
                  <a:pos x="186" y="290"/>
                </a:cxn>
                <a:cxn ang="0">
                  <a:pos x="212" y="298"/>
                </a:cxn>
                <a:cxn ang="0">
                  <a:pos x="262" y="306"/>
                </a:cxn>
                <a:cxn ang="0">
                  <a:pos x="288" y="306"/>
                </a:cxn>
                <a:cxn ang="0">
                  <a:pos x="328" y="300"/>
                </a:cxn>
                <a:cxn ang="0">
                  <a:pos x="358" y="284"/>
                </a:cxn>
                <a:cxn ang="0">
                  <a:pos x="380" y="260"/>
                </a:cxn>
                <a:cxn ang="0">
                  <a:pos x="400" y="224"/>
                </a:cxn>
              </a:cxnLst>
              <a:rect l="0" t="0" r="r" b="b"/>
              <a:pathLst>
                <a:path w="400" h="306">
                  <a:moveTo>
                    <a:pt x="348" y="172"/>
                  </a:moveTo>
                  <a:lnTo>
                    <a:pt x="348" y="172"/>
                  </a:lnTo>
                  <a:lnTo>
                    <a:pt x="346" y="186"/>
                  </a:lnTo>
                  <a:lnTo>
                    <a:pt x="342" y="200"/>
                  </a:lnTo>
                  <a:lnTo>
                    <a:pt x="338" y="212"/>
                  </a:lnTo>
                  <a:lnTo>
                    <a:pt x="330" y="222"/>
                  </a:lnTo>
                  <a:lnTo>
                    <a:pt x="322" y="230"/>
                  </a:lnTo>
                  <a:lnTo>
                    <a:pt x="312" y="238"/>
                  </a:lnTo>
                  <a:lnTo>
                    <a:pt x="302" y="244"/>
                  </a:lnTo>
                  <a:lnTo>
                    <a:pt x="290" y="248"/>
                  </a:lnTo>
                  <a:lnTo>
                    <a:pt x="276" y="252"/>
                  </a:lnTo>
                  <a:lnTo>
                    <a:pt x="264" y="254"/>
                  </a:lnTo>
                  <a:lnTo>
                    <a:pt x="238" y="254"/>
                  </a:lnTo>
                  <a:lnTo>
                    <a:pt x="212" y="250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64" y="228"/>
                  </a:lnTo>
                  <a:lnTo>
                    <a:pt x="140" y="212"/>
                  </a:lnTo>
                  <a:lnTo>
                    <a:pt x="120" y="194"/>
                  </a:lnTo>
                  <a:lnTo>
                    <a:pt x="100" y="172"/>
                  </a:lnTo>
                  <a:lnTo>
                    <a:pt x="84" y="150"/>
                  </a:lnTo>
                  <a:lnTo>
                    <a:pt x="68" y="124"/>
                  </a:lnTo>
                  <a:lnTo>
                    <a:pt x="58" y="100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4" y="52"/>
                  </a:lnTo>
                  <a:lnTo>
                    <a:pt x="38" y="36"/>
                  </a:lnTo>
                  <a:lnTo>
                    <a:pt x="34" y="20"/>
                  </a:lnTo>
                  <a:lnTo>
                    <a:pt x="26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54"/>
                  </a:lnTo>
                  <a:lnTo>
                    <a:pt x="4" y="74"/>
                  </a:lnTo>
                  <a:lnTo>
                    <a:pt x="12" y="92"/>
                  </a:lnTo>
                  <a:lnTo>
                    <a:pt x="28" y="128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58" y="182"/>
                  </a:lnTo>
                  <a:lnTo>
                    <a:pt x="70" y="204"/>
                  </a:lnTo>
                  <a:lnTo>
                    <a:pt x="86" y="222"/>
                  </a:lnTo>
                  <a:lnTo>
                    <a:pt x="102" y="240"/>
                  </a:lnTo>
                  <a:lnTo>
                    <a:pt x="120" y="256"/>
                  </a:lnTo>
                  <a:lnTo>
                    <a:pt x="142" y="270"/>
                  </a:lnTo>
                  <a:lnTo>
                    <a:pt x="164" y="282"/>
                  </a:lnTo>
                  <a:lnTo>
                    <a:pt x="186" y="290"/>
                  </a:lnTo>
                  <a:lnTo>
                    <a:pt x="186" y="290"/>
                  </a:lnTo>
                  <a:lnTo>
                    <a:pt x="212" y="298"/>
                  </a:lnTo>
                  <a:lnTo>
                    <a:pt x="236" y="302"/>
                  </a:lnTo>
                  <a:lnTo>
                    <a:pt x="262" y="306"/>
                  </a:lnTo>
                  <a:lnTo>
                    <a:pt x="288" y="306"/>
                  </a:lnTo>
                  <a:lnTo>
                    <a:pt x="288" y="306"/>
                  </a:lnTo>
                  <a:lnTo>
                    <a:pt x="310" y="304"/>
                  </a:lnTo>
                  <a:lnTo>
                    <a:pt x="328" y="300"/>
                  </a:lnTo>
                  <a:lnTo>
                    <a:pt x="344" y="294"/>
                  </a:lnTo>
                  <a:lnTo>
                    <a:pt x="358" y="284"/>
                  </a:lnTo>
                  <a:lnTo>
                    <a:pt x="370" y="274"/>
                  </a:lnTo>
                  <a:lnTo>
                    <a:pt x="380" y="260"/>
                  </a:lnTo>
                  <a:lnTo>
                    <a:pt x="390" y="242"/>
                  </a:lnTo>
                  <a:lnTo>
                    <a:pt x="400" y="22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1557" name="Freeform 483"/>
            <p:cNvSpPr/>
            <p:nvPr/>
          </p:nvSpPr>
          <p:spPr bwMode="auto">
            <a:xfrm>
              <a:off x="1862138" y="577850"/>
              <a:ext cx="104775" cy="889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20" y="6"/>
                </a:cxn>
                <a:cxn ang="0">
                  <a:pos x="14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6" y="46"/>
                </a:cxn>
                <a:cxn ang="0">
                  <a:pos x="10" y="50"/>
                </a:cxn>
                <a:cxn ang="0">
                  <a:pos x="16" y="54"/>
                </a:cxn>
                <a:cxn ang="0">
                  <a:pos x="24" y="56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54" y="52"/>
                </a:cxn>
                <a:cxn ang="0">
                  <a:pos x="60" y="48"/>
                </a:cxn>
                <a:cxn ang="0">
                  <a:pos x="64" y="46"/>
                </a:cxn>
                <a:cxn ang="0">
                  <a:pos x="66" y="42"/>
                </a:cxn>
                <a:cxn ang="0">
                  <a:pos x="66" y="42"/>
                </a:cxn>
                <a:cxn ang="0">
                  <a:pos x="66" y="38"/>
                </a:cxn>
                <a:cxn ang="0">
                  <a:pos x="66" y="34"/>
                </a:cxn>
                <a:cxn ang="0">
                  <a:pos x="64" y="32"/>
                </a:cxn>
                <a:cxn ang="0">
                  <a:pos x="60" y="32"/>
                </a:cxn>
                <a:cxn ang="0">
                  <a:pos x="54" y="34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0" y="38"/>
                </a:cxn>
                <a:cxn ang="0">
                  <a:pos x="34" y="38"/>
                </a:cxn>
                <a:cxn ang="0">
                  <a:pos x="30" y="36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6" y="22"/>
                </a:cxn>
                <a:cxn ang="0">
                  <a:pos x="44" y="20"/>
                </a:cxn>
              </a:cxnLst>
              <a:rect l="0" t="0" r="r" b="b"/>
              <a:pathLst>
                <a:path w="66" h="56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0" y="6"/>
                  </a:lnTo>
                  <a:lnTo>
                    <a:pt x="14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4"/>
                  </a:lnTo>
                  <a:lnTo>
                    <a:pt x="24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54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30" y="36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6" y="22"/>
                  </a:lnTo>
                  <a:lnTo>
                    <a:pt x="44" y="2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</p:grpSp>
      <p:pic>
        <p:nvPicPr>
          <p:cNvPr id="9224" name="Picture 8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1347" y="108347"/>
            <a:ext cx="4076737" cy="28685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5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2525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652" y="3543858"/>
            <a:ext cx="961097" cy="966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39652" y="242523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1</a:t>
            </a:r>
            <a:endParaRPr lang="ru-RU" sz="1350" dirty="0"/>
          </a:p>
        </p:txBody>
      </p:sp>
      <p:sp>
        <p:nvSpPr>
          <p:cNvPr id="5" name="TextBox 4"/>
          <p:cNvSpPr txBox="1"/>
          <p:nvPr/>
        </p:nvSpPr>
        <p:spPr>
          <a:xfrm>
            <a:off x="3869922" y="270725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2</a:t>
            </a:r>
            <a:endParaRPr lang="ru-RU" sz="1350" dirty="0"/>
          </a:p>
        </p:txBody>
      </p:sp>
      <p:sp>
        <p:nvSpPr>
          <p:cNvPr id="6" name="TextBox 5"/>
          <p:cNvSpPr txBox="1"/>
          <p:nvPr/>
        </p:nvSpPr>
        <p:spPr>
          <a:xfrm>
            <a:off x="1439652" y="1754691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3</a:t>
            </a:r>
            <a:endParaRPr lang="ru-RU" sz="1350" dirty="0"/>
          </a:p>
        </p:txBody>
      </p:sp>
      <p:sp>
        <p:nvSpPr>
          <p:cNvPr id="7" name="TextBox 6"/>
          <p:cNvSpPr txBox="1"/>
          <p:nvPr/>
        </p:nvSpPr>
        <p:spPr>
          <a:xfrm>
            <a:off x="3869922" y="1754691"/>
            <a:ext cx="269875" cy="2990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350" dirty="0" smtClean="0"/>
              <a:t>4</a:t>
            </a:r>
            <a:endParaRPr lang="ru-RU" sz="1350" dirty="0"/>
          </a:p>
        </p:txBody>
      </p:sp>
      <p:pic>
        <p:nvPicPr>
          <p:cNvPr id="922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1260" y="943548"/>
            <a:ext cx="982119" cy="1064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7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69" y="3538754"/>
            <a:ext cx="996553" cy="964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8" name="Picture 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1970" y="3531899"/>
            <a:ext cx="857864" cy="1128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9" name="Picture 13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8585" l="3093" r="9742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1260" y="2139702"/>
            <a:ext cx="982119" cy="1073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30" name="Picture 14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2674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156" y="3625110"/>
            <a:ext cx="854869" cy="9417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443855" y="108585"/>
            <a:ext cx="3578225" cy="52197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ru-RU" sz="1400" b="1" dirty="0" smtClean="0">
                <a:latin typeface="Times New Roman" panose="02020603050405020304" charset="0"/>
                <a:cs typeface="Times New Roman" panose="02020603050405020304" charset="0"/>
              </a:rPr>
              <a:t>Какой предмет живёт в первом домике? (Соблюдать последовательность домиков).</a:t>
            </a:r>
            <a:endParaRPr lang="ru-RU" sz="1400" b="1" dirty="0" smtClean="0">
              <a:latin typeface="Times New Roman" panose="02020603050405020304" charset="0"/>
              <a:cs typeface="Times New Roman" panose="02020603050405020304" charset="0"/>
            </a:endParaRPr>
          </a:p>
        </p:txBody>
      </p:sp>
      <p:grpSp>
        <p:nvGrpSpPr>
          <p:cNvPr id="853" name="组合 852"/>
          <p:cNvGrpSpPr/>
          <p:nvPr/>
        </p:nvGrpSpPr>
        <p:grpSpPr>
          <a:xfrm>
            <a:off x="7264400" y="3019425"/>
            <a:ext cx="1794510" cy="2048510"/>
            <a:chOff x="2921002" y="258604"/>
            <a:chExt cx="4170415" cy="4070509"/>
          </a:xfrm>
        </p:grpSpPr>
        <p:sp>
          <p:nvSpPr>
            <p:cNvPr id="854" name="Freeform 7"/>
            <p:cNvSpPr/>
            <p:nvPr/>
          </p:nvSpPr>
          <p:spPr bwMode="auto">
            <a:xfrm>
              <a:off x="5467352" y="3590449"/>
              <a:ext cx="758825" cy="207169"/>
            </a:xfrm>
            <a:custGeom>
              <a:avLst/>
              <a:gdLst/>
              <a:ahLst/>
              <a:cxnLst>
                <a:cxn ang="0">
                  <a:pos x="390" y="8"/>
                </a:cxn>
                <a:cxn ang="0">
                  <a:pos x="324" y="18"/>
                </a:cxn>
                <a:cxn ang="0">
                  <a:pos x="303" y="22"/>
                </a:cxn>
                <a:cxn ang="0">
                  <a:pos x="203" y="41"/>
                </a:cxn>
                <a:cxn ang="0">
                  <a:pos x="130" y="60"/>
                </a:cxn>
                <a:cxn ang="0">
                  <a:pos x="106" y="68"/>
                </a:cxn>
                <a:cxn ang="0">
                  <a:pos x="37" y="92"/>
                </a:cxn>
                <a:cxn ang="0">
                  <a:pos x="16" y="105"/>
                </a:cxn>
                <a:cxn ang="0">
                  <a:pos x="8" y="111"/>
                </a:cxn>
                <a:cxn ang="0">
                  <a:pos x="0" y="124"/>
                </a:cxn>
                <a:cxn ang="0">
                  <a:pos x="3" y="133"/>
                </a:cxn>
                <a:cxn ang="0">
                  <a:pos x="18" y="141"/>
                </a:cxn>
                <a:cxn ang="0">
                  <a:pos x="27" y="143"/>
                </a:cxn>
                <a:cxn ang="0">
                  <a:pos x="105" y="145"/>
                </a:cxn>
                <a:cxn ang="0">
                  <a:pos x="144" y="140"/>
                </a:cxn>
                <a:cxn ang="0">
                  <a:pos x="227" y="129"/>
                </a:cxn>
                <a:cxn ang="0">
                  <a:pos x="267" y="122"/>
                </a:cxn>
                <a:cxn ang="0">
                  <a:pos x="327" y="105"/>
                </a:cxn>
                <a:cxn ang="0">
                  <a:pos x="341" y="102"/>
                </a:cxn>
                <a:cxn ang="0">
                  <a:pos x="354" y="99"/>
                </a:cxn>
                <a:cxn ang="0">
                  <a:pos x="367" y="92"/>
                </a:cxn>
                <a:cxn ang="0">
                  <a:pos x="379" y="84"/>
                </a:cxn>
                <a:cxn ang="0">
                  <a:pos x="419" y="67"/>
                </a:cxn>
                <a:cxn ang="0">
                  <a:pos x="433" y="59"/>
                </a:cxn>
                <a:cxn ang="0">
                  <a:pos x="459" y="46"/>
                </a:cxn>
                <a:cxn ang="0">
                  <a:pos x="470" y="37"/>
                </a:cxn>
                <a:cxn ang="0">
                  <a:pos x="478" y="24"/>
                </a:cxn>
                <a:cxn ang="0">
                  <a:pos x="478" y="18"/>
                </a:cxn>
                <a:cxn ang="0">
                  <a:pos x="474" y="8"/>
                </a:cxn>
                <a:cxn ang="0">
                  <a:pos x="465" y="2"/>
                </a:cxn>
                <a:cxn ang="0">
                  <a:pos x="444" y="0"/>
                </a:cxn>
                <a:cxn ang="0">
                  <a:pos x="414" y="5"/>
                </a:cxn>
                <a:cxn ang="0">
                  <a:pos x="390" y="8"/>
                </a:cxn>
              </a:cxnLst>
              <a:rect l="0" t="0" r="r" b="b"/>
              <a:pathLst>
                <a:path w="478" h="145">
                  <a:moveTo>
                    <a:pt x="390" y="8"/>
                  </a:moveTo>
                  <a:lnTo>
                    <a:pt x="390" y="8"/>
                  </a:lnTo>
                  <a:lnTo>
                    <a:pt x="346" y="14"/>
                  </a:lnTo>
                  <a:lnTo>
                    <a:pt x="324" y="18"/>
                  </a:lnTo>
                  <a:lnTo>
                    <a:pt x="303" y="22"/>
                  </a:lnTo>
                  <a:lnTo>
                    <a:pt x="303" y="22"/>
                  </a:lnTo>
                  <a:lnTo>
                    <a:pt x="254" y="32"/>
                  </a:lnTo>
                  <a:lnTo>
                    <a:pt x="203" y="41"/>
                  </a:lnTo>
                  <a:lnTo>
                    <a:pt x="154" y="53"/>
                  </a:lnTo>
                  <a:lnTo>
                    <a:pt x="130" y="60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60" y="84"/>
                  </a:lnTo>
                  <a:lnTo>
                    <a:pt x="37" y="92"/>
                  </a:lnTo>
                  <a:lnTo>
                    <a:pt x="25" y="99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8" y="111"/>
                  </a:lnTo>
                  <a:lnTo>
                    <a:pt x="3" y="118"/>
                  </a:lnTo>
                  <a:lnTo>
                    <a:pt x="0" y="124"/>
                  </a:lnTo>
                  <a:lnTo>
                    <a:pt x="0" y="129"/>
                  </a:lnTo>
                  <a:lnTo>
                    <a:pt x="3" y="133"/>
                  </a:lnTo>
                  <a:lnTo>
                    <a:pt x="10" y="138"/>
                  </a:lnTo>
                  <a:lnTo>
                    <a:pt x="18" y="141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6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44" y="140"/>
                  </a:lnTo>
                  <a:lnTo>
                    <a:pt x="186" y="135"/>
                  </a:lnTo>
                  <a:lnTo>
                    <a:pt x="227" y="129"/>
                  </a:lnTo>
                  <a:lnTo>
                    <a:pt x="267" y="122"/>
                  </a:lnTo>
                  <a:lnTo>
                    <a:pt x="267" y="122"/>
                  </a:lnTo>
                  <a:lnTo>
                    <a:pt x="297" y="114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41" y="102"/>
                  </a:lnTo>
                  <a:lnTo>
                    <a:pt x="354" y="99"/>
                  </a:lnTo>
                  <a:lnTo>
                    <a:pt x="354" y="99"/>
                  </a:lnTo>
                  <a:lnTo>
                    <a:pt x="360" y="95"/>
                  </a:lnTo>
                  <a:lnTo>
                    <a:pt x="367" y="92"/>
                  </a:lnTo>
                  <a:lnTo>
                    <a:pt x="379" y="84"/>
                  </a:lnTo>
                  <a:lnTo>
                    <a:pt x="379" y="84"/>
                  </a:lnTo>
                  <a:lnTo>
                    <a:pt x="406" y="73"/>
                  </a:lnTo>
                  <a:lnTo>
                    <a:pt x="419" y="67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46" y="53"/>
                  </a:lnTo>
                  <a:lnTo>
                    <a:pt x="459" y="46"/>
                  </a:lnTo>
                  <a:lnTo>
                    <a:pt x="465" y="41"/>
                  </a:lnTo>
                  <a:lnTo>
                    <a:pt x="470" y="37"/>
                  </a:lnTo>
                  <a:lnTo>
                    <a:pt x="474" y="30"/>
                  </a:lnTo>
                  <a:lnTo>
                    <a:pt x="478" y="24"/>
                  </a:lnTo>
                  <a:lnTo>
                    <a:pt x="478" y="24"/>
                  </a:lnTo>
                  <a:lnTo>
                    <a:pt x="478" y="18"/>
                  </a:lnTo>
                  <a:lnTo>
                    <a:pt x="476" y="11"/>
                  </a:lnTo>
                  <a:lnTo>
                    <a:pt x="474" y="8"/>
                  </a:lnTo>
                  <a:lnTo>
                    <a:pt x="470" y="5"/>
                  </a:lnTo>
                  <a:lnTo>
                    <a:pt x="465" y="2"/>
                  </a:lnTo>
                  <a:lnTo>
                    <a:pt x="459" y="2"/>
                  </a:lnTo>
                  <a:lnTo>
                    <a:pt x="444" y="0"/>
                  </a:lnTo>
                  <a:lnTo>
                    <a:pt x="428" y="2"/>
                  </a:lnTo>
                  <a:lnTo>
                    <a:pt x="414" y="5"/>
                  </a:lnTo>
                  <a:lnTo>
                    <a:pt x="390" y="8"/>
                  </a:lnTo>
                  <a:lnTo>
                    <a:pt x="390" y="8"/>
                  </a:lnTo>
                  <a:close/>
                </a:path>
              </a:pathLst>
            </a:custGeom>
            <a:solidFill>
              <a:srgbClr val="7942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5" name="Freeform 8"/>
            <p:cNvSpPr/>
            <p:nvPr/>
          </p:nvSpPr>
          <p:spPr bwMode="auto">
            <a:xfrm>
              <a:off x="5326064" y="3003233"/>
              <a:ext cx="315913" cy="8186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7" y="72"/>
                </a:cxn>
                <a:cxn ang="0">
                  <a:pos x="53" y="145"/>
                </a:cxn>
                <a:cxn ang="0">
                  <a:pos x="76" y="218"/>
                </a:cxn>
                <a:cxn ang="0">
                  <a:pos x="99" y="291"/>
                </a:cxn>
                <a:cxn ang="0">
                  <a:pos x="99" y="291"/>
                </a:cxn>
                <a:cxn ang="0">
                  <a:pos x="121" y="362"/>
                </a:cxn>
                <a:cxn ang="0">
                  <a:pos x="143" y="433"/>
                </a:cxn>
                <a:cxn ang="0">
                  <a:pos x="167" y="503"/>
                </a:cxn>
                <a:cxn ang="0">
                  <a:pos x="194" y="571"/>
                </a:cxn>
                <a:cxn ang="0">
                  <a:pos x="194" y="571"/>
                </a:cxn>
                <a:cxn ang="0">
                  <a:pos x="195" y="573"/>
                </a:cxn>
                <a:cxn ang="0">
                  <a:pos x="197" y="573"/>
                </a:cxn>
                <a:cxn ang="0">
                  <a:pos x="197" y="573"/>
                </a:cxn>
                <a:cxn ang="0">
                  <a:pos x="199" y="571"/>
                </a:cxn>
                <a:cxn ang="0">
                  <a:pos x="199" y="570"/>
                </a:cxn>
                <a:cxn ang="0">
                  <a:pos x="199" y="570"/>
                </a:cxn>
                <a:cxn ang="0">
                  <a:pos x="172" y="502"/>
                </a:cxn>
                <a:cxn ang="0">
                  <a:pos x="148" y="432"/>
                </a:cxn>
                <a:cxn ang="0">
                  <a:pos x="124" y="360"/>
                </a:cxn>
                <a:cxn ang="0">
                  <a:pos x="103" y="289"/>
                </a:cxn>
                <a:cxn ang="0">
                  <a:pos x="103" y="289"/>
                </a:cxn>
                <a:cxn ang="0">
                  <a:pos x="81" y="216"/>
                </a:cxn>
                <a:cxn ang="0">
                  <a:pos x="57" y="143"/>
                </a:cxn>
                <a:cxn ang="0">
                  <a:pos x="32" y="7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9" h="57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7" y="72"/>
                  </a:lnTo>
                  <a:lnTo>
                    <a:pt x="53" y="145"/>
                  </a:lnTo>
                  <a:lnTo>
                    <a:pt x="76" y="218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21" y="362"/>
                  </a:lnTo>
                  <a:lnTo>
                    <a:pt x="143" y="433"/>
                  </a:lnTo>
                  <a:lnTo>
                    <a:pt x="167" y="503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195" y="573"/>
                  </a:lnTo>
                  <a:lnTo>
                    <a:pt x="197" y="573"/>
                  </a:lnTo>
                  <a:lnTo>
                    <a:pt x="197" y="573"/>
                  </a:lnTo>
                  <a:lnTo>
                    <a:pt x="199" y="571"/>
                  </a:lnTo>
                  <a:lnTo>
                    <a:pt x="199" y="570"/>
                  </a:lnTo>
                  <a:lnTo>
                    <a:pt x="199" y="570"/>
                  </a:lnTo>
                  <a:lnTo>
                    <a:pt x="172" y="502"/>
                  </a:lnTo>
                  <a:lnTo>
                    <a:pt x="148" y="432"/>
                  </a:lnTo>
                  <a:lnTo>
                    <a:pt x="124" y="360"/>
                  </a:lnTo>
                  <a:lnTo>
                    <a:pt x="103" y="289"/>
                  </a:lnTo>
                  <a:lnTo>
                    <a:pt x="103" y="289"/>
                  </a:lnTo>
                  <a:lnTo>
                    <a:pt x="81" y="216"/>
                  </a:lnTo>
                  <a:lnTo>
                    <a:pt x="57" y="143"/>
                  </a:lnTo>
                  <a:lnTo>
                    <a:pt x="32" y="7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6" name="Freeform 9"/>
            <p:cNvSpPr/>
            <p:nvPr/>
          </p:nvSpPr>
          <p:spPr bwMode="auto">
            <a:xfrm>
              <a:off x="5915027" y="2871788"/>
              <a:ext cx="192088" cy="85296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5" y="54"/>
                </a:cxn>
                <a:cxn ang="0">
                  <a:pos x="21" y="111"/>
                </a:cxn>
                <a:cxn ang="0">
                  <a:pos x="24" y="138"/>
                </a:cxn>
                <a:cxn ang="0">
                  <a:pos x="34" y="192"/>
                </a:cxn>
                <a:cxn ang="0">
                  <a:pos x="45" y="254"/>
                </a:cxn>
                <a:cxn ang="0">
                  <a:pos x="59" y="316"/>
                </a:cxn>
                <a:cxn ang="0">
                  <a:pos x="70" y="367"/>
                </a:cxn>
                <a:cxn ang="0">
                  <a:pos x="102" y="519"/>
                </a:cxn>
                <a:cxn ang="0">
                  <a:pos x="116" y="590"/>
                </a:cxn>
                <a:cxn ang="0">
                  <a:pos x="116" y="592"/>
                </a:cxn>
                <a:cxn ang="0">
                  <a:pos x="116" y="595"/>
                </a:cxn>
                <a:cxn ang="0">
                  <a:pos x="119" y="597"/>
                </a:cxn>
                <a:cxn ang="0">
                  <a:pos x="121" y="595"/>
                </a:cxn>
                <a:cxn ang="0">
                  <a:pos x="121" y="592"/>
                </a:cxn>
                <a:cxn ang="0">
                  <a:pos x="121" y="592"/>
                </a:cxn>
                <a:cxn ang="0">
                  <a:pos x="121" y="590"/>
                </a:cxn>
                <a:cxn ang="0">
                  <a:pos x="121" y="590"/>
                </a:cxn>
                <a:cxn ang="0">
                  <a:pos x="121" y="586"/>
                </a:cxn>
                <a:cxn ang="0">
                  <a:pos x="121" y="584"/>
                </a:cxn>
                <a:cxn ang="0">
                  <a:pos x="119" y="584"/>
                </a:cxn>
                <a:cxn ang="0">
                  <a:pos x="107" y="517"/>
                </a:cxn>
                <a:cxn ang="0">
                  <a:pos x="75" y="365"/>
                </a:cxn>
                <a:cxn ang="0">
                  <a:pos x="64" y="316"/>
                </a:cxn>
                <a:cxn ang="0">
                  <a:pos x="50" y="254"/>
                </a:cxn>
                <a:cxn ang="0">
                  <a:pos x="34" y="162"/>
                </a:cxn>
                <a:cxn ang="0">
                  <a:pos x="29" y="137"/>
                </a:cxn>
                <a:cxn ang="0">
                  <a:pos x="26" y="110"/>
                </a:cxn>
                <a:cxn ang="0">
                  <a:pos x="20" y="53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121" h="597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27"/>
                  </a:lnTo>
                  <a:lnTo>
                    <a:pt x="15" y="54"/>
                  </a:lnTo>
                  <a:lnTo>
                    <a:pt x="18" y="83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4" y="138"/>
                  </a:lnTo>
                  <a:lnTo>
                    <a:pt x="29" y="162"/>
                  </a:lnTo>
                  <a:lnTo>
                    <a:pt x="34" y="192"/>
                  </a:lnTo>
                  <a:lnTo>
                    <a:pt x="34" y="192"/>
                  </a:lnTo>
                  <a:lnTo>
                    <a:pt x="45" y="254"/>
                  </a:lnTo>
                  <a:lnTo>
                    <a:pt x="51" y="286"/>
                  </a:lnTo>
                  <a:lnTo>
                    <a:pt x="59" y="316"/>
                  </a:lnTo>
                  <a:lnTo>
                    <a:pt x="59" y="316"/>
                  </a:lnTo>
                  <a:lnTo>
                    <a:pt x="70" y="367"/>
                  </a:lnTo>
                  <a:lnTo>
                    <a:pt x="81" y="418"/>
                  </a:lnTo>
                  <a:lnTo>
                    <a:pt x="102" y="519"/>
                  </a:lnTo>
                  <a:lnTo>
                    <a:pt x="102" y="519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5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19" y="597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90"/>
                  </a:lnTo>
                  <a:lnTo>
                    <a:pt x="121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07" y="517"/>
                  </a:lnTo>
                  <a:lnTo>
                    <a:pt x="107" y="517"/>
                  </a:lnTo>
                  <a:lnTo>
                    <a:pt x="86" y="416"/>
                  </a:lnTo>
                  <a:lnTo>
                    <a:pt x="75" y="365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56" y="284"/>
                  </a:lnTo>
                  <a:lnTo>
                    <a:pt x="50" y="254"/>
                  </a:lnTo>
                  <a:lnTo>
                    <a:pt x="39" y="191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29" y="13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3" y="81"/>
                  </a:lnTo>
                  <a:lnTo>
                    <a:pt x="20" y="53"/>
                  </a:lnTo>
                  <a:lnTo>
                    <a:pt x="13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7" name="Freeform 10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  <a:cxn ang="0">
                  <a:pos x="34" y="152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  <a:lnTo>
                    <a:pt x="34" y="152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8" name="Freeform 11"/>
            <p:cNvSpPr/>
            <p:nvPr/>
          </p:nvSpPr>
          <p:spPr bwMode="auto">
            <a:xfrm>
              <a:off x="6219827" y="3261837"/>
              <a:ext cx="414338" cy="270034"/>
            </a:xfrm>
            <a:custGeom>
              <a:avLst/>
              <a:gdLst/>
              <a:ahLst/>
              <a:cxnLst>
                <a:cxn ang="0">
                  <a:pos x="34" y="152"/>
                </a:cxn>
                <a:cxn ang="0">
                  <a:pos x="34" y="152"/>
                </a:cxn>
                <a:cxn ang="0">
                  <a:pos x="56" y="151"/>
                </a:cxn>
                <a:cxn ang="0">
                  <a:pos x="75" y="146"/>
                </a:cxn>
                <a:cxn ang="0">
                  <a:pos x="94" y="140"/>
                </a:cxn>
                <a:cxn ang="0">
                  <a:pos x="112" y="130"/>
                </a:cxn>
                <a:cxn ang="0">
                  <a:pos x="129" y="119"/>
                </a:cxn>
                <a:cxn ang="0">
                  <a:pos x="145" y="108"/>
                </a:cxn>
                <a:cxn ang="0">
                  <a:pos x="177" y="81"/>
                </a:cxn>
                <a:cxn ang="0">
                  <a:pos x="177" y="81"/>
                </a:cxn>
                <a:cxn ang="0">
                  <a:pos x="186" y="70"/>
                </a:cxn>
                <a:cxn ang="0">
                  <a:pos x="197" y="54"/>
                </a:cxn>
                <a:cxn ang="0">
                  <a:pos x="208" y="37"/>
                </a:cxn>
                <a:cxn ang="0">
                  <a:pos x="221" y="21"/>
                </a:cxn>
                <a:cxn ang="0">
                  <a:pos x="234" y="8"/>
                </a:cxn>
                <a:cxn ang="0">
                  <a:pos x="238" y="3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2"/>
                </a:cxn>
                <a:cxn ang="0">
                  <a:pos x="258" y="6"/>
                </a:cxn>
                <a:cxn ang="0">
                  <a:pos x="259" y="14"/>
                </a:cxn>
                <a:cxn ang="0">
                  <a:pos x="259" y="14"/>
                </a:cxn>
                <a:cxn ang="0">
                  <a:pos x="261" y="26"/>
                </a:cxn>
                <a:cxn ang="0">
                  <a:pos x="259" y="38"/>
                </a:cxn>
                <a:cxn ang="0">
                  <a:pos x="256" y="51"/>
                </a:cxn>
                <a:cxn ang="0">
                  <a:pos x="248" y="62"/>
                </a:cxn>
                <a:cxn ang="0">
                  <a:pos x="238" y="75"/>
                </a:cxn>
                <a:cxn ang="0">
                  <a:pos x="229" y="87"/>
                </a:cxn>
                <a:cxn ang="0">
                  <a:pos x="216" y="98"/>
                </a:cxn>
                <a:cxn ang="0">
                  <a:pos x="204" y="111"/>
                </a:cxn>
                <a:cxn ang="0">
                  <a:pos x="173" y="132"/>
                </a:cxn>
                <a:cxn ang="0">
                  <a:pos x="145" y="149"/>
                </a:cxn>
                <a:cxn ang="0">
                  <a:pos x="119" y="164"/>
                </a:cxn>
                <a:cxn ang="0">
                  <a:pos x="97" y="171"/>
                </a:cxn>
                <a:cxn ang="0">
                  <a:pos x="97" y="171"/>
                </a:cxn>
                <a:cxn ang="0">
                  <a:pos x="67" y="181"/>
                </a:cxn>
                <a:cxn ang="0">
                  <a:pos x="53" y="186"/>
                </a:cxn>
                <a:cxn ang="0">
                  <a:pos x="37" y="189"/>
                </a:cxn>
                <a:cxn ang="0">
                  <a:pos x="37" y="189"/>
                </a:cxn>
                <a:cxn ang="0">
                  <a:pos x="29" y="189"/>
                </a:cxn>
                <a:cxn ang="0">
                  <a:pos x="20" y="189"/>
                </a:cxn>
                <a:cxn ang="0">
                  <a:pos x="12" y="187"/>
                </a:cxn>
                <a:cxn ang="0">
                  <a:pos x="0" y="187"/>
                </a:cxn>
              </a:cxnLst>
              <a:rect l="0" t="0" r="r" b="b"/>
              <a:pathLst>
                <a:path w="261" h="189">
                  <a:moveTo>
                    <a:pt x="34" y="152"/>
                  </a:moveTo>
                  <a:lnTo>
                    <a:pt x="34" y="152"/>
                  </a:lnTo>
                  <a:lnTo>
                    <a:pt x="56" y="151"/>
                  </a:lnTo>
                  <a:lnTo>
                    <a:pt x="75" y="146"/>
                  </a:lnTo>
                  <a:lnTo>
                    <a:pt x="94" y="140"/>
                  </a:lnTo>
                  <a:lnTo>
                    <a:pt x="112" y="130"/>
                  </a:lnTo>
                  <a:lnTo>
                    <a:pt x="129" y="119"/>
                  </a:lnTo>
                  <a:lnTo>
                    <a:pt x="145" y="108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86" y="70"/>
                  </a:lnTo>
                  <a:lnTo>
                    <a:pt x="197" y="54"/>
                  </a:lnTo>
                  <a:lnTo>
                    <a:pt x="208" y="37"/>
                  </a:lnTo>
                  <a:lnTo>
                    <a:pt x="221" y="21"/>
                  </a:lnTo>
                  <a:lnTo>
                    <a:pt x="234" y="8"/>
                  </a:lnTo>
                  <a:lnTo>
                    <a:pt x="238" y="3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2"/>
                  </a:lnTo>
                  <a:lnTo>
                    <a:pt x="258" y="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61" y="26"/>
                  </a:lnTo>
                  <a:lnTo>
                    <a:pt x="259" y="38"/>
                  </a:lnTo>
                  <a:lnTo>
                    <a:pt x="256" y="51"/>
                  </a:lnTo>
                  <a:lnTo>
                    <a:pt x="248" y="62"/>
                  </a:lnTo>
                  <a:lnTo>
                    <a:pt x="238" y="75"/>
                  </a:lnTo>
                  <a:lnTo>
                    <a:pt x="229" y="87"/>
                  </a:lnTo>
                  <a:lnTo>
                    <a:pt x="216" y="98"/>
                  </a:lnTo>
                  <a:lnTo>
                    <a:pt x="204" y="111"/>
                  </a:lnTo>
                  <a:lnTo>
                    <a:pt x="173" y="132"/>
                  </a:lnTo>
                  <a:lnTo>
                    <a:pt x="145" y="149"/>
                  </a:lnTo>
                  <a:lnTo>
                    <a:pt x="119" y="164"/>
                  </a:lnTo>
                  <a:lnTo>
                    <a:pt x="97" y="171"/>
                  </a:lnTo>
                  <a:lnTo>
                    <a:pt x="97" y="171"/>
                  </a:lnTo>
                  <a:lnTo>
                    <a:pt x="67" y="181"/>
                  </a:lnTo>
                  <a:lnTo>
                    <a:pt x="53" y="186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29" y="189"/>
                  </a:lnTo>
                  <a:lnTo>
                    <a:pt x="20" y="189"/>
                  </a:lnTo>
                  <a:lnTo>
                    <a:pt x="12" y="187"/>
                  </a:lnTo>
                  <a:lnTo>
                    <a:pt x="0" y="187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9" name="Freeform 12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30" y="3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A6F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0" name="Freeform 13"/>
            <p:cNvSpPr/>
            <p:nvPr/>
          </p:nvSpPr>
          <p:spPr bwMode="auto">
            <a:xfrm>
              <a:off x="6210302" y="3824764"/>
              <a:ext cx="241300" cy="25717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37" y="4"/>
                </a:cxn>
                <a:cxn ang="0">
                  <a:pos x="43" y="8"/>
                </a:cxn>
                <a:cxn ang="0">
                  <a:pos x="57" y="14"/>
                </a:cxn>
                <a:cxn ang="0">
                  <a:pos x="72" y="23"/>
                </a:cxn>
                <a:cxn ang="0">
                  <a:pos x="84" y="31"/>
                </a:cxn>
                <a:cxn ang="0">
                  <a:pos x="84" y="31"/>
                </a:cxn>
                <a:cxn ang="0">
                  <a:pos x="98" y="38"/>
                </a:cxn>
                <a:cxn ang="0">
                  <a:pos x="111" y="46"/>
                </a:cxn>
                <a:cxn ang="0">
                  <a:pos x="124" y="54"/>
                </a:cxn>
                <a:cxn ang="0">
                  <a:pos x="135" y="65"/>
                </a:cxn>
                <a:cxn ang="0">
                  <a:pos x="135" y="65"/>
                </a:cxn>
                <a:cxn ang="0">
                  <a:pos x="145" y="77"/>
                </a:cxn>
                <a:cxn ang="0">
                  <a:pos x="149" y="93"/>
                </a:cxn>
                <a:cxn ang="0">
                  <a:pos x="152" y="107"/>
                </a:cxn>
                <a:cxn ang="0">
                  <a:pos x="151" y="123"/>
                </a:cxn>
                <a:cxn ang="0">
                  <a:pos x="148" y="139"/>
                </a:cxn>
                <a:cxn ang="0">
                  <a:pos x="140" y="153"/>
                </a:cxn>
                <a:cxn ang="0">
                  <a:pos x="135" y="160"/>
                </a:cxn>
                <a:cxn ang="0">
                  <a:pos x="130" y="165"/>
                </a:cxn>
                <a:cxn ang="0">
                  <a:pos x="124" y="169"/>
                </a:cxn>
                <a:cxn ang="0">
                  <a:pos x="116" y="173"/>
                </a:cxn>
                <a:cxn ang="0">
                  <a:pos x="116" y="173"/>
                </a:cxn>
                <a:cxn ang="0">
                  <a:pos x="108" y="176"/>
                </a:cxn>
                <a:cxn ang="0">
                  <a:pos x="100" y="179"/>
                </a:cxn>
                <a:cxn ang="0">
                  <a:pos x="92" y="179"/>
                </a:cxn>
                <a:cxn ang="0">
                  <a:pos x="84" y="180"/>
                </a:cxn>
                <a:cxn ang="0">
                  <a:pos x="68" y="177"/>
                </a:cxn>
                <a:cxn ang="0">
                  <a:pos x="52" y="171"/>
                </a:cxn>
                <a:cxn ang="0">
                  <a:pos x="40" y="161"/>
                </a:cxn>
                <a:cxn ang="0">
                  <a:pos x="27" y="150"/>
                </a:cxn>
                <a:cxn ang="0">
                  <a:pos x="19" y="138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6" y="95"/>
                </a:cxn>
                <a:cxn ang="0">
                  <a:pos x="3" y="76"/>
                </a:cxn>
                <a:cxn ang="0">
                  <a:pos x="2" y="57"/>
                </a:cxn>
                <a:cxn ang="0">
                  <a:pos x="0" y="38"/>
                </a:cxn>
                <a:cxn ang="0">
                  <a:pos x="2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3" y="0"/>
                </a:cxn>
              </a:cxnLst>
              <a:rect l="0" t="0" r="r" b="b"/>
              <a:pathLst>
                <a:path w="152" h="180">
                  <a:moveTo>
                    <a:pt x="30" y="3"/>
                  </a:moveTo>
                  <a:lnTo>
                    <a:pt x="30" y="3"/>
                  </a:lnTo>
                  <a:lnTo>
                    <a:pt x="37" y="4"/>
                  </a:lnTo>
                  <a:lnTo>
                    <a:pt x="43" y="8"/>
                  </a:lnTo>
                  <a:lnTo>
                    <a:pt x="57" y="14"/>
                  </a:lnTo>
                  <a:lnTo>
                    <a:pt x="72" y="23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98" y="38"/>
                  </a:lnTo>
                  <a:lnTo>
                    <a:pt x="111" y="46"/>
                  </a:lnTo>
                  <a:lnTo>
                    <a:pt x="124" y="54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45" y="77"/>
                  </a:lnTo>
                  <a:lnTo>
                    <a:pt x="149" y="93"/>
                  </a:lnTo>
                  <a:lnTo>
                    <a:pt x="152" y="107"/>
                  </a:lnTo>
                  <a:lnTo>
                    <a:pt x="151" y="123"/>
                  </a:lnTo>
                  <a:lnTo>
                    <a:pt x="148" y="139"/>
                  </a:lnTo>
                  <a:lnTo>
                    <a:pt x="140" y="153"/>
                  </a:lnTo>
                  <a:lnTo>
                    <a:pt x="135" y="160"/>
                  </a:lnTo>
                  <a:lnTo>
                    <a:pt x="130" y="165"/>
                  </a:lnTo>
                  <a:lnTo>
                    <a:pt x="124" y="169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08" y="176"/>
                  </a:lnTo>
                  <a:lnTo>
                    <a:pt x="100" y="179"/>
                  </a:lnTo>
                  <a:lnTo>
                    <a:pt x="92" y="179"/>
                  </a:lnTo>
                  <a:lnTo>
                    <a:pt x="84" y="180"/>
                  </a:lnTo>
                  <a:lnTo>
                    <a:pt x="68" y="177"/>
                  </a:lnTo>
                  <a:lnTo>
                    <a:pt x="52" y="171"/>
                  </a:lnTo>
                  <a:lnTo>
                    <a:pt x="40" y="161"/>
                  </a:lnTo>
                  <a:lnTo>
                    <a:pt x="27" y="150"/>
                  </a:lnTo>
                  <a:lnTo>
                    <a:pt x="19" y="138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6" y="95"/>
                  </a:lnTo>
                  <a:lnTo>
                    <a:pt x="3" y="76"/>
                  </a:lnTo>
                  <a:lnTo>
                    <a:pt x="2" y="57"/>
                  </a:lnTo>
                  <a:lnTo>
                    <a:pt x="0" y="38"/>
                  </a:lnTo>
                  <a:lnTo>
                    <a:pt x="2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1" name="Freeform 24"/>
            <p:cNvSpPr/>
            <p:nvPr/>
          </p:nvSpPr>
          <p:spPr bwMode="auto">
            <a:xfrm>
              <a:off x="3902690" y="2103046"/>
              <a:ext cx="957263" cy="442913"/>
            </a:xfrm>
            <a:custGeom>
              <a:avLst/>
              <a:gdLst/>
              <a:ahLst/>
              <a:cxnLst>
                <a:cxn ang="0">
                  <a:pos x="281" y="222"/>
                </a:cxn>
                <a:cxn ang="0">
                  <a:pos x="281" y="246"/>
                </a:cxn>
                <a:cxn ang="0">
                  <a:pos x="270" y="267"/>
                </a:cxn>
                <a:cxn ang="0">
                  <a:pos x="232" y="295"/>
                </a:cxn>
                <a:cxn ang="0">
                  <a:pos x="173" y="310"/>
                </a:cxn>
                <a:cxn ang="0">
                  <a:pos x="138" y="303"/>
                </a:cxn>
                <a:cxn ang="0">
                  <a:pos x="117" y="287"/>
                </a:cxn>
                <a:cxn ang="0">
                  <a:pos x="106" y="262"/>
                </a:cxn>
                <a:cxn ang="0">
                  <a:pos x="108" y="224"/>
                </a:cxn>
                <a:cxn ang="0">
                  <a:pos x="97" y="216"/>
                </a:cxn>
                <a:cxn ang="0">
                  <a:pos x="60" y="227"/>
                </a:cxn>
                <a:cxn ang="0">
                  <a:pos x="32" y="224"/>
                </a:cxn>
                <a:cxn ang="0">
                  <a:pos x="13" y="211"/>
                </a:cxn>
                <a:cxn ang="0">
                  <a:pos x="3" y="189"/>
                </a:cxn>
                <a:cxn ang="0">
                  <a:pos x="3" y="149"/>
                </a:cxn>
                <a:cxn ang="0">
                  <a:pos x="14" y="127"/>
                </a:cxn>
                <a:cxn ang="0">
                  <a:pos x="35" y="111"/>
                </a:cxn>
                <a:cxn ang="0">
                  <a:pos x="63" y="105"/>
                </a:cxn>
                <a:cxn ang="0">
                  <a:pos x="100" y="113"/>
                </a:cxn>
                <a:cxn ang="0">
                  <a:pos x="129" y="127"/>
                </a:cxn>
                <a:cxn ang="0">
                  <a:pos x="138" y="73"/>
                </a:cxn>
                <a:cxn ang="0">
                  <a:pos x="167" y="22"/>
                </a:cxn>
                <a:cxn ang="0">
                  <a:pos x="190" y="7"/>
                </a:cxn>
                <a:cxn ang="0">
                  <a:pos x="209" y="2"/>
                </a:cxn>
                <a:cxn ang="0">
                  <a:pos x="236" y="2"/>
                </a:cxn>
                <a:cxn ang="0">
                  <a:pos x="257" y="15"/>
                </a:cxn>
                <a:cxn ang="0">
                  <a:pos x="281" y="51"/>
                </a:cxn>
                <a:cxn ang="0">
                  <a:pos x="305" y="72"/>
                </a:cxn>
                <a:cxn ang="0">
                  <a:pos x="336" y="38"/>
                </a:cxn>
                <a:cxn ang="0">
                  <a:pos x="376" y="19"/>
                </a:cxn>
                <a:cxn ang="0">
                  <a:pos x="413" y="16"/>
                </a:cxn>
                <a:cxn ang="0">
                  <a:pos x="440" y="38"/>
                </a:cxn>
                <a:cxn ang="0">
                  <a:pos x="447" y="88"/>
                </a:cxn>
                <a:cxn ang="0">
                  <a:pos x="466" y="78"/>
                </a:cxn>
                <a:cxn ang="0">
                  <a:pos x="503" y="70"/>
                </a:cxn>
                <a:cxn ang="0">
                  <a:pos x="543" y="70"/>
                </a:cxn>
                <a:cxn ang="0">
                  <a:pos x="576" y="84"/>
                </a:cxn>
                <a:cxn ang="0">
                  <a:pos x="598" y="110"/>
                </a:cxn>
                <a:cxn ang="0">
                  <a:pos x="603" y="137"/>
                </a:cxn>
                <a:cxn ang="0">
                  <a:pos x="592" y="164"/>
                </a:cxn>
                <a:cxn ang="0">
                  <a:pos x="563" y="184"/>
                </a:cxn>
                <a:cxn ang="0">
                  <a:pos x="525" y="197"/>
                </a:cxn>
                <a:cxn ang="0">
                  <a:pos x="487" y="199"/>
                </a:cxn>
                <a:cxn ang="0">
                  <a:pos x="455" y="192"/>
                </a:cxn>
                <a:cxn ang="0">
                  <a:pos x="447" y="210"/>
                </a:cxn>
                <a:cxn ang="0">
                  <a:pos x="430" y="256"/>
                </a:cxn>
                <a:cxn ang="0">
                  <a:pos x="395" y="278"/>
                </a:cxn>
                <a:cxn ang="0">
                  <a:pos x="352" y="278"/>
                </a:cxn>
                <a:cxn ang="0">
                  <a:pos x="309" y="256"/>
                </a:cxn>
                <a:cxn ang="0">
                  <a:pos x="278" y="216"/>
                </a:cxn>
              </a:cxnLst>
              <a:rect l="0" t="0" r="r" b="b"/>
              <a:pathLst>
                <a:path w="603" h="310">
                  <a:moveTo>
                    <a:pt x="278" y="216"/>
                  </a:moveTo>
                  <a:lnTo>
                    <a:pt x="278" y="216"/>
                  </a:lnTo>
                  <a:lnTo>
                    <a:pt x="281" y="222"/>
                  </a:lnTo>
                  <a:lnTo>
                    <a:pt x="282" y="230"/>
                  </a:lnTo>
                  <a:lnTo>
                    <a:pt x="282" y="238"/>
                  </a:lnTo>
                  <a:lnTo>
                    <a:pt x="281" y="246"/>
                  </a:lnTo>
                  <a:lnTo>
                    <a:pt x="278" y="254"/>
                  </a:lnTo>
                  <a:lnTo>
                    <a:pt x="274" y="260"/>
                  </a:lnTo>
                  <a:lnTo>
                    <a:pt x="270" y="267"/>
                  </a:lnTo>
                  <a:lnTo>
                    <a:pt x="263" y="273"/>
                  </a:lnTo>
                  <a:lnTo>
                    <a:pt x="249" y="286"/>
                  </a:lnTo>
                  <a:lnTo>
                    <a:pt x="232" y="295"/>
                  </a:lnTo>
                  <a:lnTo>
                    <a:pt x="213" y="303"/>
                  </a:lnTo>
                  <a:lnTo>
                    <a:pt x="194" y="308"/>
                  </a:lnTo>
                  <a:lnTo>
                    <a:pt x="173" y="310"/>
                  </a:lnTo>
                  <a:lnTo>
                    <a:pt x="155" y="308"/>
                  </a:lnTo>
                  <a:lnTo>
                    <a:pt x="146" y="306"/>
                  </a:lnTo>
                  <a:lnTo>
                    <a:pt x="138" y="303"/>
                  </a:lnTo>
                  <a:lnTo>
                    <a:pt x="130" y="300"/>
                  </a:lnTo>
                  <a:lnTo>
                    <a:pt x="124" y="294"/>
                  </a:lnTo>
                  <a:lnTo>
                    <a:pt x="117" y="287"/>
                  </a:lnTo>
                  <a:lnTo>
                    <a:pt x="113" y="281"/>
                  </a:lnTo>
                  <a:lnTo>
                    <a:pt x="109" y="272"/>
                  </a:lnTo>
                  <a:lnTo>
                    <a:pt x="106" y="262"/>
                  </a:lnTo>
                  <a:lnTo>
                    <a:pt x="105" y="251"/>
                  </a:lnTo>
                  <a:lnTo>
                    <a:pt x="105" y="238"/>
                  </a:lnTo>
                  <a:lnTo>
                    <a:pt x="108" y="224"/>
                  </a:lnTo>
                  <a:lnTo>
                    <a:pt x="111" y="210"/>
                  </a:lnTo>
                  <a:lnTo>
                    <a:pt x="111" y="210"/>
                  </a:lnTo>
                  <a:lnTo>
                    <a:pt x="97" y="216"/>
                  </a:lnTo>
                  <a:lnTo>
                    <a:pt x="84" y="222"/>
                  </a:lnTo>
                  <a:lnTo>
                    <a:pt x="71" y="226"/>
                  </a:lnTo>
                  <a:lnTo>
                    <a:pt x="60" y="227"/>
                  </a:lnTo>
                  <a:lnTo>
                    <a:pt x="49" y="229"/>
                  </a:lnTo>
                  <a:lnTo>
                    <a:pt x="41" y="227"/>
                  </a:lnTo>
                  <a:lnTo>
                    <a:pt x="32" y="224"/>
                  </a:lnTo>
                  <a:lnTo>
                    <a:pt x="25" y="221"/>
                  </a:lnTo>
                  <a:lnTo>
                    <a:pt x="19" y="216"/>
                  </a:lnTo>
                  <a:lnTo>
                    <a:pt x="13" y="211"/>
                  </a:lnTo>
                  <a:lnTo>
                    <a:pt x="8" y="205"/>
                  </a:lnTo>
                  <a:lnTo>
                    <a:pt x="5" y="197"/>
                  </a:lnTo>
                  <a:lnTo>
                    <a:pt x="3" y="189"/>
                  </a:lnTo>
                  <a:lnTo>
                    <a:pt x="0" y="181"/>
                  </a:lnTo>
                  <a:lnTo>
                    <a:pt x="0" y="165"/>
                  </a:lnTo>
                  <a:lnTo>
                    <a:pt x="3" y="149"/>
                  </a:lnTo>
                  <a:lnTo>
                    <a:pt x="6" y="141"/>
                  </a:lnTo>
                  <a:lnTo>
                    <a:pt x="10" y="134"/>
                  </a:lnTo>
                  <a:lnTo>
                    <a:pt x="14" y="127"/>
                  </a:lnTo>
                  <a:lnTo>
                    <a:pt x="21" y="121"/>
                  </a:lnTo>
                  <a:lnTo>
                    <a:pt x="27" y="116"/>
                  </a:lnTo>
                  <a:lnTo>
                    <a:pt x="35" y="111"/>
                  </a:lnTo>
                  <a:lnTo>
                    <a:pt x="43" y="108"/>
                  </a:lnTo>
                  <a:lnTo>
                    <a:pt x="52" y="107"/>
                  </a:lnTo>
                  <a:lnTo>
                    <a:pt x="63" y="105"/>
                  </a:lnTo>
                  <a:lnTo>
                    <a:pt x="75" y="107"/>
                  </a:lnTo>
                  <a:lnTo>
                    <a:pt x="86" y="108"/>
                  </a:lnTo>
                  <a:lnTo>
                    <a:pt x="100" y="113"/>
                  </a:lnTo>
                  <a:lnTo>
                    <a:pt x="113" y="119"/>
                  </a:lnTo>
                  <a:lnTo>
                    <a:pt x="129" y="127"/>
                  </a:lnTo>
                  <a:lnTo>
                    <a:pt x="129" y="127"/>
                  </a:lnTo>
                  <a:lnTo>
                    <a:pt x="129" y="110"/>
                  </a:lnTo>
                  <a:lnTo>
                    <a:pt x="132" y="91"/>
                  </a:lnTo>
                  <a:lnTo>
                    <a:pt x="138" y="73"/>
                  </a:lnTo>
                  <a:lnTo>
                    <a:pt x="144" y="54"/>
                  </a:lnTo>
                  <a:lnTo>
                    <a:pt x="155" y="38"/>
                  </a:lnTo>
                  <a:lnTo>
                    <a:pt x="167" y="22"/>
                  </a:lnTo>
                  <a:lnTo>
                    <a:pt x="175" y="16"/>
                  </a:lnTo>
                  <a:lnTo>
                    <a:pt x="181" y="11"/>
                  </a:lnTo>
                  <a:lnTo>
                    <a:pt x="190" y="7"/>
                  </a:lnTo>
                  <a:lnTo>
                    <a:pt x="198" y="3"/>
                  </a:lnTo>
                  <a:lnTo>
                    <a:pt x="198" y="3"/>
                  </a:lnTo>
                  <a:lnTo>
                    <a:pt x="209" y="2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36" y="2"/>
                  </a:lnTo>
                  <a:lnTo>
                    <a:pt x="244" y="5"/>
                  </a:lnTo>
                  <a:lnTo>
                    <a:pt x="251" y="10"/>
                  </a:lnTo>
                  <a:lnTo>
                    <a:pt x="257" y="15"/>
                  </a:lnTo>
                  <a:lnTo>
                    <a:pt x="263" y="21"/>
                  </a:lnTo>
                  <a:lnTo>
                    <a:pt x="273" y="35"/>
                  </a:lnTo>
                  <a:lnTo>
                    <a:pt x="281" y="51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305" y="72"/>
                  </a:lnTo>
                  <a:lnTo>
                    <a:pt x="314" y="59"/>
                  </a:lnTo>
                  <a:lnTo>
                    <a:pt x="325" y="48"/>
                  </a:lnTo>
                  <a:lnTo>
                    <a:pt x="336" y="38"/>
                  </a:lnTo>
                  <a:lnTo>
                    <a:pt x="349" y="30"/>
                  </a:lnTo>
                  <a:lnTo>
                    <a:pt x="363" y="24"/>
                  </a:lnTo>
                  <a:lnTo>
                    <a:pt x="376" y="19"/>
                  </a:lnTo>
                  <a:lnTo>
                    <a:pt x="389" y="16"/>
                  </a:lnTo>
                  <a:lnTo>
                    <a:pt x="401" y="15"/>
                  </a:lnTo>
                  <a:lnTo>
                    <a:pt x="413" y="16"/>
                  </a:lnTo>
                  <a:lnTo>
                    <a:pt x="424" y="21"/>
                  </a:lnTo>
                  <a:lnTo>
                    <a:pt x="433" y="29"/>
                  </a:lnTo>
                  <a:lnTo>
                    <a:pt x="440" y="38"/>
                  </a:lnTo>
                  <a:lnTo>
                    <a:pt x="446" y="51"/>
                  </a:lnTo>
                  <a:lnTo>
                    <a:pt x="447" y="67"/>
                  </a:lnTo>
                  <a:lnTo>
                    <a:pt x="447" y="88"/>
                  </a:lnTo>
                  <a:lnTo>
                    <a:pt x="447" y="88"/>
                  </a:lnTo>
                  <a:lnTo>
                    <a:pt x="457" y="81"/>
                  </a:lnTo>
                  <a:lnTo>
                    <a:pt x="466" y="78"/>
                  </a:lnTo>
                  <a:lnTo>
                    <a:pt x="478" y="73"/>
                  </a:lnTo>
                  <a:lnTo>
                    <a:pt x="490" y="72"/>
                  </a:lnTo>
                  <a:lnTo>
                    <a:pt x="503" y="70"/>
                  </a:lnTo>
                  <a:lnTo>
                    <a:pt x="516" y="68"/>
                  </a:lnTo>
                  <a:lnTo>
                    <a:pt x="528" y="68"/>
                  </a:lnTo>
                  <a:lnTo>
                    <a:pt x="543" y="70"/>
                  </a:lnTo>
                  <a:lnTo>
                    <a:pt x="554" y="73"/>
                  </a:lnTo>
                  <a:lnTo>
                    <a:pt x="566" y="78"/>
                  </a:lnTo>
                  <a:lnTo>
                    <a:pt x="576" y="84"/>
                  </a:lnTo>
                  <a:lnTo>
                    <a:pt x="585" y="91"/>
                  </a:lnTo>
                  <a:lnTo>
                    <a:pt x="593" y="100"/>
                  </a:lnTo>
                  <a:lnTo>
                    <a:pt x="598" y="110"/>
                  </a:lnTo>
                  <a:lnTo>
                    <a:pt x="603" y="122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46"/>
                  </a:lnTo>
                  <a:lnTo>
                    <a:pt x="598" y="156"/>
                  </a:lnTo>
                  <a:lnTo>
                    <a:pt x="592" y="164"/>
                  </a:lnTo>
                  <a:lnTo>
                    <a:pt x="584" y="172"/>
                  </a:lnTo>
                  <a:lnTo>
                    <a:pt x="574" y="178"/>
                  </a:lnTo>
                  <a:lnTo>
                    <a:pt x="563" y="184"/>
                  </a:lnTo>
                  <a:lnTo>
                    <a:pt x="551" y="189"/>
                  </a:lnTo>
                  <a:lnTo>
                    <a:pt x="539" y="194"/>
                  </a:lnTo>
                  <a:lnTo>
                    <a:pt x="525" y="197"/>
                  </a:lnTo>
                  <a:lnTo>
                    <a:pt x="512" y="199"/>
                  </a:lnTo>
                  <a:lnTo>
                    <a:pt x="500" y="199"/>
                  </a:lnTo>
                  <a:lnTo>
                    <a:pt x="487" y="199"/>
                  </a:lnTo>
                  <a:lnTo>
                    <a:pt x="476" y="199"/>
                  </a:lnTo>
                  <a:lnTo>
                    <a:pt x="465" y="195"/>
                  </a:lnTo>
                  <a:lnTo>
                    <a:pt x="455" y="192"/>
                  </a:lnTo>
                  <a:lnTo>
                    <a:pt x="447" y="187"/>
                  </a:lnTo>
                  <a:lnTo>
                    <a:pt x="447" y="187"/>
                  </a:lnTo>
                  <a:lnTo>
                    <a:pt x="447" y="210"/>
                  </a:lnTo>
                  <a:lnTo>
                    <a:pt x="444" y="227"/>
                  </a:lnTo>
                  <a:lnTo>
                    <a:pt x="438" y="243"/>
                  </a:lnTo>
                  <a:lnTo>
                    <a:pt x="430" y="256"/>
                  </a:lnTo>
                  <a:lnTo>
                    <a:pt x="419" y="265"/>
                  </a:lnTo>
                  <a:lnTo>
                    <a:pt x="408" y="273"/>
                  </a:lnTo>
                  <a:lnTo>
                    <a:pt x="395" y="278"/>
                  </a:lnTo>
                  <a:lnTo>
                    <a:pt x="381" y="279"/>
                  </a:lnTo>
                  <a:lnTo>
                    <a:pt x="367" y="279"/>
                  </a:lnTo>
                  <a:lnTo>
                    <a:pt x="352" y="278"/>
                  </a:lnTo>
                  <a:lnTo>
                    <a:pt x="338" y="272"/>
                  </a:lnTo>
                  <a:lnTo>
                    <a:pt x="324" y="265"/>
                  </a:lnTo>
                  <a:lnTo>
                    <a:pt x="309" y="256"/>
                  </a:lnTo>
                  <a:lnTo>
                    <a:pt x="298" y="245"/>
                  </a:lnTo>
                  <a:lnTo>
                    <a:pt x="287" y="230"/>
                  </a:lnTo>
                  <a:lnTo>
                    <a:pt x="278" y="216"/>
                  </a:lnTo>
                  <a:lnTo>
                    <a:pt x="278" y="2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2" name="Freeform 51"/>
            <p:cNvSpPr/>
            <p:nvPr/>
          </p:nvSpPr>
          <p:spPr bwMode="auto">
            <a:xfrm>
              <a:off x="4354514" y="521494"/>
              <a:ext cx="304800" cy="6858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90" y="48"/>
                </a:cxn>
                <a:cxn ang="0">
                  <a:pos x="190" y="48"/>
                </a:cxn>
                <a:cxn ang="0">
                  <a:pos x="192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192" h="48">
                  <a:moveTo>
                    <a:pt x="0" y="22"/>
                  </a:moveTo>
                  <a:lnTo>
                    <a:pt x="190" y="48"/>
                  </a:lnTo>
                  <a:lnTo>
                    <a:pt x="190" y="48"/>
                  </a:lnTo>
                  <a:lnTo>
                    <a:pt x="192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3" name="Freeform 52"/>
            <p:cNvSpPr/>
            <p:nvPr/>
          </p:nvSpPr>
          <p:spPr bwMode="auto">
            <a:xfrm>
              <a:off x="4500564" y="385763"/>
              <a:ext cx="176213" cy="81439"/>
            </a:xfrm>
            <a:custGeom>
              <a:avLst/>
              <a:gdLst/>
              <a:ahLst/>
              <a:cxnLst>
                <a:cxn ang="0">
                  <a:pos x="111" y="27"/>
                </a:cxn>
                <a:cxn ang="0">
                  <a:pos x="111" y="27"/>
                </a:cxn>
                <a:cxn ang="0">
                  <a:pos x="100" y="16"/>
                </a:cxn>
                <a:cxn ang="0">
                  <a:pos x="100" y="16"/>
                </a:cxn>
                <a:cxn ang="0">
                  <a:pos x="98" y="12"/>
                </a:cxn>
                <a:cxn ang="0">
                  <a:pos x="95" y="8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44" y="22"/>
                </a:cxn>
                <a:cxn ang="0">
                  <a:pos x="0" y="49"/>
                </a:cxn>
                <a:cxn ang="0">
                  <a:pos x="106" y="57"/>
                </a:cxn>
                <a:cxn ang="0">
                  <a:pos x="106" y="57"/>
                </a:cxn>
                <a:cxn ang="0">
                  <a:pos x="111" y="27"/>
                </a:cxn>
                <a:cxn ang="0">
                  <a:pos x="111" y="27"/>
                </a:cxn>
              </a:cxnLst>
              <a:rect l="0" t="0" r="r" b="b"/>
              <a:pathLst>
                <a:path w="111" h="57">
                  <a:moveTo>
                    <a:pt x="111" y="27"/>
                  </a:moveTo>
                  <a:lnTo>
                    <a:pt x="111" y="2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44" y="22"/>
                  </a:lnTo>
                  <a:lnTo>
                    <a:pt x="0" y="49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11" y="27"/>
                  </a:lnTo>
                  <a:lnTo>
                    <a:pt x="111" y="27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4" name="Freeform 53"/>
            <p:cNvSpPr/>
            <p:nvPr/>
          </p:nvSpPr>
          <p:spPr bwMode="auto">
            <a:xfrm>
              <a:off x="4449764" y="455771"/>
              <a:ext cx="219075" cy="5429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1"/>
                </a:cxn>
                <a:cxn ang="0">
                  <a:pos x="135" y="38"/>
                </a:cxn>
                <a:cxn ang="0">
                  <a:pos x="135" y="38"/>
                </a:cxn>
                <a:cxn ang="0">
                  <a:pos x="138" y="8"/>
                </a:cxn>
                <a:cxn ang="0">
                  <a:pos x="32" y="0"/>
                </a:cxn>
              </a:cxnLst>
              <a:rect l="0" t="0" r="r" b="b"/>
              <a:pathLst>
                <a:path w="138" h="38">
                  <a:moveTo>
                    <a:pt x="32" y="0"/>
                  </a:moveTo>
                  <a:lnTo>
                    <a:pt x="32" y="0"/>
                  </a:lnTo>
                  <a:lnTo>
                    <a:pt x="0" y="21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8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5" name="Freeform 54"/>
            <p:cNvSpPr/>
            <p:nvPr/>
          </p:nvSpPr>
          <p:spPr bwMode="auto">
            <a:xfrm>
              <a:off x="4398964" y="485775"/>
              <a:ext cx="265113" cy="6715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0" y="25"/>
                </a:cxn>
                <a:cxn ang="0">
                  <a:pos x="164" y="47"/>
                </a:cxn>
                <a:cxn ang="0">
                  <a:pos x="164" y="47"/>
                </a:cxn>
                <a:cxn ang="0">
                  <a:pos x="167" y="17"/>
                </a:cxn>
                <a:cxn ang="0">
                  <a:pos x="32" y="0"/>
                </a:cxn>
              </a:cxnLst>
              <a:rect l="0" t="0" r="r" b="b"/>
              <a:pathLst>
                <a:path w="167" h="47">
                  <a:moveTo>
                    <a:pt x="32" y="0"/>
                  </a:moveTo>
                  <a:lnTo>
                    <a:pt x="32" y="0"/>
                  </a:lnTo>
                  <a:lnTo>
                    <a:pt x="0" y="2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7" y="1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6" name="Freeform 55"/>
            <p:cNvSpPr/>
            <p:nvPr/>
          </p:nvSpPr>
          <p:spPr bwMode="auto">
            <a:xfrm>
              <a:off x="4313239" y="552926"/>
              <a:ext cx="342900" cy="8001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13" y="56"/>
                </a:cxn>
                <a:cxn ang="0">
                  <a:pos x="213" y="56"/>
                </a:cxn>
                <a:cxn ang="0">
                  <a:pos x="216" y="26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16" h="56">
                  <a:moveTo>
                    <a:pt x="0" y="26"/>
                  </a:moveTo>
                  <a:lnTo>
                    <a:pt x="213" y="56"/>
                  </a:lnTo>
                  <a:lnTo>
                    <a:pt x="213" y="56"/>
                  </a:lnTo>
                  <a:lnTo>
                    <a:pt x="216" y="2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7" name="Freeform 56"/>
            <p:cNvSpPr/>
            <p:nvPr/>
          </p:nvSpPr>
          <p:spPr bwMode="auto">
            <a:xfrm>
              <a:off x="4278314" y="590074"/>
              <a:ext cx="373063" cy="90011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33" y="63"/>
                </a:cxn>
                <a:cxn ang="0">
                  <a:pos x="233" y="63"/>
                </a:cxn>
                <a:cxn ang="0">
                  <a:pos x="235" y="3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235" h="63">
                  <a:moveTo>
                    <a:pt x="0" y="22"/>
                  </a:moveTo>
                  <a:lnTo>
                    <a:pt x="233" y="63"/>
                  </a:lnTo>
                  <a:lnTo>
                    <a:pt x="233" y="63"/>
                  </a:lnTo>
                  <a:lnTo>
                    <a:pt x="235" y="3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8" name="Freeform 57"/>
            <p:cNvSpPr/>
            <p:nvPr/>
          </p:nvSpPr>
          <p:spPr bwMode="auto">
            <a:xfrm>
              <a:off x="4233864" y="621506"/>
              <a:ext cx="414338" cy="92869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20"/>
                </a:cxn>
                <a:cxn ang="0">
                  <a:pos x="0" y="33"/>
                </a:cxn>
                <a:cxn ang="0">
                  <a:pos x="261" y="65"/>
                </a:cxn>
                <a:cxn ang="0">
                  <a:pos x="261" y="65"/>
                </a:cxn>
                <a:cxn ang="0">
                  <a:pos x="261" y="41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1" y="20"/>
                </a:cxn>
                <a:cxn ang="0">
                  <a:pos x="11" y="20"/>
                </a:cxn>
              </a:cxnLst>
              <a:rect l="0" t="0" r="r" b="b"/>
              <a:pathLst>
                <a:path w="261" h="65">
                  <a:moveTo>
                    <a:pt x="11" y="20"/>
                  </a:moveTo>
                  <a:lnTo>
                    <a:pt x="11" y="20"/>
                  </a:lnTo>
                  <a:lnTo>
                    <a:pt x="0" y="3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4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9" name="Freeform 58"/>
            <p:cNvSpPr/>
            <p:nvPr/>
          </p:nvSpPr>
          <p:spPr bwMode="auto">
            <a:xfrm>
              <a:off x="4184652" y="668655"/>
              <a:ext cx="463550" cy="95726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91" y="67"/>
                </a:cxn>
                <a:cxn ang="0">
                  <a:pos x="291" y="67"/>
                </a:cxn>
                <a:cxn ang="0">
                  <a:pos x="292" y="32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92" h="67">
                  <a:moveTo>
                    <a:pt x="0" y="40"/>
                  </a:moveTo>
                  <a:lnTo>
                    <a:pt x="291" y="67"/>
                  </a:lnTo>
                  <a:lnTo>
                    <a:pt x="291" y="67"/>
                  </a:lnTo>
                  <a:lnTo>
                    <a:pt x="292" y="3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0" name="Freeform 59"/>
            <p:cNvSpPr/>
            <p:nvPr/>
          </p:nvSpPr>
          <p:spPr bwMode="auto">
            <a:xfrm>
              <a:off x="4141789" y="725805"/>
              <a:ext cx="504825" cy="78581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18" y="55"/>
                </a:cxn>
                <a:cxn ang="0">
                  <a:pos x="318" y="55"/>
                </a:cxn>
                <a:cxn ang="0">
                  <a:pos x="318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36"/>
                </a:cxn>
                <a:cxn ang="0">
                  <a:pos x="0" y="36"/>
                </a:cxn>
              </a:cxnLst>
              <a:rect l="0" t="0" r="r" b="b"/>
              <a:pathLst>
                <a:path w="318" h="55">
                  <a:moveTo>
                    <a:pt x="0" y="36"/>
                  </a:moveTo>
                  <a:lnTo>
                    <a:pt x="318" y="55"/>
                  </a:lnTo>
                  <a:lnTo>
                    <a:pt x="318" y="55"/>
                  </a:lnTo>
                  <a:lnTo>
                    <a:pt x="318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8C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1" name="Freeform 60"/>
            <p:cNvSpPr/>
            <p:nvPr/>
          </p:nvSpPr>
          <p:spPr bwMode="auto">
            <a:xfrm>
              <a:off x="4111627" y="777240"/>
              <a:ext cx="534988" cy="6572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0" y="30"/>
                </a:cxn>
                <a:cxn ang="0">
                  <a:pos x="337" y="46"/>
                </a:cxn>
                <a:cxn ang="0">
                  <a:pos x="337" y="46"/>
                </a:cxn>
                <a:cxn ang="0">
                  <a:pos x="337" y="19"/>
                </a:cxn>
                <a:cxn ang="0">
                  <a:pos x="19" y="0"/>
                </a:cxn>
              </a:cxnLst>
              <a:rect l="0" t="0" r="r" b="b"/>
              <a:pathLst>
                <a:path w="337" h="46">
                  <a:moveTo>
                    <a:pt x="19" y="0"/>
                  </a:moveTo>
                  <a:lnTo>
                    <a:pt x="19" y="0"/>
                  </a:lnTo>
                  <a:lnTo>
                    <a:pt x="0" y="30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2" name="Freeform 61"/>
            <p:cNvSpPr/>
            <p:nvPr/>
          </p:nvSpPr>
          <p:spPr bwMode="auto">
            <a:xfrm>
              <a:off x="4021139" y="820103"/>
              <a:ext cx="630238" cy="154305"/>
            </a:xfrm>
            <a:custGeom>
              <a:avLst/>
              <a:gdLst/>
              <a:ahLst/>
              <a:cxnLst>
                <a:cxn ang="0">
                  <a:pos x="394" y="16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2" y="26"/>
                </a:cxn>
                <a:cxn ang="0">
                  <a:pos x="27" y="53"/>
                </a:cxn>
                <a:cxn ang="0">
                  <a:pos x="13" y="80"/>
                </a:cxn>
                <a:cxn ang="0">
                  <a:pos x="0" y="108"/>
                </a:cxn>
                <a:cxn ang="0">
                  <a:pos x="397" y="88"/>
                </a:cxn>
                <a:cxn ang="0">
                  <a:pos x="397" y="88"/>
                </a:cxn>
                <a:cxn ang="0">
                  <a:pos x="394" y="16"/>
                </a:cxn>
                <a:cxn ang="0">
                  <a:pos x="394" y="16"/>
                </a:cxn>
              </a:cxnLst>
              <a:rect l="0" t="0" r="r" b="b"/>
              <a:pathLst>
                <a:path w="397" h="108">
                  <a:moveTo>
                    <a:pt x="394" y="16"/>
                  </a:moveTo>
                  <a:lnTo>
                    <a:pt x="57" y="0"/>
                  </a:lnTo>
                  <a:lnTo>
                    <a:pt x="57" y="0"/>
                  </a:lnTo>
                  <a:lnTo>
                    <a:pt x="42" y="26"/>
                  </a:lnTo>
                  <a:lnTo>
                    <a:pt x="27" y="53"/>
                  </a:lnTo>
                  <a:lnTo>
                    <a:pt x="13" y="80"/>
                  </a:lnTo>
                  <a:lnTo>
                    <a:pt x="0" y="108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94" y="16"/>
                  </a:lnTo>
                  <a:lnTo>
                    <a:pt x="394" y="16"/>
                  </a:lnTo>
                  <a:close/>
                </a:path>
              </a:pathLst>
            </a:custGeom>
            <a:solidFill>
              <a:srgbClr val="FF4C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3" name="Freeform 62"/>
            <p:cNvSpPr/>
            <p:nvPr/>
          </p:nvSpPr>
          <p:spPr bwMode="auto">
            <a:xfrm>
              <a:off x="3911602" y="1301591"/>
              <a:ext cx="254000" cy="48434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39"/>
                </a:cxn>
                <a:cxn ang="0">
                  <a:pos x="0" y="79"/>
                </a:cxn>
                <a:cxn ang="0">
                  <a:pos x="1" y="119"/>
                </a:cxn>
                <a:cxn ang="0">
                  <a:pos x="4" y="158"/>
                </a:cxn>
                <a:cxn ang="0">
                  <a:pos x="4" y="158"/>
                </a:cxn>
                <a:cxn ang="0">
                  <a:pos x="11" y="204"/>
                </a:cxn>
                <a:cxn ang="0">
                  <a:pos x="20" y="250"/>
                </a:cxn>
                <a:cxn ang="0">
                  <a:pos x="33" y="295"/>
                </a:cxn>
                <a:cxn ang="0">
                  <a:pos x="49" y="339"/>
                </a:cxn>
                <a:cxn ang="0">
                  <a:pos x="160" y="315"/>
                </a:cxn>
                <a:cxn ang="0">
                  <a:pos x="160" y="315"/>
                </a:cxn>
                <a:cxn ang="0">
                  <a:pos x="145" y="279"/>
                </a:cxn>
                <a:cxn ang="0">
                  <a:pos x="134" y="242"/>
                </a:cxn>
                <a:cxn ang="0">
                  <a:pos x="123" y="206"/>
                </a:cxn>
                <a:cxn ang="0">
                  <a:pos x="115" y="168"/>
                </a:cxn>
                <a:cxn ang="0">
                  <a:pos x="107" y="130"/>
                </a:cxn>
                <a:cxn ang="0">
                  <a:pos x="101" y="92"/>
                </a:cxn>
                <a:cxn ang="0">
                  <a:pos x="96" y="54"/>
                </a:cxn>
                <a:cxn ang="0">
                  <a:pos x="93" y="16"/>
                </a:cxn>
                <a:cxn ang="0">
                  <a:pos x="4" y="0"/>
                </a:cxn>
              </a:cxnLst>
              <a:rect l="0" t="0" r="r" b="b"/>
              <a:pathLst>
                <a:path w="160" h="339">
                  <a:moveTo>
                    <a:pt x="4" y="0"/>
                  </a:moveTo>
                  <a:lnTo>
                    <a:pt x="4" y="0"/>
                  </a:lnTo>
                  <a:lnTo>
                    <a:pt x="1" y="39"/>
                  </a:lnTo>
                  <a:lnTo>
                    <a:pt x="0" y="79"/>
                  </a:lnTo>
                  <a:lnTo>
                    <a:pt x="1" y="11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11" y="204"/>
                  </a:lnTo>
                  <a:lnTo>
                    <a:pt x="20" y="250"/>
                  </a:lnTo>
                  <a:lnTo>
                    <a:pt x="33" y="295"/>
                  </a:lnTo>
                  <a:lnTo>
                    <a:pt x="49" y="339"/>
                  </a:lnTo>
                  <a:lnTo>
                    <a:pt x="160" y="315"/>
                  </a:lnTo>
                  <a:lnTo>
                    <a:pt x="160" y="315"/>
                  </a:lnTo>
                  <a:lnTo>
                    <a:pt x="145" y="279"/>
                  </a:lnTo>
                  <a:lnTo>
                    <a:pt x="134" y="242"/>
                  </a:lnTo>
                  <a:lnTo>
                    <a:pt x="123" y="206"/>
                  </a:lnTo>
                  <a:lnTo>
                    <a:pt x="115" y="168"/>
                  </a:lnTo>
                  <a:lnTo>
                    <a:pt x="107" y="130"/>
                  </a:lnTo>
                  <a:lnTo>
                    <a:pt x="101" y="92"/>
                  </a:lnTo>
                  <a:lnTo>
                    <a:pt x="96" y="54"/>
                  </a:lnTo>
                  <a:lnTo>
                    <a:pt x="93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4" name="Freeform 63"/>
            <p:cNvSpPr/>
            <p:nvPr/>
          </p:nvSpPr>
          <p:spPr bwMode="auto">
            <a:xfrm>
              <a:off x="4059239" y="1324451"/>
              <a:ext cx="309563" cy="4271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8"/>
                </a:cxn>
                <a:cxn ang="0">
                  <a:pos x="8" y="76"/>
                </a:cxn>
                <a:cxn ang="0">
                  <a:pos x="14" y="114"/>
                </a:cxn>
                <a:cxn ang="0">
                  <a:pos x="22" y="152"/>
                </a:cxn>
                <a:cxn ang="0">
                  <a:pos x="30" y="190"/>
                </a:cxn>
                <a:cxn ang="0">
                  <a:pos x="41" y="226"/>
                </a:cxn>
                <a:cxn ang="0">
                  <a:pos x="52" y="263"/>
                </a:cxn>
                <a:cxn ang="0">
                  <a:pos x="67" y="299"/>
                </a:cxn>
                <a:cxn ang="0">
                  <a:pos x="195" y="271"/>
                </a:cxn>
                <a:cxn ang="0">
                  <a:pos x="195" y="271"/>
                </a:cxn>
                <a:cxn ang="0">
                  <a:pos x="181" y="241"/>
                </a:cxn>
                <a:cxn ang="0">
                  <a:pos x="170" y="209"/>
                </a:cxn>
                <a:cxn ang="0">
                  <a:pos x="159" y="179"/>
                </a:cxn>
                <a:cxn ang="0">
                  <a:pos x="148" y="147"/>
                </a:cxn>
                <a:cxn ang="0">
                  <a:pos x="138" y="115"/>
                </a:cxn>
                <a:cxn ang="0">
                  <a:pos x="130" y="84"/>
                </a:cxn>
                <a:cxn ang="0">
                  <a:pos x="124" y="52"/>
                </a:cxn>
                <a:cxn ang="0">
                  <a:pos x="118" y="19"/>
                </a:cxn>
                <a:cxn ang="0">
                  <a:pos x="0" y="0"/>
                </a:cxn>
              </a:cxnLst>
              <a:rect l="0" t="0" r="r" b="b"/>
              <a:pathLst>
                <a:path w="195" h="299">
                  <a:moveTo>
                    <a:pt x="0" y="0"/>
                  </a:moveTo>
                  <a:lnTo>
                    <a:pt x="0" y="0"/>
                  </a:lnTo>
                  <a:lnTo>
                    <a:pt x="3" y="38"/>
                  </a:lnTo>
                  <a:lnTo>
                    <a:pt x="8" y="76"/>
                  </a:lnTo>
                  <a:lnTo>
                    <a:pt x="14" y="114"/>
                  </a:lnTo>
                  <a:lnTo>
                    <a:pt x="22" y="152"/>
                  </a:lnTo>
                  <a:lnTo>
                    <a:pt x="30" y="190"/>
                  </a:lnTo>
                  <a:lnTo>
                    <a:pt x="41" y="226"/>
                  </a:lnTo>
                  <a:lnTo>
                    <a:pt x="52" y="263"/>
                  </a:lnTo>
                  <a:lnTo>
                    <a:pt x="67" y="299"/>
                  </a:lnTo>
                  <a:lnTo>
                    <a:pt x="195" y="271"/>
                  </a:lnTo>
                  <a:lnTo>
                    <a:pt x="195" y="271"/>
                  </a:lnTo>
                  <a:lnTo>
                    <a:pt x="181" y="241"/>
                  </a:lnTo>
                  <a:lnTo>
                    <a:pt x="170" y="209"/>
                  </a:lnTo>
                  <a:lnTo>
                    <a:pt x="159" y="179"/>
                  </a:lnTo>
                  <a:lnTo>
                    <a:pt x="148" y="147"/>
                  </a:lnTo>
                  <a:lnTo>
                    <a:pt x="138" y="115"/>
                  </a:lnTo>
                  <a:lnTo>
                    <a:pt x="130" y="84"/>
                  </a:lnTo>
                  <a:lnTo>
                    <a:pt x="124" y="52"/>
                  </a:lnTo>
                  <a:lnTo>
                    <a:pt x="11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5" name="Freeform 64"/>
            <p:cNvSpPr/>
            <p:nvPr/>
          </p:nvSpPr>
          <p:spPr bwMode="auto">
            <a:xfrm>
              <a:off x="4246564" y="1351598"/>
              <a:ext cx="293688" cy="360045"/>
            </a:xfrm>
            <a:custGeom>
              <a:avLst/>
              <a:gdLst/>
              <a:ahLst/>
              <a:cxnLst>
                <a:cxn ang="0">
                  <a:pos x="119" y="2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33"/>
                </a:cxn>
                <a:cxn ang="0">
                  <a:pos x="12" y="65"/>
                </a:cxn>
                <a:cxn ang="0">
                  <a:pos x="20" y="96"/>
                </a:cxn>
                <a:cxn ang="0">
                  <a:pos x="30" y="128"/>
                </a:cxn>
                <a:cxn ang="0">
                  <a:pos x="41" y="160"/>
                </a:cxn>
                <a:cxn ang="0">
                  <a:pos x="52" y="190"/>
                </a:cxn>
                <a:cxn ang="0">
                  <a:pos x="63" y="222"/>
                </a:cxn>
                <a:cxn ang="0">
                  <a:pos x="77" y="252"/>
                </a:cxn>
                <a:cxn ang="0">
                  <a:pos x="185" y="228"/>
                </a:cxn>
                <a:cxn ang="0">
                  <a:pos x="185" y="228"/>
                </a:cxn>
                <a:cxn ang="0">
                  <a:pos x="179" y="215"/>
                </a:cxn>
                <a:cxn ang="0">
                  <a:pos x="179" y="215"/>
                </a:cxn>
                <a:cxn ang="0">
                  <a:pos x="160" y="168"/>
                </a:cxn>
                <a:cxn ang="0">
                  <a:pos x="142" y="119"/>
                </a:cxn>
                <a:cxn ang="0">
                  <a:pos x="128" y="69"/>
                </a:cxn>
                <a:cxn ang="0">
                  <a:pos x="119" y="20"/>
                </a:cxn>
                <a:cxn ang="0">
                  <a:pos x="119" y="20"/>
                </a:cxn>
              </a:cxnLst>
              <a:rect l="0" t="0" r="r" b="b"/>
              <a:pathLst>
                <a:path w="185" h="252">
                  <a:moveTo>
                    <a:pt x="119" y="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3"/>
                  </a:lnTo>
                  <a:lnTo>
                    <a:pt x="12" y="65"/>
                  </a:lnTo>
                  <a:lnTo>
                    <a:pt x="20" y="96"/>
                  </a:lnTo>
                  <a:lnTo>
                    <a:pt x="30" y="128"/>
                  </a:lnTo>
                  <a:lnTo>
                    <a:pt x="41" y="160"/>
                  </a:lnTo>
                  <a:lnTo>
                    <a:pt x="52" y="190"/>
                  </a:lnTo>
                  <a:lnTo>
                    <a:pt x="63" y="222"/>
                  </a:lnTo>
                  <a:lnTo>
                    <a:pt x="77" y="252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79" y="215"/>
                  </a:lnTo>
                  <a:lnTo>
                    <a:pt x="179" y="215"/>
                  </a:lnTo>
                  <a:lnTo>
                    <a:pt x="160" y="168"/>
                  </a:lnTo>
                  <a:lnTo>
                    <a:pt x="142" y="119"/>
                  </a:lnTo>
                  <a:lnTo>
                    <a:pt x="128" y="69"/>
                  </a:lnTo>
                  <a:lnTo>
                    <a:pt x="119" y="20"/>
                  </a:lnTo>
                  <a:lnTo>
                    <a:pt x="119" y="2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6" name="Freeform 65"/>
            <p:cNvSpPr/>
            <p:nvPr/>
          </p:nvSpPr>
          <p:spPr bwMode="auto">
            <a:xfrm>
              <a:off x="4435477" y="1380173"/>
              <a:ext cx="341313" cy="297180"/>
            </a:xfrm>
            <a:custGeom>
              <a:avLst/>
              <a:gdLst/>
              <a:ahLst/>
              <a:cxnLst>
                <a:cxn ang="0">
                  <a:pos x="192" y="86"/>
                </a:cxn>
                <a:cxn ang="0">
                  <a:pos x="192" y="86"/>
                </a:cxn>
                <a:cxn ang="0">
                  <a:pos x="180" y="3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49"/>
                </a:cxn>
                <a:cxn ang="0">
                  <a:pos x="23" y="99"/>
                </a:cxn>
                <a:cxn ang="0">
                  <a:pos x="41" y="148"/>
                </a:cxn>
                <a:cxn ang="0">
                  <a:pos x="60" y="195"/>
                </a:cxn>
                <a:cxn ang="0">
                  <a:pos x="60" y="195"/>
                </a:cxn>
                <a:cxn ang="0">
                  <a:pos x="66" y="208"/>
                </a:cxn>
                <a:cxn ang="0">
                  <a:pos x="215" y="175"/>
                </a:cxn>
                <a:cxn ang="0">
                  <a:pos x="215" y="175"/>
                </a:cxn>
                <a:cxn ang="0">
                  <a:pos x="203" y="132"/>
                </a:cxn>
                <a:cxn ang="0">
                  <a:pos x="192" y="86"/>
                </a:cxn>
                <a:cxn ang="0">
                  <a:pos x="192" y="86"/>
                </a:cxn>
              </a:cxnLst>
              <a:rect l="0" t="0" r="r" b="b"/>
              <a:pathLst>
                <a:path w="215" h="208">
                  <a:moveTo>
                    <a:pt x="192" y="86"/>
                  </a:moveTo>
                  <a:lnTo>
                    <a:pt x="192" y="86"/>
                  </a:lnTo>
                  <a:lnTo>
                    <a:pt x="180" y="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9"/>
                  </a:lnTo>
                  <a:lnTo>
                    <a:pt x="23" y="99"/>
                  </a:lnTo>
                  <a:lnTo>
                    <a:pt x="41" y="148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6" y="20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03" y="132"/>
                  </a:lnTo>
                  <a:lnTo>
                    <a:pt x="192" y="86"/>
                  </a:lnTo>
                  <a:lnTo>
                    <a:pt x="192" y="86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7" name="Freeform 66"/>
            <p:cNvSpPr/>
            <p:nvPr/>
          </p:nvSpPr>
          <p:spPr bwMode="auto">
            <a:xfrm>
              <a:off x="3989389" y="1751648"/>
              <a:ext cx="407988" cy="40147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14" y="59"/>
                </a:cxn>
                <a:cxn ang="0">
                  <a:pos x="30" y="94"/>
                </a:cxn>
                <a:cxn ang="0">
                  <a:pos x="49" y="127"/>
                </a:cxn>
                <a:cxn ang="0">
                  <a:pos x="68" y="161"/>
                </a:cxn>
                <a:cxn ang="0">
                  <a:pos x="90" y="192"/>
                </a:cxn>
                <a:cxn ang="0">
                  <a:pos x="112" y="223"/>
                </a:cxn>
                <a:cxn ang="0">
                  <a:pos x="136" y="253"/>
                </a:cxn>
                <a:cxn ang="0">
                  <a:pos x="162" y="281"/>
                </a:cxn>
                <a:cxn ang="0">
                  <a:pos x="257" y="245"/>
                </a:cxn>
                <a:cxn ang="0">
                  <a:pos x="257" y="245"/>
                </a:cxn>
                <a:cxn ang="0">
                  <a:pos x="235" y="218"/>
                </a:cxn>
                <a:cxn ang="0">
                  <a:pos x="212" y="189"/>
                </a:cxn>
                <a:cxn ang="0">
                  <a:pos x="192" y="159"/>
                </a:cxn>
                <a:cxn ang="0">
                  <a:pos x="173" y="129"/>
                </a:cxn>
                <a:cxn ang="0">
                  <a:pos x="155" y="97"/>
                </a:cxn>
                <a:cxn ang="0">
                  <a:pos x="139" y="65"/>
                </a:cxn>
                <a:cxn ang="0">
                  <a:pos x="123" y="32"/>
                </a:cxn>
                <a:cxn ang="0">
                  <a:pos x="111" y="0"/>
                </a:cxn>
                <a:cxn ang="0">
                  <a:pos x="0" y="24"/>
                </a:cxn>
              </a:cxnLst>
              <a:rect l="0" t="0" r="r" b="b"/>
              <a:pathLst>
                <a:path w="257" h="281">
                  <a:moveTo>
                    <a:pt x="0" y="24"/>
                  </a:moveTo>
                  <a:lnTo>
                    <a:pt x="0" y="24"/>
                  </a:lnTo>
                  <a:lnTo>
                    <a:pt x="14" y="59"/>
                  </a:lnTo>
                  <a:lnTo>
                    <a:pt x="30" y="94"/>
                  </a:lnTo>
                  <a:lnTo>
                    <a:pt x="49" y="127"/>
                  </a:lnTo>
                  <a:lnTo>
                    <a:pt x="68" y="161"/>
                  </a:lnTo>
                  <a:lnTo>
                    <a:pt x="90" y="192"/>
                  </a:lnTo>
                  <a:lnTo>
                    <a:pt x="112" y="223"/>
                  </a:lnTo>
                  <a:lnTo>
                    <a:pt x="136" y="253"/>
                  </a:lnTo>
                  <a:lnTo>
                    <a:pt x="162" y="281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35" y="218"/>
                  </a:lnTo>
                  <a:lnTo>
                    <a:pt x="212" y="189"/>
                  </a:lnTo>
                  <a:lnTo>
                    <a:pt x="192" y="159"/>
                  </a:lnTo>
                  <a:lnTo>
                    <a:pt x="173" y="129"/>
                  </a:lnTo>
                  <a:lnTo>
                    <a:pt x="155" y="97"/>
                  </a:lnTo>
                  <a:lnTo>
                    <a:pt x="139" y="65"/>
                  </a:lnTo>
                  <a:lnTo>
                    <a:pt x="123" y="32"/>
                  </a:lnTo>
                  <a:lnTo>
                    <a:pt x="111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8" name="Freeform 67"/>
            <p:cNvSpPr/>
            <p:nvPr/>
          </p:nvSpPr>
          <p:spPr bwMode="auto">
            <a:xfrm>
              <a:off x="4165602" y="1711643"/>
              <a:ext cx="427038" cy="390049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12" y="60"/>
                </a:cxn>
                <a:cxn ang="0">
                  <a:pos x="28" y="93"/>
                </a:cxn>
                <a:cxn ang="0">
                  <a:pos x="44" y="125"/>
                </a:cxn>
                <a:cxn ang="0">
                  <a:pos x="62" y="157"/>
                </a:cxn>
                <a:cxn ang="0">
                  <a:pos x="81" y="187"/>
                </a:cxn>
                <a:cxn ang="0">
                  <a:pos x="101" y="217"/>
                </a:cxn>
                <a:cxn ang="0">
                  <a:pos x="124" y="246"/>
                </a:cxn>
                <a:cxn ang="0">
                  <a:pos x="146" y="273"/>
                </a:cxn>
                <a:cxn ang="0">
                  <a:pos x="269" y="225"/>
                </a:cxn>
                <a:cxn ang="0">
                  <a:pos x="269" y="225"/>
                </a:cxn>
                <a:cxn ang="0">
                  <a:pos x="249" y="200"/>
                </a:cxn>
                <a:cxn ang="0">
                  <a:pos x="228" y="173"/>
                </a:cxn>
                <a:cxn ang="0">
                  <a:pos x="209" y="146"/>
                </a:cxn>
                <a:cxn ang="0">
                  <a:pos x="192" y="117"/>
                </a:cxn>
                <a:cxn ang="0">
                  <a:pos x="174" y="89"/>
                </a:cxn>
                <a:cxn ang="0">
                  <a:pos x="157" y="60"/>
                </a:cxn>
                <a:cxn ang="0">
                  <a:pos x="143" y="30"/>
                </a:cxn>
                <a:cxn ang="0">
                  <a:pos x="128" y="0"/>
                </a:cxn>
                <a:cxn ang="0">
                  <a:pos x="0" y="28"/>
                </a:cxn>
              </a:cxnLst>
              <a:rect l="0" t="0" r="r" b="b"/>
              <a:pathLst>
                <a:path w="269" h="273">
                  <a:moveTo>
                    <a:pt x="0" y="28"/>
                  </a:moveTo>
                  <a:lnTo>
                    <a:pt x="0" y="28"/>
                  </a:lnTo>
                  <a:lnTo>
                    <a:pt x="12" y="60"/>
                  </a:lnTo>
                  <a:lnTo>
                    <a:pt x="28" y="93"/>
                  </a:lnTo>
                  <a:lnTo>
                    <a:pt x="44" y="125"/>
                  </a:lnTo>
                  <a:lnTo>
                    <a:pt x="62" y="157"/>
                  </a:lnTo>
                  <a:lnTo>
                    <a:pt x="81" y="187"/>
                  </a:lnTo>
                  <a:lnTo>
                    <a:pt x="101" y="217"/>
                  </a:lnTo>
                  <a:lnTo>
                    <a:pt x="124" y="246"/>
                  </a:lnTo>
                  <a:lnTo>
                    <a:pt x="146" y="273"/>
                  </a:lnTo>
                  <a:lnTo>
                    <a:pt x="269" y="225"/>
                  </a:lnTo>
                  <a:lnTo>
                    <a:pt x="269" y="225"/>
                  </a:lnTo>
                  <a:lnTo>
                    <a:pt x="249" y="200"/>
                  </a:lnTo>
                  <a:lnTo>
                    <a:pt x="228" y="173"/>
                  </a:lnTo>
                  <a:lnTo>
                    <a:pt x="209" y="146"/>
                  </a:lnTo>
                  <a:lnTo>
                    <a:pt x="192" y="117"/>
                  </a:lnTo>
                  <a:lnTo>
                    <a:pt x="174" y="89"/>
                  </a:lnTo>
                  <a:lnTo>
                    <a:pt x="157" y="60"/>
                  </a:lnTo>
                  <a:lnTo>
                    <a:pt x="143" y="30"/>
                  </a:lnTo>
                  <a:lnTo>
                    <a:pt x="12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9" name="Freeform 68"/>
            <p:cNvSpPr/>
            <p:nvPr/>
          </p:nvSpPr>
          <p:spPr bwMode="auto">
            <a:xfrm>
              <a:off x="4368802" y="1677353"/>
              <a:ext cx="373063" cy="355759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5" y="54"/>
                </a:cxn>
                <a:cxn ang="0">
                  <a:pos x="29" y="84"/>
                </a:cxn>
                <a:cxn ang="0">
                  <a:pos x="46" y="113"/>
                </a:cxn>
                <a:cxn ang="0">
                  <a:pos x="64" y="141"/>
                </a:cxn>
                <a:cxn ang="0">
                  <a:pos x="81" y="170"/>
                </a:cxn>
                <a:cxn ang="0">
                  <a:pos x="100" y="197"/>
                </a:cxn>
                <a:cxn ang="0">
                  <a:pos x="121" y="224"/>
                </a:cxn>
                <a:cxn ang="0">
                  <a:pos x="141" y="249"/>
                </a:cxn>
                <a:cxn ang="0">
                  <a:pos x="235" y="214"/>
                </a:cxn>
                <a:cxn ang="0">
                  <a:pos x="235" y="214"/>
                </a:cxn>
                <a:cxn ang="0">
                  <a:pos x="234" y="213"/>
                </a:cxn>
                <a:cxn ang="0">
                  <a:pos x="234" y="213"/>
                </a:cxn>
                <a:cxn ang="0">
                  <a:pos x="197" y="160"/>
                </a:cxn>
                <a:cxn ang="0">
                  <a:pos x="165" y="108"/>
                </a:cxn>
                <a:cxn ang="0">
                  <a:pos x="135" y="56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235" h="249">
                  <a:moveTo>
                    <a:pt x="108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15" y="54"/>
                  </a:lnTo>
                  <a:lnTo>
                    <a:pt x="29" y="84"/>
                  </a:lnTo>
                  <a:lnTo>
                    <a:pt x="46" y="113"/>
                  </a:lnTo>
                  <a:lnTo>
                    <a:pt x="64" y="141"/>
                  </a:lnTo>
                  <a:lnTo>
                    <a:pt x="81" y="170"/>
                  </a:lnTo>
                  <a:lnTo>
                    <a:pt x="100" y="197"/>
                  </a:lnTo>
                  <a:lnTo>
                    <a:pt x="121" y="224"/>
                  </a:lnTo>
                  <a:lnTo>
                    <a:pt x="141" y="249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197" y="160"/>
                  </a:lnTo>
                  <a:lnTo>
                    <a:pt x="165" y="108"/>
                  </a:lnTo>
                  <a:lnTo>
                    <a:pt x="135" y="56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D4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0" name="Freeform 69"/>
            <p:cNvSpPr/>
            <p:nvPr/>
          </p:nvSpPr>
          <p:spPr bwMode="auto">
            <a:xfrm>
              <a:off x="4540252" y="1630204"/>
              <a:ext cx="382588" cy="352901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7" y="89"/>
                </a:cxn>
                <a:cxn ang="0">
                  <a:pos x="57" y="141"/>
                </a:cxn>
                <a:cxn ang="0">
                  <a:pos x="89" y="193"/>
                </a:cxn>
                <a:cxn ang="0">
                  <a:pos x="126" y="246"/>
                </a:cxn>
                <a:cxn ang="0">
                  <a:pos x="126" y="246"/>
                </a:cxn>
                <a:cxn ang="0">
                  <a:pos x="127" y="247"/>
                </a:cxn>
                <a:cxn ang="0">
                  <a:pos x="241" y="203"/>
                </a:cxn>
                <a:cxn ang="0">
                  <a:pos x="241" y="203"/>
                </a:cxn>
                <a:cxn ang="0">
                  <a:pos x="213" y="154"/>
                </a:cxn>
                <a:cxn ang="0">
                  <a:pos x="189" y="104"/>
                </a:cxn>
                <a:cxn ang="0">
                  <a:pos x="168" y="52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241" h="247">
                  <a:moveTo>
                    <a:pt x="149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27" y="89"/>
                  </a:lnTo>
                  <a:lnTo>
                    <a:pt x="57" y="141"/>
                  </a:lnTo>
                  <a:lnTo>
                    <a:pt x="89" y="193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27" y="247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13" y="154"/>
                  </a:lnTo>
                  <a:lnTo>
                    <a:pt x="189" y="104"/>
                  </a:lnTo>
                  <a:lnTo>
                    <a:pt x="168" y="52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28B8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1" name="Freeform 70"/>
            <p:cNvSpPr/>
            <p:nvPr/>
          </p:nvSpPr>
          <p:spPr bwMode="auto">
            <a:xfrm>
              <a:off x="4246564" y="1920240"/>
              <a:ext cx="696913" cy="282893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31" y="198"/>
                </a:cxn>
                <a:cxn ang="0">
                  <a:pos x="439" y="20"/>
                </a:cxn>
                <a:cxn ang="0">
                  <a:pos x="439" y="20"/>
                </a:cxn>
                <a:cxn ang="0">
                  <a:pos x="426" y="0"/>
                </a:cxn>
                <a:cxn ang="0">
                  <a:pos x="426" y="0"/>
                </a:cxn>
              </a:cxnLst>
              <a:rect l="0" t="0" r="r" b="b"/>
              <a:pathLst>
                <a:path w="439" h="198">
                  <a:moveTo>
                    <a:pt x="426" y="0"/>
                  </a:moveTo>
                  <a:lnTo>
                    <a:pt x="0" y="163"/>
                  </a:lnTo>
                  <a:lnTo>
                    <a:pt x="0" y="163"/>
                  </a:lnTo>
                  <a:lnTo>
                    <a:pt x="31" y="198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2" name="Freeform 71"/>
            <p:cNvSpPr/>
            <p:nvPr/>
          </p:nvSpPr>
          <p:spPr bwMode="auto">
            <a:xfrm>
              <a:off x="4295777" y="1948815"/>
              <a:ext cx="674688" cy="288608"/>
            </a:xfrm>
            <a:custGeom>
              <a:avLst/>
              <a:gdLst/>
              <a:ahLst/>
              <a:cxnLst>
                <a:cxn ang="0">
                  <a:pos x="408" y="0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26" y="202"/>
                </a:cxn>
                <a:cxn ang="0">
                  <a:pos x="425" y="26"/>
                </a:cxn>
                <a:cxn ang="0">
                  <a:pos x="425" y="26"/>
                </a:cxn>
                <a:cxn ang="0">
                  <a:pos x="408" y="0"/>
                </a:cxn>
                <a:cxn ang="0">
                  <a:pos x="408" y="0"/>
                </a:cxn>
              </a:cxnLst>
              <a:rect l="0" t="0" r="r" b="b"/>
              <a:pathLst>
                <a:path w="425" h="202">
                  <a:moveTo>
                    <a:pt x="408" y="0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26" y="202"/>
                  </a:lnTo>
                  <a:lnTo>
                    <a:pt x="425" y="26"/>
                  </a:lnTo>
                  <a:lnTo>
                    <a:pt x="425" y="26"/>
                  </a:lnTo>
                  <a:lnTo>
                    <a:pt x="408" y="0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3" name="Freeform 72"/>
            <p:cNvSpPr/>
            <p:nvPr/>
          </p:nvSpPr>
          <p:spPr bwMode="auto">
            <a:xfrm>
              <a:off x="4337052" y="1985963"/>
              <a:ext cx="657225" cy="290036"/>
            </a:xfrm>
            <a:custGeom>
              <a:avLst/>
              <a:gdLst/>
              <a:ahLst/>
              <a:cxnLst>
                <a:cxn ang="0">
                  <a:pos x="406" y="9"/>
                </a:cxn>
                <a:cxn ang="0">
                  <a:pos x="406" y="9"/>
                </a:cxn>
                <a:cxn ang="0">
                  <a:pos x="399" y="0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31" y="203"/>
                </a:cxn>
                <a:cxn ang="0">
                  <a:pos x="414" y="20"/>
                </a:cxn>
                <a:cxn ang="0">
                  <a:pos x="414" y="20"/>
                </a:cxn>
                <a:cxn ang="0">
                  <a:pos x="406" y="9"/>
                </a:cxn>
                <a:cxn ang="0">
                  <a:pos x="406" y="9"/>
                </a:cxn>
              </a:cxnLst>
              <a:rect l="0" t="0" r="r" b="b"/>
              <a:pathLst>
                <a:path w="414" h="203">
                  <a:moveTo>
                    <a:pt x="406" y="9"/>
                  </a:moveTo>
                  <a:lnTo>
                    <a:pt x="406" y="9"/>
                  </a:lnTo>
                  <a:lnTo>
                    <a:pt x="399" y="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31" y="203"/>
                  </a:lnTo>
                  <a:lnTo>
                    <a:pt x="414" y="20"/>
                  </a:lnTo>
                  <a:lnTo>
                    <a:pt x="414" y="20"/>
                  </a:lnTo>
                  <a:lnTo>
                    <a:pt x="406" y="9"/>
                  </a:lnTo>
                  <a:lnTo>
                    <a:pt x="406" y="9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4" name="Freeform 73"/>
            <p:cNvSpPr/>
            <p:nvPr/>
          </p:nvSpPr>
          <p:spPr bwMode="auto">
            <a:xfrm>
              <a:off x="4386264" y="2014538"/>
              <a:ext cx="639763" cy="308610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42" y="216"/>
                </a:cxn>
                <a:cxn ang="0">
                  <a:pos x="403" y="21"/>
                </a:cxn>
                <a:cxn ang="0">
                  <a:pos x="403" y="21"/>
                </a:cxn>
                <a:cxn ang="0">
                  <a:pos x="383" y="0"/>
                </a:cxn>
                <a:cxn ang="0">
                  <a:pos x="383" y="0"/>
                </a:cxn>
              </a:cxnLst>
              <a:rect l="0" t="0" r="r" b="b"/>
              <a:pathLst>
                <a:path w="403" h="216">
                  <a:moveTo>
                    <a:pt x="383" y="0"/>
                  </a:moveTo>
                  <a:lnTo>
                    <a:pt x="0" y="183"/>
                  </a:lnTo>
                  <a:lnTo>
                    <a:pt x="0" y="183"/>
                  </a:lnTo>
                  <a:lnTo>
                    <a:pt x="42" y="216"/>
                  </a:lnTo>
                  <a:lnTo>
                    <a:pt x="403" y="21"/>
                  </a:lnTo>
                  <a:lnTo>
                    <a:pt x="403" y="21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5" name="Freeform 74"/>
            <p:cNvSpPr/>
            <p:nvPr/>
          </p:nvSpPr>
          <p:spPr bwMode="auto">
            <a:xfrm>
              <a:off x="4452939" y="2044541"/>
              <a:ext cx="593725" cy="31718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36" y="222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61" y="0"/>
                </a:cxn>
                <a:cxn ang="0">
                  <a:pos x="361" y="0"/>
                </a:cxn>
              </a:cxnLst>
              <a:rect l="0" t="0" r="r" b="b"/>
              <a:pathLst>
                <a:path w="374" h="222">
                  <a:moveTo>
                    <a:pt x="361" y="0"/>
                  </a:moveTo>
                  <a:lnTo>
                    <a:pt x="0" y="195"/>
                  </a:lnTo>
                  <a:lnTo>
                    <a:pt x="0" y="195"/>
                  </a:lnTo>
                  <a:lnTo>
                    <a:pt x="36" y="222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1" y="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FF97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6" name="Freeform 75"/>
            <p:cNvSpPr/>
            <p:nvPr/>
          </p:nvSpPr>
          <p:spPr bwMode="auto">
            <a:xfrm>
              <a:off x="4510089" y="2058829"/>
              <a:ext cx="546100" cy="332899"/>
            </a:xfrm>
            <a:custGeom>
              <a:avLst/>
              <a:gdLst/>
              <a:ahLst/>
              <a:cxnLst>
                <a:cxn ang="0">
                  <a:pos x="0" y="212"/>
                </a:cxn>
                <a:cxn ang="0">
                  <a:pos x="0" y="212"/>
                </a:cxn>
                <a:cxn ang="0">
                  <a:pos x="29" y="233"/>
                </a:cxn>
                <a:cxn ang="0">
                  <a:pos x="344" y="8"/>
                </a:cxn>
                <a:cxn ang="0">
                  <a:pos x="344" y="8"/>
                </a:cxn>
                <a:cxn ang="0">
                  <a:pos x="338" y="0"/>
                </a:cxn>
                <a:cxn ang="0">
                  <a:pos x="0" y="212"/>
                </a:cxn>
              </a:cxnLst>
              <a:rect l="0" t="0" r="r" b="b"/>
              <a:pathLst>
                <a:path w="344" h="233">
                  <a:moveTo>
                    <a:pt x="0" y="212"/>
                  </a:moveTo>
                  <a:lnTo>
                    <a:pt x="0" y="212"/>
                  </a:lnTo>
                  <a:lnTo>
                    <a:pt x="29" y="233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8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9A42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7" name="Freeform 76"/>
            <p:cNvSpPr/>
            <p:nvPr/>
          </p:nvSpPr>
          <p:spPr bwMode="auto">
            <a:xfrm>
              <a:off x="4556127" y="2070259"/>
              <a:ext cx="817563" cy="471488"/>
            </a:xfrm>
            <a:custGeom>
              <a:avLst/>
              <a:gdLst/>
              <a:ahLst/>
              <a:cxnLst>
                <a:cxn ang="0">
                  <a:pos x="331" y="17"/>
                </a:cxn>
                <a:cxn ang="0">
                  <a:pos x="331" y="17"/>
                </a:cxn>
                <a:cxn ang="0">
                  <a:pos x="323" y="8"/>
                </a:cxn>
                <a:cxn ang="0">
                  <a:pos x="315" y="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33" y="244"/>
                </a:cxn>
                <a:cxn ang="0">
                  <a:pos x="65" y="263"/>
                </a:cxn>
                <a:cxn ang="0">
                  <a:pos x="98" y="280"/>
                </a:cxn>
                <a:cxn ang="0">
                  <a:pos x="131" y="298"/>
                </a:cxn>
                <a:cxn ang="0">
                  <a:pos x="131" y="298"/>
                </a:cxn>
                <a:cxn ang="0">
                  <a:pos x="200" y="330"/>
                </a:cxn>
                <a:cxn ang="0">
                  <a:pos x="515" y="239"/>
                </a:cxn>
                <a:cxn ang="0">
                  <a:pos x="515" y="239"/>
                </a:cxn>
                <a:cxn ang="0">
                  <a:pos x="468" y="187"/>
                </a:cxn>
                <a:cxn ang="0">
                  <a:pos x="422" y="133"/>
                </a:cxn>
                <a:cxn ang="0">
                  <a:pos x="376" y="77"/>
                </a:cxn>
                <a:cxn ang="0">
                  <a:pos x="354" y="49"/>
                </a:cxn>
                <a:cxn ang="0">
                  <a:pos x="331" y="17"/>
                </a:cxn>
                <a:cxn ang="0">
                  <a:pos x="331" y="17"/>
                </a:cxn>
              </a:cxnLst>
              <a:rect l="0" t="0" r="r" b="b"/>
              <a:pathLst>
                <a:path w="515" h="330">
                  <a:moveTo>
                    <a:pt x="331" y="17"/>
                  </a:moveTo>
                  <a:lnTo>
                    <a:pt x="331" y="17"/>
                  </a:lnTo>
                  <a:lnTo>
                    <a:pt x="323" y="8"/>
                  </a:lnTo>
                  <a:lnTo>
                    <a:pt x="315" y="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33" y="244"/>
                  </a:lnTo>
                  <a:lnTo>
                    <a:pt x="65" y="263"/>
                  </a:lnTo>
                  <a:lnTo>
                    <a:pt x="98" y="280"/>
                  </a:lnTo>
                  <a:lnTo>
                    <a:pt x="131" y="298"/>
                  </a:lnTo>
                  <a:lnTo>
                    <a:pt x="131" y="298"/>
                  </a:lnTo>
                  <a:lnTo>
                    <a:pt x="200" y="330"/>
                  </a:lnTo>
                  <a:lnTo>
                    <a:pt x="515" y="239"/>
                  </a:lnTo>
                  <a:lnTo>
                    <a:pt x="515" y="239"/>
                  </a:lnTo>
                  <a:lnTo>
                    <a:pt x="468" y="187"/>
                  </a:lnTo>
                  <a:lnTo>
                    <a:pt x="422" y="133"/>
                  </a:lnTo>
                  <a:lnTo>
                    <a:pt x="376" y="77"/>
                  </a:lnTo>
                  <a:lnTo>
                    <a:pt x="354" y="49"/>
                  </a:lnTo>
                  <a:lnTo>
                    <a:pt x="331" y="17"/>
                  </a:lnTo>
                  <a:lnTo>
                    <a:pt x="331" y="17"/>
                  </a:lnTo>
                  <a:close/>
                </a:path>
              </a:pathLst>
            </a:custGeom>
            <a:solidFill>
              <a:srgbClr val="885C6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8" name="Freeform 77"/>
            <p:cNvSpPr/>
            <p:nvPr/>
          </p:nvSpPr>
          <p:spPr bwMode="auto">
            <a:xfrm>
              <a:off x="4873627" y="2516029"/>
              <a:ext cx="279400" cy="147161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39" y="37"/>
                </a:cxn>
                <a:cxn ang="0">
                  <a:pos x="77" y="57"/>
                </a:cxn>
                <a:cxn ang="0">
                  <a:pos x="115" y="79"/>
                </a:cxn>
                <a:cxn ang="0">
                  <a:pos x="150" y="103"/>
                </a:cxn>
                <a:cxn ang="0">
                  <a:pos x="176" y="91"/>
                </a:cxn>
                <a:cxn ang="0">
                  <a:pos x="57" y="0"/>
                </a:cxn>
                <a:cxn ang="0">
                  <a:pos x="0" y="18"/>
                </a:cxn>
              </a:cxnLst>
              <a:rect l="0" t="0" r="r" b="b"/>
              <a:pathLst>
                <a:path w="176" h="103">
                  <a:moveTo>
                    <a:pt x="0" y="18"/>
                  </a:moveTo>
                  <a:lnTo>
                    <a:pt x="0" y="18"/>
                  </a:lnTo>
                  <a:lnTo>
                    <a:pt x="39" y="37"/>
                  </a:lnTo>
                  <a:lnTo>
                    <a:pt x="77" y="57"/>
                  </a:lnTo>
                  <a:lnTo>
                    <a:pt x="115" y="79"/>
                  </a:lnTo>
                  <a:lnTo>
                    <a:pt x="150" y="103"/>
                  </a:lnTo>
                  <a:lnTo>
                    <a:pt x="176" y="91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9" name="Freeform 78"/>
            <p:cNvSpPr/>
            <p:nvPr/>
          </p:nvSpPr>
          <p:spPr bwMode="auto">
            <a:xfrm>
              <a:off x="4964114" y="2496026"/>
              <a:ext cx="233363" cy="150019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19" y="105"/>
                </a:cxn>
                <a:cxn ang="0">
                  <a:pos x="147" y="89"/>
                </a:cxn>
                <a:cxn ang="0">
                  <a:pos x="50" y="0"/>
                </a:cxn>
                <a:cxn ang="0">
                  <a:pos x="0" y="14"/>
                </a:cxn>
              </a:cxnLst>
              <a:rect l="0" t="0" r="r" b="b"/>
              <a:pathLst>
                <a:path w="147" h="105">
                  <a:moveTo>
                    <a:pt x="0" y="14"/>
                  </a:moveTo>
                  <a:lnTo>
                    <a:pt x="119" y="105"/>
                  </a:lnTo>
                  <a:lnTo>
                    <a:pt x="147" y="89"/>
                  </a:lnTo>
                  <a:lnTo>
                    <a:pt x="5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0" name="Freeform 79"/>
            <p:cNvSpPr/>
            <p:nvPr/>
          </p:nvSpPr>
          <p:spPr bwMode="auto">
            <a:xfrm>
              <a:off x="5124452" y="2453164"/>
              <a:ext cx="166688" cy="15144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0" y="106"/>
                </a:cxn>
                <a:cxn ang="0">
                  <a:pos x="105" y="87"/>
                </a:cxn>
                <a:cxn ang="0">
                  <a:pos x="56" y="0"/>
                </a:cxn>
                <a:cxn ang="0">
                  <a:pos x="0" y="16"/>
                </a:cxn>
              </a:cxnLst>
              <a:rect l="0" t="0" r="r" b="b"/>
              <a:pathLst>
                <a:path w="105" h="106">
                  <a:moveTo>
                    <a:pt x="0" y="16"/>
                  </a:moveTo>
                  <a:lnTo>
                    <a:pt x="70" y="106"/>
                  </a:lnTo>
                  <a:lnTo>
                    <a:pt x="105" y="87"/>
                  </a:lnTo>
                  <a:lnTo>
                    <a:pt x="5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B1E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1" name="Freeform 80"/>
            <p:cNvSpPr/>
            <p:nvPr/>
          </p:nvSpPr>
          <p:spPr bwMode="auto">
            <a:xfrm>
              <a:off x="5213352" y="2411730"/>
              <a:ext cx="246063" cy="165735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0" y="29"/>
                </a:cxn>
                <a:cxn ang="0">
                  <a:pos x="49" y="116"/>
                </a:cxn>
                <a:cxn ang="0">
                  <a:pos x="155" y="57"/>
                </a:cxn>
                <a:cxn ang="0">
                  <a:pos x="155" y="57"/>
                </a:cxn>
                <a:cxn ang="0">
                  <a:pos x="101" y="0"/>
                </a:cxn>
                <a:cxn ang="0">
                  <a:pos x="101" y="0"/>
                </a:cxn>
              </a:cxnLst>
              <a:rect l="0" t="0" r="r" b="b"/>
              <a:pathLst>
                <a:path w="155" h="116">
                  <a:moveTo>
                    <a:pt x="101" y="0"/>
                  </a:moveTo>
                  <a:lnTo>
                    <a:pt x="0" y="29"/>
                  </a:lnTo>
                  <a:lnTo>
                    <a:pt x="49" y="116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2" name="Freeform 81"/>
            <p:cNvSpPr/>
            <p:nvPr/>
          </p:nvSpPr>
          <p:spPr bwMode="auto">
            <a:xfrm>
              <a:off x="5043489" y="2476024"/>
              <a:ext cx="192088" cy="14716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7" y="103"/>
                </a:cxn>
                <a:cxn ang="0">
                  <a:pos x="121" y="90"/>
                </a:cxn>
                <a:cxn ang="0">
                  <a:pos x="51" y="0"/>
                </a:cxn>
                <a:cxn ang="0">
                  <a:pos x="0" y="14"/>
                </a:cxn>
              </a:cxnLst>
              <a:rect l="0" t="0" r="r" b="b"/>
              <a:pathLst>
                <a:path w="121" h="103">
                  <a:moveTo>
                    <a:pt x="0" y="14"/>
                  </a:moveTo>
                  <a:lnTo>
                    <a:pt x="97" y="103"/>
                  </a:lnTo>
                  <a:lnTo>
                    <a:pt x="121" y="90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68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3" name="Freeform 82"/>
            <p:cNvSpPr/>
            <p:nvPr/>
          </p:nvSpPr>
          <p:spPr bwMode="auto">
            <a:xfrm>
              <a:off x="5111752" y="2493169"/>
              <a:ext cx="541338" cy="34004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5" y="132"/>
                </a:cxn>
                <a:cxn ang="0">
                  <a:pos x="15" y="132"/>
                </a:cxn>
                <a:cxn ang="0">
                  <a:pos x="27" y="141"/>
                </a:cxn>
                <a:cxn ang="0">
                  <a:pos x="38" y="153"/>
                </a:cxn>
                <a:cxn ang="0">
                  <a:pos x="48" y="164"/>
                </a:cxn>
                <a:cxn ang="0">
                  <a:pos x="57" y="176"/>
                </a:cxn>
                <a:cxn ang="0">
                  <a:pos x="65" y="189"/>
                </a:cxn>
                <a:cxn ang="0">
                  <a:pos x="73" y="203"/>
                </a:cxn>
                <a:cxn ang="0">
                  <a:pos x="80" y="216"/>
                </a:cxn>
                <a:cxn ang="0">
                  <a:pos x="86" y="232"/>
                </a:cxn>
                <a:cxn ang="0">
                  <a:pos x="86" y="232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119" y="238"/>
                </a:cxn>
                <a:cxn ang="0">
                  <a:pos x="151" y="238"/>
                </a:cxn>
                <a:cxn ang="0">
                  <a:pos x="183" y="237"/>
                </a:cxn>
                <a:cxn ang="0">
                  <a:pos x="215" y="235"/>
                </a:cxn>
                <a:cxn ang="0">
                  <a:pos x="246" y="230"/>
                </a:cxn>
                <a:cxn ang="0">
                  <a:pos x="278" y="226"/>
                </a:cxn>
                <a:cxn ang="0">
                  <a:pos x="310" y="219"/>
                </a:cxn>
                <a:cxn ang="0">
                  <a:pos x="341" y="211"/>
                </a:cxn>
                <a:cxn ang="0">
                  <a:pos x="341" y="211"/>
                </a:cxn>
                <a:cxn ang="0">
                  <a:pos x="334" y="186"/>
                </a:cxn>
                <a:cxn ang="0">
                  <a:pos x="324" y="161"/>
                </a:cxn>
                <a:cxn ang="0">
                  <a:pos x="314" y="135"/>
                </a:cxn>
                <a:cxn ang="0">
                  <a:pos x="303" y="111"/>
                </a:cxn>
                <a:cxn ang="0">
                  <a:pos x="291" y="89"/>
                </a:cxn>
                <a:cxn ang="0">
                  <a:pos x="276" y="65"/>
                </a:cxn>
                <a:cxn ang="0">
                  <a:pos x="261" y="45"/>
                </a:cxn>
                <a:cxn ang="0">
                  <a:pos x="243" y="24"/>
                </a:cxn>
                <a:cxn ang="0">
                  <a:pos x="243" y="24"/>
                </a:cxn>
                <a:cxn ang="0">
                  <a:pos x="219" y="0"/>
                </a:cxn>
                <a:cxn ang="0">
                  <a:pos x="219" y="0"/>
                </a:cxn>
              </a:cxnLst>
              <a:rect l="0" t="0" r="r" b="b"/>
              <a:pathLst>
                <a:path w="341" h="238">
                  <a:moveTo>
                    <a:pt x="219" y="0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7" y="141"/>
                  </a:lnTo>
                  <a:lnTo>
                    <a:pt x="38" y="153"/>
                  </a:lnTo>
                  <a:lnTo>
                    <a:pt x="48" y="164"/>
                  </a:lnTo>
                  <a:lnTo>
                    <a:pt x="57" y="176"/>
                  </a:lnTo>
                  <a:lnTo>
                    <a:pt x="65" y="189"/>
                  </a:lnTo>
                  <a:lnTo>
                    <a:pt x="73" y="203"/>
                  </a:lnTo>
                  <a:lnTo>
                    <a:pt x="80" y="216"/>
                  </a:lnTo>
                  <a:lnTo>
                    <a:pt x="86" y="232"/>
                  </a:lnTo>
                  <a:lnTo>
                    <a:pt x="86" y="232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119" y="238"/>
                  </a:lnTo>
                  <a:lnTo>
                    <a:pt x="151" y="238"/>
                  </a:lnTo>
                  <a:lnTo>
                    <a:pt x="183" y="237"/>
                  </a:lnTo>
                  <a:lnTo>
                    <a:pt x="215" y="235"/>
                  </a:lnTo>
                  <a:lnTo>
                    <a:pt x="246" y="230"/>
                  </a:lnTo>
                  <a:lnTo>
                    <a:pt x="278" y="226"/>
                  </a:lnTo>
                  <a:lnTo>
                    <a:pt x="310" y="219"/>
                  </a:lnTo>
                  <a:lnTo>
                    <a:pt x="341" y="211"/>
                  </a:lnTo>
                  <a:lnTo>
                    <a:pt x="341" y="211"/>
                  </a:lnTo>
                  <a:lnTo>
                    <a:pt x="334" y="186"/>
                  </a:lnTo>
                  <a:lnTo>
                    <a:pt x="324" y="161"/>
                  </a:lnTo>
                  <a:lnTo>
                    <a:pt x="314" y="135"/>
                  </a:lnTo>
                  <a:lnTo>
                    <a:pt x="303" y="111"/>
                  </a:lnTo>
                  <a:lnTo>
                    <a:pt x="291" y="89"/>
                  </a:lnTo>
                  <a:lnTo>
                    <a:pt x="276" y="65"/>
                  </a:lnTo>
                  <a:lnTo>
                    <a:pt x="261" y="45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19" y="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4" name="Freeform 83"/>
            <p:cNvSpPr/>
            <p:nvPr/>
          </p:nvSpPr>
          <p:spPr bwMode="auto">
            <a:xfrm>
              <a:off x="3917952" y="945833"/>
              <a:ext cx="803275" cy="477203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65" y="20"/>
                </a:cxn>
                <a:cxn ang="0">
                  <a:pos x="65" y="20"/>
                </a:cxn>
                <a:cxn ang="0">
                  <a:pos x="53" y="47"/>
                </a:cxn>
                <a:cxn ang="0">
                  <a:pos x="43" y="76"/>
                </a:cxn>
                <a:cxn ang="0">
                  <a:pos x="32" y="103"/>
                </a:cxn>
                <a:cxn ang="0">
                  <a:pos x="24" y="131"/>
                </a:cxn>
                <a:cxn ang="0">
                  <a:pos x="16" y="161"/>
                </a:cxn>
                <a:cxn ang="0">
                  <a:pos x="10" y="190"/>
                </a:cxn>
                <a:cxn ang="0">
                  <a:pos x="5" y="220"/>
                </a:cxn>
                <a:cxn ang="0">
                  <a:pos x="0" y="249"/>
                </a:cxn>
                <a:cxn ang="0">
                  <a:pos x="506" y="334"/>
                </a:cxn>
                <a:cxn ang="0">
                  <a:pos x="506" y="334"/>
                </a:cxn>
                <a:cxn ang="0">
                  <a:pos x="491" y="250"/>
                </a:cxn>
                <a:cxn ang="0">
                  <a:pos x="478" y="166"/>
                </a:cxn>
                <a:cxn ang="0">
                  <a:pos x="468" y="82"/>
                </a:cxn>
                <a:cxn ang="0">
                  <a:pos x="462" y="0"/>
                </a:cxn>
                <a:cxn ang="0">
                  <a:pos x="462" y="0"/>
                </a:cxn>
              </a:cxnLst>
              <a:rect l="0" t="0" r="r" b="b"/>
              <a:pathLst>
                <a:path w="506" h="334">
                  <a:moveTo>
                    <a:pt x="462" y="0"/>
                  </a:moveTo>
                  <a:lnTo>
                    <a:pt x="65" y="20"/>
                  </a:lnTo>
                  <a:lnTo>
                    <a:pt x="65" y="20"/>
                  </a:lnTo>
                  <a:lnTo>
                    <a:pt x="53" y="47"/>
                  </a:lnTo>
                  <a:lnTo>
                    <a:pt x="43" y="76"/>
                  </a:lnTo>
                  <a:lnTo>
                    <a:pt x="32" y="103"/>
                  </a:lnTo>
                  <a:lnTo>
                    <a:pt x="24" y="131"/>
                  </a:lnTo>
                  <a:lnTo>
                    <a:pt x="16" y="161"/>
                  </a:lnTo>
                  <a:lnTo>
                    <a:pt x="10" y="190"/>
                  </a:lnTo>
                  <a:lnTo>
                    <a:pt x="5" y="220"/>
                  </a:lnTo>
                  <a:lnTo>
                    <a:pt x="0" y="249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491" y="250"/>
                  </a:lnTo>
                  <a:lnTo>
                    <a:pt x="478" y="166"/>
                  </a:lnTo>
                  <a:lnTo>
                    <a:pt x="468" y="82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AC70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5" name="Freeform 84"/>
            <p:cNvSpPr/>
            <p:nvPr/>
          </p:nvSpPr>
          <p:spPr bwMode="auto">
            <a:xfrm>
              <a:off x="4641852" y="258604"/>
              <a:ext cx="1208088" cy="534353"/>
            </a:xfrm>
            <a:custGeom>
              <a:avLst/>
              <a:gdLst/>
              <a:ahLst/>
              <a:cxnLst>
                <a:cxn ang="0">
                  <a:pos x="761" y="97"/>
                </a:cxn>
                <a:cxn ang="0">
                  <a:pos x="761" y="97"/>
                </a:cxn>
                <a:cxn ang="0">
                  <a:pos x="736" y="84"/>
                </a:cxn>
                <a:cxn ang="0">
                  <a:pos x="736" y="84"/>
                </a:cxn>
                <a:cxn ang="0">
                  <a:pos x="710" y="71"/>
                </a:cxn>
                <a:cxn ang="0">
                  <a:pos x="685" y="60"/>
                </a:cxn>
                <a:cxn ang="0">
                  <a:pos x="660" y="51"/>
                </a:cxn>
                <a:cxn ang="0">
                  <a:pos x="633" y="41"/>
                </a:cxn>
                <a:cxn ang="0">
                  <a:pos x="606" y="33"/>
                </a:cxn>
                <a:cxn ang="0">
                  <a:pos x="577" y="25"/>
                </a:cxn>
                <a:cxn ang="0">
                  <a:pos x="549" y="19"/>
                </a:cxn>
                <a:cxn ang="0">
                  <a:pos x="520" y="13"/>
                </a:cxn>
                <a:cxn ang="0">
                  <a:pos x="491" y="8"/>
                </a:cxn>
                <a:cxn ang="0">
                  <a:pos x="463" y="5"/>
                </a:cxn>
                <a:cxn ang="0">
                  <a:pos x="434" y="1"/>
                </a:cxn>
                <a:cxn ang="0">
                  <a:pos x="404" y="0"/>
                </a:cxn>
                <a:cxn ang="0">
                  <a:pos x="376" y="0"/>
                </a:cxn>
                <a:cxn ang="0">
                  <a:pos x="347" y="0"/>
                </a:cxn>
                <a:cxn ang="0">
                  <a:pos x="320" y="1"/>
                </a:cxn>
                <a:cxn ang="0">
                  <a:pos x="292" y="5"/>
                </a:cxn>
                <a:cxn ang="0">
                  <a:pos x="292" y="5"/>
                </a:cxn>
                <a:cxn ang="0">
                  <a:pos x="255" y="9"/>
                </a:cxn>
                <a:cxn ang="0">
                  <a:pos x="217" y="17"/>
                </a:cxn>
                <a:cxn ang="0">
                  <a:pos x="181" y="25"/>
                </a:cxn>
                <a:cxn ang="0">
                  <a:pos x="142" y="35"/>
                </a:cxn>
                <a:cxn ang="0">
                  <a:pos x="106" y="46"/>
                </a:cxn>
                <a:cxn ang="0">
                  <a:pos x="69" y="59"/>
                </a:cxn>
                <a:cxn ang="0">
                  <a:pos x="35" y="7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6" y="97"/>
                </a:cxn>
                <a:cxn ang="0">
                  <a:pos x="9" y="101"/>
                </a:cxn>
                <a:cxn ang="0">
                  <a:pos x="11" y="105"/>
                </a:cxn>
                <a:cxn ang="0">
                  <a:pos x="11" y="105"/>
                </a:cxn>
                <a:cxn ang="0">
                  <a:pos x="28" y="120"/>
                </a:cxn>
                <a:cxn ang="0">
                  <a:pos x="46" y="135"/>
                </a:cxn>
                <a:cxn ang="0">
                  <a:pos x="62" y="149"/>
                </a:cxn>
                <a:cxn ang="0">
                  <a:pos x="69" y="157"/>
                </a:cxn>
                <a:cxn ang="0">
                  <a:pos x="76" y="166"/>
                </a:cxn>
                <a:cxn ang="0">
                  <a:pos x="76" y="166"/>
                </a:cxn>
                <a:cxn ang="0">
                  <a:pos x="119" y="217"/>
                </a:cxn>
                <a:cxn ang="0">
                  <a:pos x="160" y="270"/>
                </a:cxn>
                <a:cxn ang="0">
                  <a:pos x="201" y="322"/>
                </a:cxn>
                <a:cxn ang="0">
                  <a:pos x="241" y="374"/>
                </a:cxn>
                <a:cxn ang="0">
                  <a:pos x="241" y="374"/>
                </a:cxn>
                <a:cxn ang="0">
                  <a:pos x="355" y="311"/>
                </a:cxn>
                <a:cxn ang="0">
                  <a:pos x="471" y="246"/>
                </a:cxn>
                <a:cxn ang="0">
                  <a:pos x="587" y="184"/>
                </a:cxn>
                <a:cxn ang="0">
                  <a:pos x="645" y="154"/>
                </a:cxn>
                <a:cxn ang="0">
                  <a:pos x="706" y="125"/>
                </a:cxn>
                <a:cxn ang="0">
                  <a:pos x="706" y="125"/>
                </a:cxn>
                <a:cxn ang="0">
                  <a:pos x="734" y="111"/>
                </a:cxn>
                <a:cxn ang="0">
                  <a:pos x="761" y="97"/>
                </a:cxn>
                <a:cxn ang="0">
                  <a:pos x="761" y="97"/>
                </a:cxn>
              </a:cxnLst>
              <a:rect l="0" t="0" r="r" b="b"/>
              <a:pathLst>
                <a:path w="761" h="374">
                  <a:moveTo>
                    <a:pt x="761" y="97"/>
                  </a:moveTo>
                  <a:lnTo>
                    <a:pt x="761" y="97"/>
                  </a:lnTo>
                  <a:lnTo>
                    <a:pt x="736" y="84"/>
                  </a:lnTo>
                  <a:lnTo>
                    <a:pt x="736" y="84"/>
                  </a:lnTo>
                  <a:lnTo>
                    <a:pt x="710" y="71"/>
                  </a:lnTo>
                  <a:lnTo>
                    <a:pt x="685" y="60"/>
                  </a:lnTo>
                  <a:lnTo>
                    <a:pt x="660" y="51"/>
                  </a:lnTo>
                  <a:lnTo>
                    <a:pt x="633" y="41"/>
                  </a:lnTo>
                  <a:lnTo>
                    <a:pt x="606" y="33"/>
                  </a:lnTo>
                  <a:lnTo>
                    <a:pt x="577" y="25"/>
                  </a:lnTo>
                  <a:lnTo>
                    <a:pt x="549" y="19"/>
                  </a:lnTo>
                  <a:lnTo>
                    <a:pt x="520" y="13"/>
                  </a:lnTo>
                  <a:lnTo>
                    <a:pt x="491" y="8"/>
                  </a:lnTo>
                  <a:lnTo>
                    <a:pt x="463" y="5"/>
                  </a:lnTo>
                  <a:lnTo>
                    <a:pt x="434" y="1"/>
                  </a:lnTo>
                  <a:lnTo>
                    <a:pt x="404" y="0"/>
                  </a:lnTo>
                  <a:lnTo>
                    <a:pt x="376" y="0"/>
                  </a:lnTo>
                  <a:lnTo>
                    <a:pt x="347" y="0"/>
                  </a:lnTo>
                  <a:lnTo>
                    <a:pt x="320" y="1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55" y="9"/>
                  </a:lnTo>
                  <a:lnTo>
                    <a:pt x="217" y="17"/>
                  </a:lnTo>
                  <a:lnTo>
                    <a:pt x="181" y="25"/>
                  </a:lnTo>
                  <a:lnTo>
                    <a:pt x="142" y="35"/>
                  </a:lnTo>
                  <a:lnTo>
                    <a:pt x="106" y="46"/>
                  </a:lnTo>
                  <a:lnTo>
                    <a:pt x="69" y="59"/>
                  </a:lnTo>
                  <a:lnTo>
                    <a:pt x="35" y="7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6" y="97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28" y="120"/>
                  </a:lnTo>
                  <a:lnTo>
                    <a:pt x="46" y="135"/>
                  </a:lnTo>
                  <a:lnTo>
                    <a:pt x="62" y="149"/>
                  </a:lnTo>
                  <a:lnTo>
                    <a:pt x="69" y="157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119" y="217"/>
                  </a:lnTo>
                  <a:lnTo>
                    <a:pt x="160" y="270"/>
                  </a:lnTo>
                  <a:lnTo>
                    <a:pt x="201" y="32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355" y="311"/>
                  </a:lnTo>
                  <a:lnTo>
                    <a:pt x="471" y="246"/>
                  </a:lnTo>
                  <a:lnTo>
                    <a:pt x="587" y="184"/>
                  </a:lnTo>
                  <a:lnTo>
                    <a:pt x="645" y="154"/>
                  </a:lnTo>
                  <a:lnTo>
                    <a:pt x="706" y="125"/>
                  </a:lnTo>
                  <a:lnTo>
                    <a:pt x="706" y="125"/>
                  </a:lnTo>
                  <a:lnTo>
                    <a:pt x="734" y="111"/>
                  </a:lnTo>
                  <a:lnTo>
                    <a:pt x="761" y="97"/>
                  </a:lnTo>
                  <a:lnTo>
                    <a:pt x="761" y="97"/>
                  </a:lnTo>
                  <a:close/>
                </a:path>
              </a:pathLst>
            </a:custGeom>
            <a:solidFill>
              <a:srgbClr val="814E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6" name="Freeform 85"/>
            <p:cNvSpPr/>
            <p:nvPr/>
          </p:nvSpPr>
          <p:spPr bwMode="auto">
            <a:xfrm>
              <a:off x="5024439" y="397193"/>
              <a:ext cx="1362075" cy="800100"/>
            </a:xfrm>
            <a:custGeom>
              <a:avLst/>
              <a:gdLst/>
              <a:ahLst/>
              <a:cxnLst>
                <a:cxn ang="0">
                  <a:pos x="850" y="304"/>
                </a:cxn>
                <a:cxn ang="0">
                  <a:pos x="850" y="304"/>
                </a:cxn>
                <a:cxn ang="0">
                  <a:pos x="817" y="258"/>
                </a:cxn>
                <a:cxn ang="0">
                  <a:pos x="782" y="214"/>
                </a:cxn>
                <a:cxn ang="0">
                  <a:pos x="744" y="173"/>
                </a:cxn>
                <a:cxn ang="0">
                  <a:pos x="703" y="133"/>
                </a:cxn>
                <a:cxn ang="0">
                  <a:pos x="660" y="95"/>
                </a:cxn>
                <a:cxn ang="0">
                  <a:pos x="615" y="62"/>
                </a:cxn>
                <a:cxn ang="0">
                  <a:pos x="569" y="28"/>
                </a:cxn>
                <a:cxn ang="0">
                  <a:pos x="520" y="0"/>
                </a:cxn>
                <a:cxn ang="0">
                  <a:pos x="520" y="0"/>
                </a:cxn>
                <a:cxn ang="0">
                  <a:pos x="493" y="14"/>
                </a:cxn>
                <a:cxn ang="0">
                  <a:pos x="465" y="28"/>
                </a:cxn>
                <a:cxn ang="0">
                  <a:pos x="465" y="28"/>
                </a:cxn>
                <a:cxn ang="0">
                  <a:pos x="404" y="57"/>
                </a:cxn>
                <a:cxn ang="0">
                  <a:pos x="346" y="87"/>
                </a:cxn>
                <a:cxn ang="0">
                  <a:pos x="230" y="149"/>
                </a:cxn>
                <a:cxn ang="0">
                  <a:pos x="114" y="214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39" y="336"/>
                </a:cxn>
                <a:cxn ang="0">
                  <a:pos x="79" y="398"/>
                </a:cxn>
                <a:cxn ang="0">
                  <a:pos x="97" y="428"/>
                </a:cxn>
                <a:cxn ang="0">
                  <a:pos x="114" y="460"/>
                </a:cxn>
                <a:cxn ang="0">
                  <a:pos x="130" y="493"/>
                </a:cxn>
                <a:cxn ang="0">
                  <a:pos x="146" y="526"/>
                </a:cxn>
                <a:cxn ang="0">
                  <a:pos x="146" y="526"/>
                </a:cxn>
                <a:cxn ang="0">
                  <a:pos x="162" y="560"/>
                </a:cxn>
                <a:cxn ang="0">
                  <a:pos x="858" y="315"/>
                </a:cxn>
                <a:cxn ang="0">
                  <a:pos x="858" y="315"/>
                </a:cxn>
                <a:cxn ang="0">
                  <a:pos x="850" y="304"/>
                </a:cxn>
                <a:cxn ang="0">
                  <a:pos x="850" y="304"/>
                </a:cxn>
              </a:cxnLst>
              <a:rect l="0" t="0" r="r" b="b"/>
              <a:pathLst>
                <a:path w="858" h="560">
                  <a:moveTo>
                    <a:pt x="850" y="304"/>
                  </a:moveTo>
                  <a:lnTo>
                    <a:pt x="850" y="304"/>
                  </a:lnTo>
                  <a:lnTo>
                    <a:pt x="817" y="258"/>
                  </a:lnTo>
                  <a:lnTo>
                    <a:pt x="782" y="214"/>
                  </a:lnTo>
                  <a:lnTo>
                    <a:pt x="744" y="173"/>
                  </a:lnTo>
                  <a:lnTo>
                    <a:pt x="703" y="133"/>
                  </a:lnTo>
                  <a:lnTo>
                    <a:pt x="660" y="95"/>
                  </a:lnTo>
                  <a:lnTo>
                    <a:pt x="615" y="62"/>
                  </a:lnTo>
                  <a:lnTo>
                    <a:pt x="569" y="28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493" y="14"/>
                  </a:lnTo>
                  <a:lnTo>
                    <a:pt x="465" y="28"/>
                  </a:lnTo>
                  <a:lnTo>
                    <a:pt x="465" y="28"/>
                  </a:lnTo>
                  <a:lnTo>
                    <a:pt x="404" y="57"/>
                  </a:lnTo>
                  <a:lnTo>
                    <a:pt x="346" y="87"/>
                  </a:lnTo>
                  <a:lnTo>
                    <a:pt x="230" y="149"/>
                  </a:lnTo>
                  <a:lnTo>
                    <a:pt x="114" y="214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9" y="336"/>
                  </a:lnTo>
                  <a:lnTo>
                    <a:pt x="79" y="398"/>
                  </a:lnTo>
                  <a:lnTo>
                    <a:pt x="97" y="428"/>
                  </a:lnTo>
                  <a:lnTo>
                    <a:pt x="114" y="460"/>
                  </a:lnTo>
                  <a:lnTo>
                    <a:pt x="130" y="493"/>
                  </a:lnTo>
                  <a:lnTo>
                    <a:pt x="146" y="526"/>
                  </a:lnTo>
                  <a:lnTo>
                    <a:pt x="146" y="526"/>
                  </a:lnTo>
                  <a:lnTo>
                    <a:pt x="162" y="560"/>
                  </a:lnTo>
                  <a:lnTo>
                    <a:pt x="858" y="315"/>
                  </a:lnTo>
                  <a:lnTo>
                    <a:pt x="858" y="315"/>
                  </a:lnTo>
                  <a:lnTo>
                    <a:pt x="850" y="304"/>
                  </a:lnTo>
                  <a:lnTo>
                    <a:pt x="850" y="304"/>
                  </a:lnTo>
                  <a:close/>
                </a:path>
              </a:pathLst>
            </a:custGeom>
            <a:solidFill>
              <a:srgbClr val="8165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7" name="Freeform 86"/>
            <p:cNvSpPr/>
            <p:nvPr/>
          </p:nvSpPr>
          <p:spPr bwMode="auto">
            <a:xfrm>
              <a:off x="5281614" y="847249"/>
              <a:ext cx="1127125" cy="401479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0" y="245"/>
                </a:cxn>
                <a:cxn ang="0">
                  <a:pos x="0" y="245"/>
                </a:cxn>
                <a:cxn ang="0">
                  <a:pos x="16" y="281"/>
                </a:cxn>
                <a:cxn ang="0">
                  <a:pos x="710" y="24"/>
                </a:cxn>
                <a:cxn ang="0">
                  <a:pos x="710" y="24"/>
                </a:cxn>
                <a:cxn ang="0">
                  <a:pos x="696" y="0"/>
                </a:cxn>
                <a:cxn ang="0">
                  <a:pos x="696" y="0"/>
                </a:cxn>
              </a:cxnLst>
              <a:rect l="0" t="0" r="r" b="b"/>
              <a:pathLst>
                <a:path w="710" h="281">
                  <a:moveTo>
                    <a:pt x="696" y="0"/>
                  </a:moveTo>
                  <a:lnTo>
                    <a:pt x="0" y="245"/>
                  </a:lnTo>
                  <a:lnTo>
                    <a:pt x="0" y="245"/>
                  </a:lnTo>
                  <a:lnTo>
                    <a:pt x="16" y="281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8" name="Freeform 87"/>
            <p:cNvSpPr/>
            <p:nvPr/>
          </p:nvSpPr>
          <p:spPr bwMode="auto">
            <a:xfrm>
              <a:off x="5307014" y="881539"/>
              <a:ext cx="1133475" cy="412909"/>
            </a:xfrm>
            <a:custGeom>
              <a:avLst/>
              <a:gdLst/>
              <a:ahLst/>
              <a:cxnLst>
                <a:cxn ang="0">
                  <a:pos x="694" y="0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4" y="289"/>
                </a:cxn>
                <a:cxn ang="0">
                  <a:pos x="714" y="35"/>
                </a:cxn>
                <a:cxn ang="0">
                  <a:pos x="714" y="35"/>
                </a:cxn>
                <a:cxn ang="0">
                  <a:pos x="694" y="0"/>
                </a:cxn>
                <a:cxn ang="0">
                  <a:pos x="694" y="0"/>
                </a:cxn>
              </a:cxnLst>
              <a:rect l="0" t="0" r="r" b="b"/>
              <a:pathLst>
                <a:path w="714" h="289">
                  <a:moveTo>
                    <a:pt x="694" y="0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14" y="289"/>
                  </a:lnTo>
                  <a:lnTo>
                    <a:pt x="714" y="35"/>
                  </a:lnTo>
                  <a:lnTo>
                    <a:pt x="714" y="35"/>
                  </a:lnTo>
                  <a:lnTo>
                    <a:pt x="694" y="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9" name="Freeform 88"/>
            <p:cNvSpPr/>
            <p:nvPr/>
          </p:nvSpPr>
          <p:spPr bwMode="auto">
            <a:xfrm>
              <a:off x="5329239" y="931545"/>
              <a:ext cx="1130300" cy="414338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0" y="254"/>
                </a:cxn>
                <a:cxn ang="0">
                  <a:pos x="0" y="254"/>
                </a:cxn>
                <a:cxn ang="0">
                  <a:pos x="16" y="290"/>
                </a:cxn>
                <a:cxn ang="0">
                  <a:pos x="712" y="27"/>
                </a:cxn>
                <a:cxn ang="0">
                  <a:pos x="712" y="27"/>
                </a:cxn>
                <a:cxn ang="0">
                  <a:pos x="700" y="0"/>
                </a:cxn>
                <a:cxn ang="0">
                  <a:pos x="700" y="0"/>
                </a:cxn>
              </a:cxnLst>
              <a:rect l="0" t="0" r="r" b="b"/>
              <a:pathLst>
                <a:path w="712" h="290">
                  <a:moveTo>
                    <a:pt x="700" y="0"/>
                  </a:moveTo>
                  <a:lnTo>
                    <a:pt x="0" y="254"/>
                  </a:lnTo>
                  <a:lnTo>
                    <a:pt x="0" y="254"/>
                  </a:lnTo>
                  <a:lnTo>
                    <a:pt x="16" y="290"/>
                  </a:lnTo>
                  <a:lnTo>
                    <a:pt x="712" y="27"/>
                  </a:lnTo>
                  <a:lnTo>
                    <a:pt x="712" y="27"/>
                  </a:lnTo>
                  <a:lnTo>
                    <a:pt x="700" y="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0" name="Freeform 89"/>
            <p:cNvSpPr/>
            <p:nvPr/>
          </p:nvSpPr>
          <p:spPr bwMode="auto">
            <a:xfrm>
              <a:off x="5354639" y="970121"/>
              <a:ext cx="1122363" cy="447199"/>
            </a:xfrm>
            <a:custGeom>
              <a:avLst/>
              <a:gdLst/>
              <a:ahLst/>
              <a:cxnLst>
                <a:cxn ang="0">
                  <a:pos x="707" y="29"/>
                </a:cxn>
                <a:cxn ang="0">
                  <a:pos x="707" y="29"/>
                </a:cxn>
                <a:cxn ang="0">
                  <a:pos x="696" y="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0" y="313"/>
                </a:cxn>
                <a:cxn ang="0">
                  <a:pos x="707" y="29"/>
                </a:cxn>
              </a:cxnLst>
              <a:rect l="0" t="0" r="r" b="b"/>
              <a:pathLst>
                <a:path w="707" h="313">
                  <a:moveTo>
                    <a:pt x="707" y="29"/>
                  </a:moveTo>
                  <a:lnTo>
                    <a:pt x="707" y="29"/>
                  </a:lnTo>
                  <a:lnTo>
                    <a:pt x="696" y="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0" y="313"/>
                  </a:lnTo>
                  <a:lnTo>
                    <a:pt x="707" y="2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1" name="Freeform 90"/>
            <p:cNvSpPr/>
            <p:nvPr/>
          </p:nvSpPr>
          <p:spPr bwMode="auto">
            <a:xfrm>
              <a:off x="5386389" y="1011555"/>
              <a:ext cx="1103313" cy="48720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0" y="284"/>
                </a:cxn>
                <a:cxn ang="0">
                  <a:pos x="0" y="284"/>
                </a:cxn>
                <a:cxn ang="0">
                  <a:pos x="26" y="341"/>
                </a:cxn>
                <a:cxn ang="0">
                  <a:pos x="695" y="20"/>
                </a:cxn>
                <a:cxn ang="0">
                  <a:pos x="695" y="20"/>
                </a:cxn>
                <a:cxn ang="0">
                  <a:pos x="687" y="0"/>
                </a:cxn>
                <a:cxn ang="0">
                  <a:pos x="687" y="0"/>
                </a:cxn>
              </a:cxnLst>
              <a:rect l="0" t="0" r="r" b="b"/>
              <a:pathLst>
                <a:path w="695" h="341">
                  <a:moveTo>
                    <a:pt x="687" y="0"/>
                  </a:moveTo>
                  <a:lnTo>
                    <a:pt x="0" y="284"/>
                  </a:lnTo>
                  <a:lnTo>
                    <a:pt x="0" y="284"/>
                  </a:lnTo>
                  <a:lnTo>
                    <a:pt x="26" y="341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687" y="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EB603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2" name="Freeform 91"/>
            <p:cNvSpPr/>
            <p:nvPr/>
          </p:nvSpPr>
          <p:spPr bwMode="auto">
            <a:xfrm>
              <a:off x="5427664" y="1040130"/>
              <a:ext cx="1074738" cy="535781"/>
            </a:xfrm>
            <a:custGeom>
              <a:avLst/>
              <a:gdLst/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20" y="375"/>
                </a:cxn>
                <a:cxn ang="0">
                  <a:pos x="677" y="26"/>
                </a:cxn>
                <a:cxn ang="0">
                  <a:pos x="677" y="26"/>
                </a:cxn>
                <a:cxn ang="0">
                  <a:pos x="669" y="0"/>
                </a:cxn>
                <a:cxn ang="0">
                  <a:pos x="0" y="321"/>
                </a:cxn>
              </a:cxnLst>
              <a:rect l="0" t="0" r="r" b="b"/>
              <a:pathLst>
                <a:path w="677" h="375">
                  <a:moveTo>
                    <a:pt x="0" y="321"/>
                  </a:moveTo>
                  <a:lnTo>
                    <a:pt x="0" y="321"/>
                  </a:lnTo>
                  <a:lnTo>
                    <a:pt x="20" y="375"/>
                  </a:lnTo>
                  <a:lnTo>
                    <a:pt x="677" y="26"/>
                  </a:lnTo>
                  <a:lnTo>
                    <a:pt x="677" y="26"/>
                  </a:lnTo>
                  <a:lnTo>
                    <a:pt x="669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3" name="Freeform 92"/>
            <p:cNvSpPr/>
            <p:nvPr/>
          </p:nvSpPr>
          <p:spPr bwMode="auto">
            <a:xfrm>
              <a:off x="5476877" y="1608773"/>
              <a:ext cx="33338" cy="142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0"/>
                </a:cxn>
                <a:cxn ang="0">
                  <a:pos x="21" y="0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4" name="Freeform 93"/>
            <p:cNvSpPr/>
            <p:nvPr/>
          </p:nvSpPr>
          <p:spPr bwMode="auto">
            <a:xfrm>
              <a:off x="5459414" y="1260158"/>
              <a:ext cx="695325" cy="354330"/>
            </a:xfrm>
            <a:custGeom>
              <a:avLst/>
              <a:gdLst/>
              <a:ahLst/>
              <a:cxnLst>
                <a:cxn ang="0">
                  <a:pos x="0" y="221"/>
                </a:cxn>
                <a:cxn ang="0">
                  <a:pos x="0" y="221"/>
                </a:cxn>
                <a:cxn ang="0">
                  <a:pos x="11" y="248"/>
                </a:cxn>
                <a:cxn ang="0">
                  <a:pos x="32" y="244"/>
                </a:cxn>
                <a:cxn ang="0">
                  <a:pos x="438" y="65"/>
                </a:cxn>
                <a:cxn ang="0">
                  <a:pos x="414" y="0"/>
                </a:cxn>
                <a:cxn ang="0">
                  <a:pos x="0" y="221"/>
                </a:cxn>
              </a:cxnLst>
              <a:rect l="0" t="0" r="r" b="b"/>
              <a:pathLst>
                <a:path w="438" h="248">
                  <a:moveTo>
                    <a:pt x="0" y="221"/>
                  </a:moveTo>
                  <a:lnTo>
                    <a:pt x="0" y="221"/>
                  </a:lnTo>
                  <a:lnTo>
                    <a:pt x="11" y="248"/>
                  </a:lnTo>
                  <a:lnTo>
                    <a:pt x="32" y="244"/>
                  </a:lnTo>
                  <a:lnTo>
                    <a:pt x="438" y="65"/>
                  </a:lnTo>
                  <a:lnTo>
                    <a:pt x="414" y="0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5" name="Freeform 94"/>
            <p:cNvSpPr/>
            <p:nvPr/>
          </p:nvSpPr>
          <p:spPr bwMode="auto">
            <a:xfrm>
              <a:off x="6205539" y="1174433"/>
              <a:ext cx="128588" cy="14287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100"/>
                </a:cxn>
                <a:cxn ang="0">
                  <a:pos x="81" y="74"/>
                </a:cxn>
                <a:cxn ang="0">
                  <a:pos x="60" y="0"/>
                </a:cxn>
                <a:cxn ang="0">
                  <a:pos x="0" y="30"/>
                </a:cxn>
              </a:cxnLst>
              <a:rect l="0" t="0" r="r" b="b"/>
              <a:pathLst>
                <a:path w="81" h="100">
                  <a:moveTo>
                    <a:pt x="0" y="30"/>
                  </a:moveTo>
                  <a:lnTo>
                    <a:pt x="24" y="100"/>
                  </a:lnTo>
                  <a:lnTo>
                    <a:pt x="81" y="74"/>
                  </a:lnTo>
                  <a:lnTo>
                    <a:pt x="6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6" name="Freeform 95"/>
            <p:cNvSpPr/>
            <p:nvPr/>
          </p:nvSpPr>
          <p:spPr bwMode="auto">
            <a:xfrm>
              <a:off x="6300789" y="1124426"/>
              <a:ext cx="139700" cy="15573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109"/>
                </a:cxn>
                <a:cxn ang="0">
                  <a:pos x="88" y="81"/>
                </a:cxn>
                <a:cxn ang="0">
                  <a:pos x="64" y="0"/>
                </a:cxn>
                <a:cxn ang="0">
                  <a:pos x="0" y="35"/>
                </a:cxn>
              </a:cxnLst>
              <a:rect l="0" t="0" r="r" b="b"/>
              <a:pathLst>
                <a:path w="88" h="109">
                  <a:moveTo>
                    <a:pt x="0" y="35"/>
                  </a:moveTo>
                  <a:lnTo>
                    <a:pt x="21" y="109"/>
                  </a:lnTo>
                  <a:lnTo>
                    <a:pt x="88" y="81"/>
                  </a:lnTo>
                  <a:lnTo>
                    <a:pt x="6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7" name="Freeform 96"/>
            <p:cNvSpPr/>
            <p:nvPr/>
          </p:nvSpPr>
          <p:spPr bwMode="auto">
            <a:xfrm>
              <a:off x="6402389" y="1077278"/>
              <a:ext cx="133350" cy="162878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0" y="33"/>
                </a:cxn>
                <a:cxn ang="0">
                  <a:pos x="24" y="114"/>
                </a:cxn>
                <a:cxn ang="0">
                  <a:pos x="84" y="87"/>
                </a:cxn>
                <a:cxn ang="0">
                  <a:pos x="84" y="87"/>
                </a:cxn>
                <a:cxn ang="0">
                  <a:pos x="74" y="42"/>
                </a:cxn>
                <a:cxn ang="0">
                  <a:pos x="63" y="0"/>
                </a:cxn>
                <a:cxn ang="0">
                  <a:pos x="63" y="0"/>
                </a:cxn>
              </a:cxnLst>
              <a:rect l="0" t="0" r="r" b="b"/>
              <a:pathLst>
                <a:path w="84" h="114">
                  <a:moveTo>
                    <a:pt x="63" y="0"/>
                  </a:moveTo>
                  <a:lnTo>
                    <a:pt x="0" y="33"/>
                  </a:lnTo>
                  <a:lnTo>
                    <a:pt x="24" y="114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74" y="42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8" name="Freeform 97"/>
            <p:cNvSpPr/>
            <p:nvPr/>
          </p:nvSpPr>
          <p:spPr bwMode="auto">
            <a:xfrm>
              <a:off x="6116639" y="1217295"/>
              <a:ext cx="127000" cy="1357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95"/>
                </a:cxn>
                <a:cxn ang="0">
                  <a:pos x="80" y="70"/>
                </a:cxn>
                <a:cxn ang="0">
                  <a:pos x="56" y="0"/>
                </a:cxn>
                <a:cxn ang="0">
                  <a:pos x="0" y="30"/>
                </a:cxn>
              </a:cxnLst>
              <a:rect l="0" t="0" r="r" b="b"/>
              <a:pathLst>
                <a:path w="80" h="95">
                  <a:moveTo>
                    <a:pt x="0" y="30"/>
                  </a:moveTo>
                  <a:lnTo>
                    <a:pt x="24" y="95"/>
                  </a:lnTo>
                  <a:lnTo>
                    <a:pt x="80" y="70"/>
                  </a:lnTo>
                  <a:lnTo>
                    <a:pt x="5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9" name="Freeform 98"/>
            <p:cNvSpPr/>
            <p:nvPr/>
          </p:nvSpPr>
          <p:spPr bwMode="auto">
            <a:xfrm>
              <a:off x="5510214" y="1201579"/>
              <a:ext cx="1039813" cy="407194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0" y="285"/>
                </a:cxn>
                <a:cxn ang="0">
                  <a:pos x="652" y="217"/>
                </a:cxn>
                <a:cxn ang="0">
                  <a:pos x="652" y="217"/>
                </a:cxn>
                <a:cxn ang="0">
                  <a:pos x="655" y="163"/>
                </a:cxn>
                <a:cxn ang="0">
                  <a:pos x="655" y="108"/>
                </a:cxn>
                <a:cxn ang="0">
                  <a:pos x="652" y="54"/>
                </a:cxn>
                <a:cxn ang="0">
                  <a:pos x="649" y="27"/>
                </a:cxn>
                <a:cxn ang="0">
                  <a:pos x="646" y="0"/>
                </a:cxn>
                <a:cxn ang="0">
                  <a:pos x="646" y="0"/>
                </a:cxn>
              </a:cxnLst>
              <a:rect l="0" t="0" r="r" b="b"/>
              <a:pathLst>
                <a:path w="655" h="285">
                  <a:moveTo>
                    <a:pt x="646" y="0"/>
                  </a:moveTo>
                  <a:lnTo>
                    <a:pt x="0" y="285"/>
                  </a:lnTo>
                  <a:lnTo>
                    <a:pt x="652" y="217"/>
                  </a:lnTo>
                  <a:lnTo>
                    <a:pt x="652" y="217"/>
                  </a:lnTo>
                  <a:lnTo>
                    <a:pt x="655" y="163"/>
                  </a:lnTo>
                  <a:lnTo>
                    <a:pt x="655" y="108"/>
                  </a:lnTo>
                  <a:lnTo>
                    <a:pt x="652" y="54"/>
                  </a:lnTo>
                  <a:lnTo>
                    <a:pt x="649" y="27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6A58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0" name="Freeform 99"/>
            <p:cNvSpPr/>
            <p:nvPr/>
          </p:nvSpPr>
          <p:spPr bwMode="auto">
            <a:xfrm>
              <a:off x="5480052" y="1545908"/>
              <a:ext cx="709613" cy="115729"/>
            </a:xfrm>
            <a:custGeom>
              <a:avLst/>
              <a:gdLst/>
              <a:ahLst/>
              <a:cxnLst>
                <a:cxn ang="0">
                  <a:pos x="19" y="4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1" y="81"/>
                </a:cxn>
                <a:cxn ang="0">
                  <a:pos x="447" y="71"/>
                </a:cxn>
                <a:cxn ang="0">
                  <a:pos x="446" y="0"/>
                </a:cxn>
                <a:cxn ang="0">
                  <a:pos x="19" y="44"/>
                </a:cxn>
              </a:cxnLst>
              <a:rect l="0" t="0" r="r" b="b"/>
              <a:pathLst>
                <a:path w="447" h="81">
                  <a:moveTo>
                    <a:pt x="19" y="4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11" y="81"/>
                  </a:lnTo>
                  <a:lnTo>
                    <a:pt x="447" y="71"/>
                  </a:lnTo>
                  <a:lnTo>
                    <a:pt x="446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1" name="Freeform 100"/>
            <p:cNvSpPr/>
            <p:nvPr/>
          </p:nvSpPr>
          <p:spPr bwMode="auto">
            <a:xfrm>
              <a:off x="6188077" y="1534478"/>
              <a:ext cx="117475" cy="11287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79"/>
                </a:cxn>
                <a:cxn ang="0">
                  <a:pos x="71" y="79"/>
                </a:cxn>
                <a:cxn ang="0">
                  <a:pos x="74" y="0"/>
                </a:cxn>
                <a:cxn ang="0">
                  <a:pos x="0" y="8"/>
                </a:cxn>
              </a:cxnLst>
              <a:rect l="0" t="0" r="r" b="b"/>
              <a:pathLst>
                <a:path w="74" h="79">
                  <a:moveTo>
                    <a:pt x="0" y="8"/>
                  </a:moveTo>
                  <a:lnTo>
                    <a:pt x="1" y="79"/>
                  </a:lnTo>
                  <a:lnTo>
                    <a:pt x="71" y="79"/>
                  </a:lnTo>
                  <a:lnTo>
                    <a:pt x="7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2" name="Freeform 101"/>
            <p:cNvSpPr/>
            <p:nvPr/>
          </p:nvSpPr>
          <p:spPr bwMode="auto">
            <a:xfrm>
              <a:off x="6300789" y="1521619"/>
              <a:ext cx="139700" cy="12573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0" y="88"/>
                </a:cxn>
                <a:cxn ang="0">
                  <a:pos x="83" y="87"/>
                </a:cxn>
                <a:cxn ang="0">
                  <a:pos x="88" y="0"/>
                </a:cxn>
                <a:cxn ang="0">
                  <a:pos x="3" y="9"/>
                </a:cxn>
              </a:cxnLst>
              <a:rect l="0" t="0" r="r" b="b"/>
              <a:pathLst>
                <a:path w="88" h="88">
                  <a:moveTo>
                    <a:pt x="3" y="9"/>
                  </a:moveTo>
                  <a:lnTo>
                    <a:pt x="0" y="88"/>
                  </a:lnTo>
                  <a:lnTo>
                    <a:pt x="83" y="87"/>
                  </a:lnTo>
                  <a:lnTo>
                    <a:pt x="88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3" name="Freeform 102"/>
            <p:cNvSpPr/>
            <p:nvPr/>
          </p:nvSpPr>
          <p:spPr bwMode="auto">
            <a:xfrm>
              <a:off x="6432552" y="1511618"/>
              <a:ext cx="112713" cy="13430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5" y="7"/>
                </a:cxn>
                <a:cxn ang="0">
                  <a:pos x="0" y="94"/>
                </a:cxn>
                <a:cxn ang="0">
                  <a:pos x="58" y="92"/>
                </a:cxn>
                <a:cxn ang="0">
                  <a:pos x="58" y="92"/>
                </a:cxn>
                <a:cxn ang="0">
                  <a:pos x="66" y="46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71" h="94">
                  <a:moveTo>
                    <a:pt x="71" y="0"/>
                  </a:moveTo>
                  <a:lnTo>
                    <a:pt x="5" y="7"/>
                  </a:lnTo>
                  <a:lnTo>
                    <a:pt x="0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6" y="46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4" name="Freeform 103"/>
            <p:cNvSpPr/>
            <p:nvPr/>
          </p:nvSpPr>
          <p:spPr bwMode="auto">
            <a:xfrm>
              <a:off x="5497514" y="1643063"/>
              <a:ext cx="1027113" cy="428625"/>
            </a:xfrm>
            <a:custGeom>
              <a:avLst/>
              <a:gdLst/>
              <a:ahLst/>
              <a:cxnLst>
                <a:cxn ang="0">
                  <a:pos x="613" y="130"/>
                </a:cxn>
                <a:cxn ang="0">
                  <a:pos x="613" y="130"/>
                </a:cxn>
                <a:cxn ang="0">
                  <a:pos x="624" y="99"/>
                </a:cxn>
                <a:cxn ang="0">
                  <a:pos x="632" y="65"/>
                </a:cxn>
                <a:cxn ang="0">
                  <a:pos x="640" y="34"/>
                </a:cxn>
                <a:cxn ang="0">
                  <a:pos x="647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5" y="84"/>
                </a:cxn>
                <a:cxn ang="0">
                  <a:pos x="49" y="156"/>
                </a:cxn>
                <a:cxn ang="0">
                  <a:pos x="71" y="227"/>
                </a:cxn>
                <a:cxn ang="0">
                  <a:pos x="91" y="300"/>
                </a:cxn>
                <a:cxn ang="0">
                  <a:pos x="600" y="170"/>
                </a:cxn>
                <a:cxn ang="0">
                  <a:pos x="600" y="170"/>
                </a:cxn>
                <a:cxn ang="0">
                  <a:pos x="613" y="130"/>
                </a:cxn>
                <a:cxn ang="0">
                  <a:pos x="613" y="130"/>
                </a:cxn>
              </a:cxnLst>
              <a:rect l="0" t="0" r="r" b="b"/>
              <a:pathLst>
                <a:path w="647" h="300">
                  <a:moveTo>
                    <a:pt x="613" y="130"/>
                  </a:moveTo>
                  <a:lnTo>
                    <a:pt x="613" y="130"/>
                  </a:lnTo>
                  <a:lnTo>
                    <a:pt x="624" y="99"/>
                  </a:lnTo>
                  <a:lnTo>
                    <a:pt x="632" y="65"/>
                  </a:lnTo>
                  <a:lnTo>
                    <a:pt x="640" y="34"/>
                  </a:lnTo>
                  <a:lnTo>
                    <a:pt x="647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5" y="84"/>
                  </a:lnTo>
                  <a:lnTo>
                    <a:pt x="49" y="156"/>
                  </a:lnTo>
                  <a:lnTo>
                    <a:pt x="71" y="227"/>
                  </a:lnTo>
                  <a:lnTo>
                    <a:pt x="91" y="300"/>
                  </a:lnTo>
                  <a:lnTo>
                    <a:pt x="600" y="170"/>
                  </a:lnTo>
                  <a:lnTo>
                    <a:pt x="600" y="170"/>
                  </a:lnTo>
                  <a:lnTo>
                    <a:pt x="613" y="130"/>
                  </a:lnTo>
                  <a:lnTo>
                    <a:pt x="613" y="130"/>
                  </a:lnTo>
                  <a:close/>
                </a:path>
              </a:pathLst>
            </a:custGeom>
            <a:solidFill>
              <a:srgbClr val="FFD7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5" name="Freeform 104"/>
            <p:cNvSpPr/>
            <p:nvPr/>
          </p:nvSpPr>
          <p:spPr bwMode="auto">
            <a:xfrm>
              <a:off x="5699127" y="2317433"/>
              <a:ext cx="257175" cy="15573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6" y="87"/>
                </a:cxn>
                <a:cxn ang="0">
                  <a:pos x="127" y="109"/>
                </a:cxn>
                <a:cxn ang="0">
                  <a:pos x="127" y="109"/>
                </a:cxn>
                <a:cxn ang="0">
                  <a:pos x="143" y="55"/>
                </a:cxn>
                <a:cxn ang="0">
                  <a:pos x="151" y="26"/>
                </a:cxn>
                <a:cxn ang="0">
                  <a:pos x="162" y="0"/>
                </a:cxn>
                <a:cxn ang="0">
                  <a:pos x="0" y="25"/>
                </a:cxn>
              </a:cxnLst>
              <a:rect l="0" t="0" r="r" b="b"/>
              <a:pathLst>
                <a:path w="162" h="109">
                  <a:moveTo>
                    <a:pt x="0" y="25"/>
                  </a:moveTo>
                  <a:lnTo>
                    <a:pt x="0" y="25"/>
                  </a:lnTo>
                  <a:lnTo>
                    <a:pt x="6" y="87"/>
                  </a:lnTo>
                  <a:lnTo>
                    <a:pt x="127" y="109"/>
                  </a:lnTo>
                  <a:lnTo>
                    <a:pt x="127" y="109"/>
                  </a:lnTo>
                  <a:lnTo>
                    <a:pt x="143" y="55"/>
                  </a:lnTo>
                  <a:lnTo>
                    <a:pt x="151" y="26"/>
                  </a:lnTo>
                  <a:lnTo>
                    <a:pt x="162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6" name="Freeform 105"/>
            <p:cNvSpPr/>
            <p:nvPr/>
          </p:nvSpPr>
          <p:spPr bwMode="auto">
            <a:xfrm>
              <a:off x="5900739" y="2307431"/>
              <a:ext cx="115888" cy="172879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24" y="33"/>
                </a:cxn>
                <a:cxn ang="0">
                  <a:pos x="16" y="62"/>
                </a:cxn>
                <a:cxn ang="0">
                  <a:pos x="0" y="116"/>
                </a:cxn>
                <a:cxn ang="0">
                  <a:pos x="22" y="121"/>
                </a:cxn>
                <a:cxn ang="0">
                  <a:pos x="22" y="121"/>
                </a:cxn>
                <a:cxn ang="0">
                  <a:pos x="35" y="91"/>
                </a:cxn>
                <a:cxn ang="0">
                  <a:pos x="48" y="6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3" h="121">
                  <a:moveTo>
                    <a:pt x="73" y="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24" y="33"/>
                  </a:lnTo>
                  <a:lnTo>
                    <a:pt x="16" y="62"/>
                  </a:lnTo>
                  <a:lnTo>
                    <a:pt x="0" y="116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35" y="91"/>
                  </a:lnTo>
                  <a:lnTo>
                    <a:pt x="48" y="6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7" name="Freeform 106"/>
            <p:cNvSpPr/>
            <p:nvPr/>
          </p:nvSpPr>
          <p:spPr bwMode="auto">
            <a:xfrm>
              <a:off x="5935664" y="2294573"/>
              <a:ext cx="180975" cy="190024"/>
            </a:xfrm>
            <a:custGeom>
              <a:avLst/>
              <a:gdLst/>
              <a:ahLst/>
              <a:cxnLst>
                <a:cxn ang="0">
                  <a:pos x="51" y="9"/>
                </a:cxn>
                <a:cxn ang="0">
                  <a:pos x="51" y="9"/>
                </a:cxn>
                <a:cxn ang="0">
                  <a:pos x="26" y="69"/>
                </a:cxn>
                <a:cxn ang="0">
                  <a:pos x="13" y="100"/>
                </a:cxn>
                <a:cxn ang="0">
                  <a:pos x="0" y="130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35" y="96"/>
                </a:cxn>
                <a:cxn ang="0">
                  <a:pos x="59" y="63"/>
                </a:cxn>
                <a:cxn ang="0">
                  <a:pos x="86" y="31"/>
                </a:cxn>
                <a:cxn ang="0">
                  <a:pos x="114" y="0"/>
                </a:cxn>
                <a:cxn ang="0">
                  <a:pos x="51" y="9"/>
                </a:cxn>
              </a:cxnLst>
              <a:rect l="0" t="0" r="r" b="b"/>
              <a:pathLst>
                <a:path w="114" h="133">
                  <a:moveTo>
                    <a:pt x="51" y="9"/>
                  </a:moveTo>
                  <a:lnTo>
                    <a:pt x="51" y="9"/>
                  </a:lnTo>
                  <a:lnTo>
                    <a:pt x="26" y="69"/>
                  </a:lnTo>
                  <a:lnTo>
                    <a:pt x="13" y="100"/>
                  </a:lnTo>
                  <a:lnTo>
                    <a:pt x="0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35" y="96"/>
                  </a:lnTo>
                  <a:lnTo>
                    <a:pt x="59" y="63"/>
                  </a:lnTo>
                  <a:lnTo>
                    <a:pt x="86" y="31"/>
                  </a:lnTo>
                  <a:lnTo>
                    <a:pt x="114" y="0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F06DB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8" name="Freeform 107"/>
            <p:cNvSpPr/>
            <p:nvPr/>
          </p:nvSpPr>
          <p:spPr bwMode="auto">
            <a:xfrm>
              <a:off x="5957889" y="2284571"/>
              <a:ext cx="230188" cy="204311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100" y="7"/>
                </a:cxn>
                <a:cxn ang="0">
                  <a:pos x="72" y="38"/>
                </a:cxn>
                <a:cxn ang="0">
                  <a:pos x="45" y="70"/>
                </a:cxn>
                <a:cxn ang="0">
                  <a:pos x="21" y="103"/>
                </a:cxn>
                <a:cxn ang="0">
                  <a:pos x="0" y="140"/>
                </a:cxn>
                <a:cxn ang="0">
                  <a:pos x="13" y="143"/>
                </a:cxn>
                <a:cxn ang="0">
                  <a:pos x="13" y="143"/>
                </a:cxn>
                <a:cxn ang="0">
                  <a:pos x="29" y="124"/>
                </a:cxn>
                <a:cxn ang="0">
                  <a:pos x="43" y="107"/>
                </a:cxn>
                <a:cxn ang="0">
                  <a:pos x="77" y="72"/>
                </a:cxn>
                <a:cxn ang="0">
                  <a:pos x="110" y="37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145" y="0"/>
                </a:cxn>
                <a:cxn ang="0">
                  <a:pos x="100" y="7"/>
                </a:cxn>
              </a:cxnLst>
              <a:rect l="0" t="0" r="r" b="b"/>
              <a:pathLst>
                <a:path w="145" h="143">
                  <a:moveTo>
                    <a:pt x="100" y="7"/>
                  </a:moveTo>
                  <a:lnTo>
                    <a:pt x="100" y="7"/>
                  </a:lnTo>
                  <a:lnTo>
                    <a:pt x="72" y="38"/>
                  </a:lnTo>
                  <a:lnTo>
                    <a:pt x="45" y="70"/>
                  </a:lnTo>
                  <a:lnTo>
                    <a:pt x="21" y="103"/>
                  </a:lnTo>
                  <a:lnTo>
                    <a:pt x="0" y="140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9" y="124"/>
                  </a:lnTo>
                  <a:lnTo>
                    <a:pt x="43" y="107"/>
                  </a:lnTo>
                  <a:lnTo>
                    <a:pt x="77" y="72"/>
                  </a:lnTo>
                  <a:lnTo>
                    <a:pt x="110" y="3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5" y="0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8144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9" name="Freeform 108"/>
            <p:cNvSpPr/>
            <p:nvPr/>
          </p:nvSpPr>
          <p:spPr bwMode="auto">
            <a:xfrm>
              <a:off x="5708652" y="2441734"/>
              <a:ext cx="269875" cy="81439"/>
            </a:xfrm>
            <a:custGeom>
              <a:avLst/>
              <a:gdLst/>
              <a:ahLst/>
              <a:cxnLst>
                <a:cxn ang="0">
                  <a:pos x="170" y="3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30"/>
                </a:cxn>
                <a:cxn ang="0">
                  <a:pos x="154" y="57"/>
                </a:cxn>
                <a:cxn ang="0">
                  <a:pos x="154" y="57"/>
                </a:cxn>
                <a:cxn ang="0">
                  <a:pos x="170" y="33"/>
                </a:cxn>
                <a:cxn ang="0">
                  <a:pos x="170" y="33"/>
                </a:cxn>
              </a:cxnLst>
              <a:rect l="0" t="0" r="r" b="b"/>
              <a:pathLst>
                <a:path w="170" h="57">
                  <a:moveTo>
                    <a:pt x="170" y="3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0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70" y="33"/>
                  </a:lnTo>
                  <a:lnTo>
                    <a:pt x="170" y="33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0" name="Freeform 109"/>
            <p:cNvSpPr/>
            <p:nvPr/>
          </p:nvSpPr>
          <p:spPr bwMode="auto">
            <a:xfrm>
              <a:off x="5715002" y="2484596"/>
              <a:ext cx="238125" cy="74295"/>
            </a:xfrm>
            <a:custGeom>
              <a:avLst/>
              <a:gdLst/>
              <a:ahLst/>
              <a:cxnLst>
                <a:cxn ang="0">
                  <a:pos x="142" y="41"/>
                </a:cxn>
                <a:cxn ang="0">
                  <a:pos x="142" y="41"/>
                </a:cxn>
                <a:cxn ang="0">
                  <a:pos x="150" y="2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41"/>
                </a:cxn>
                <a:cxn ang="0">
                  <a:pos x="138" y="52"/>
                </a:cxn>
                <a:cxn ang="0">
                  <a:pos x="138" y="52"/>
                </a:cxn>
                <a:cxn ang="0">
                  <a:pos x="142" y="41"/>
                </a:cxn>
                <a:cxn ang="0">
                  <a:pos x="142" y="41"/>
                </a:cxn>
              </a:cxnLst>
              <a:rect l="0" t="0" r="r" b="b"/>
              <a:pathLst>
                <a:path w="150" h="52">
                  <a:moveTo>
                    <a:pt x="142" y="41"/>
                  </a:moveTo>
                  <a:lnTo>
                    <a:pt x="142" y="41"/>
                  </a:lnTo>
                  <a:lnTo>
                    <a:pt x="150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1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42" y="41"/>
                  </a:lnTo>
                  <a:lnTo>
                    <a:pt x="142" y="41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1" name="Freeform 110"/>
            <p:cNvSpPr/>
            <p:nvPr/>
          </p:nvSpPr>
          <p:spPr bwMode="auto">
            <a:xfrm>
              <a:off x="5716589" y="2543175"/>
              <a:ext cx="217488" cy="47149"/>
            </a:xfrm>
            <a:custGeom>
              <a:avLst/>
              <a:gdLst/>
              <a:ahLst/>
              <a:cxnLst>
                <a:cxn ang="0">
                  <a:pos x="137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130" y="33"/>
                </a:cxn>
                <a:cxn ang="0">
                  <a:pos x="130" y="33"/>
                </a:cxn>
                <a:cxn ang="0">
                  <a:pos x="137" y="11"/>
                </a:cxn>
                <a:cxn ang="0">
                  <a:pos x="137" y="11"/>
                </a:cxn>
              </a:cxnLst>
              <a:rect l="0" t="0" r="r" b="b"/>
              <a:pathLst>
                <a:path w="137" h="33">
                  <a:moveTo>
                    <a:pt x="137" y="1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7" y="11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2" name="Freeform 111"/>
            <p:cNvSpPr/>
            <p:nvPr/>
          </p:nvSpPr>
          <p:spPr bwMode="auto">
            <a:xfrm>
              <a:off x="5716589" y="2581752"/>
              <a:ext cx="206375" cy="61436"/>
            </a:xfrm>
            <a:custGeom>
              <a:avLst/>
              <a:gdLst/>
              <a:ahLst/>
              <a:cxnLst>
                <a:cxn ang="0">
                  <a:pos x="13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3"/>
                </a:cxn>
                <a:cxn ang="0">
                  <a:pos x="127" y="22"/>
                </a:cxn>
                <a:cxn ang="0">
                  <a:pos x="127" y="22"/>
                </a:cxn>
                <a:cxn ang="0">
                  <a:pos x="130" y="6"/>
                </a:cxn>
                <a:cxn ang="0">
                  <a:pos x="130" y="6"/>
                </a:cxn>
              </a:cxnLst>
              <a:rect l="0" t="0" r="r" b="b"/>
              <a:pathLst>
                <a:path w="130" h="43">
                  <a:moveTo>
                    <a:pt x="13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3" name="Freeform 112"/>
            <p:cNvSpPr/>
            <p:nvPr/>
          </p:nvSpPr>
          <p:spPr bwMode="auto">
            <a:xfrm>
              <a:off x="5711827" y="2613184"/>
              <a:ext cx="206375" cy="81439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57"/>
                </a:cxn>
                <a:cxn ang="0">
                  <a:pos x="127" y="15"/>
                </a:cxn>
                <a:cxn ang="0">
                  <a:pos x="127" y="15"/>
                </a:cxn>
                <a:cxn ang="0">
                  <a:pos x="130" y="0"/>
                </a:cxn>
                <a:cxn ang="0">
                  <a:pos x="130" y="0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3" y="21"/>
                  </a:lnTo>
                  <a:lnTo>
                    <a:pt x="3" y="21"/>
                  </a:lnTo>
                  <a:lnTo>
                    <a:pt x="0" y="5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4" name="Freeform 113"/>
            <p:cNvSpPr/>
            <p:nvPr/>
          </p:nvSpPr>
          <p:spPr bwMode="auto">
            <a:xfrm>
              <a:off x="5703889" y="2663190"/>
              <a:ext cx="206375" cy="118586"/>
            </a:xfrm>
            <a:custGeom>
              <a:avLst/>
              <a:gdLst/>
              <a:ahLst/>
              <a:cxnLst>
                <a:cxn ang="0">
                  <a:pos x="3" y="54"/>
                </a:cxn>
                <a:cxn ang="0">
                  <a:pos x="3" y="54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35" y="68"/>
                </a:cxn>
                <a:cxn ang="0">
                  <a:pos x="68" y="54"/>
                </a:cxn>
                <a:cxn ang="0">
                  <a:pos x="100" y="35"/>
                </a:cxn>
                <a:cxn ang="0">
                  <a:pos x="130" y="15"/>
                </a:cxn>
                <a:cxn ang="0">
                  <a:pos x="130" y="15"/>
                </a:cxn>
                <a:cxn ang="0">
                  <a:pos x="130" y="0"/>
                </a:cxn>
                <a:cxn ang="0">
                  <a:pos x="3" y="54"/>
                </a:cxn>
              </a:cxnLst>
              <a:rect l="0" t="0" r="r" b="b"/>
              <a:pathLst>
                <a:path w="130" h="83">
                  <a:moveTo>
                    <a:pt x="3" y="54"/>
                  </a:moveTo>
                  <a:lnTo>
                    <a:pt x="3" y="5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5" y="68"/>
                  </a:lnTo>
                  <a:lnTo>
                    <a:pt x="68" y="54"/>
                  </a:lnTo>
                  <a:lnTo>
                    <a:pt x="100" y="3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743F4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5" name="Freeform 114"/>
            <p:cNvSpPr/>
            <p:nvPr/>
          </p:nvSpPr>
          <p:spPr bwMode="auto">
            <a:xfrm>
              <a:off x="5708652" y="2634615"/>
              <a:ext cx="204788" cy="10572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0" y="74"/>
                </a:cxn>
                <a:cxn ang="0">
                  <a:pos x="127" y="20"/>
                </a:cxn>
                <a:cxn ang="0">
                  <a:pos x="127" y="2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74">
                  <a:moveTo>
                    <a:pt x="129" y="0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0" y="74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749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6" name="Freeform 115"/>
            <p:cNvSpPr/>
            <p:nvPr/>
          </p:nvSpPr>
          <p:spPr bwMode="auto">
            <a:xfrm>
              <a:off x="5641977" y="1885950"/>
              <a:ext cx="808038" cy="467201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11" y="179"/>
                </a:cxn>
                <a:cxn ang="0">
                  <a:pos x="22" y="229"/>
                </a:cxn>
                <a:cxn ang="0">
                  <a:pos x="30" y="278"/>
                </a:cxn>
                <a:cxn ang="0">
                  <a:pos x="36" y="327"/>
                </a:cxn>
                <a:cxn ang="0">
                  <a:pos x="344" y="279"/>
                </a:cxn>
                <a:cxn ang="0">
                  <a:pos x="344" y="279"/>
                </a:cxn>
                <a:cxn ang="0">
                  <a:pos x="369" y="248"/>
                </a:cxn>
                <a:cxn ang="0">
                  <a:pos x="395" y="216"/>
                </a:cxn>
                <a:cxn ang="0">
                  <a:pos x="417" y="181"/>
                </a:cxn>
                <a:cxn ang="0">
                  <a:pos x="439" y="148"/>
                </a:cxn>
                <a:cxn ang="0">
                  <a:pos x="458" y="111"/>
                </a:cxn>
                <a:cxn ang="0">
                  <a:pos x="476" y="75"/>
                </a:cxn>
                <a:cxn ang="0">
                  <a:pos x="493" y="38"/>
                </a:cxn>
                <a:cxn ang="0">
                  <a:pos x="509" y="0"/>
                </a:cxn>
                <a:cxn ang="0">
                  <a:pos x="509" y="0"/>
                </a:cxn>
              </a:cxnLst>
              <a:rect l="0" t="0" r="r" b="b"/>
              <a:pathLst>
                <a:path w="509" h="327">
                  <a:moveTo>
                    <a:pt x="509" y="0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1" y="179"/>
                  </a:lnTo>
                  <a:lnTo>
                    <a:pt x="22" y="229"/>
                  </a:lnTo>
                  <a:lnTo>
                    <a:pt x="30" y="278"/>
                  </a:lnTo>
                  <a:lnTo>
                    <a:pt x="36" y="327"/>
                  </a:lnTo>
                  <a:lnTo>
                    <a:pt x="344" y="279"/>
                  </a:lnTo>
                  <a:lnTo>
                    <a:pt x="344" y="279"/>
                  </a:lnTo>
                  <a:lnTo>
                    <a:pt x="369" y="248"/>
                  </a:lnTo>
                  <a:lnTo>
                    <a:pt x="395" y="216"/>
                  </a:lnTo>
                  <a:lnTo>
                    <a:pt x="417" y="181"/>
                  </a:lnTo>
                  <a:lnTo>
                    <a:pt x="439" y="148"/>
                  </a:lnTo>
                  <a:lnTo>
                    <a:pt x="458" y="111"/>
                  </a:lnTo>
                  <a:lnTo>
                    <a:pt x="476" y="75"/>
                  </a:lnTo>
                  <a:lnTo>
                    <a:pt x="493" y="38"/>
                  </a:lnTo>
                  <a:lnTo>
                    <a:pt x="509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7" name="Freeform 116"/>
            <p:cNvSpPr/>
            <p:nvPr/>
          </p:nvSpPr>
          <p:spPr bwMode="auto">
            <a:xfrm>
              <a:off x="4629152" y="371475"/>
              <a:ext cx="609600" cy="397193"/>
            </a:xfrm>
            <a:custGeom>
              <a:avLst/>
              <a:gdLst/>
              <a:ahLst/>
              <a:cxnLst>
                <a:cxn ang="0">
                  <a:pos x="331" y="168"/>
                </a:cxn>
                <a:cxn ang="0">
                  <a:pos x="331" y="168"/>
                </a:cxn>
                <a:cxn ang="0">
                  <a:pos x="341" y="154"/>
                </a:cxn>
                <a:cxn ang="0">
                  <a:pos x="350" y="140"/>
                </a:cxn>
                <a:cxn ang="0">
                  <a:pos x="358" y="126"/>
                </a:cxn>
                <a:cxn ang="0">
                  <a:pos x="365" y="110"/>
                </a:cxn>
                <a:cxn ang="0">
                  <a:pos x="376" y="80"/>
                </a:cxn>
                <a:cxn ang="0">
                  <a:pos x="384" y="48"/>
                </a:cxn>
                <a:cxn ang="0">
                  <a:pos x="384" y="48"/>
                </a:cxn>
                <a:cxn ang="0">
                  <a:pos x="369" y="43"/>
                </a:cxn>
                <a:cxn ang="0">
                  <a:pos x="369" y="43"/>
                </a:cxn>
                <a:cxn ang="0">
                  <a:pos x="317" y="29"/>
                </a:cxn>
                <a:cxn ang="0">
                  <a:pos x="263" y="18"/>
                </a:cxn>
                <a:cxn ang="0">
                  <a:pos x="209" y="10"/>
                </a:cxn>
                <a:cxn ang="0">
                  <a:pos x="155" y="5"/>
                </a:cxn>
                <a:cxn ang="0">
                  <a:pos x="155" y="5"/>
                </a:cxn>
                <a:cxn ang="0">
                  <a:pos x="104" y="2"/>
                </a:cxn>
                <a:cxn ang="0">
                  <a:pos x="76" y="0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36" y="5"/>
                </a:cxn>
                <a:cxn ang="0">
                  <a:pos x="23" y="10"/>
                </a:cxn>
                <a:cxn ang="0">
                  <a:pos x="14" y="16"/>
                </a:cxn>
                <a:cxn ang="0">
                  <a:pos x="6" y="24"/>
                </a:cxn>
                <a:cxn ang="0">
                  <a:pos x="3" y="29"/>
                </a:cxn>
                <a:cxn ang="0">
                  <a:pos x="1" y="34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3" y="6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9" y="92"/>
                </a:cxn>
                <a:cxn ang="0">
                  <a:pos x="28" y="102"/>
                </a:cxn>
                <a:cxn ang="0">
                  <a:pos x="38" y="108"/>
                </a:cxn>
                <a:cxn ang="0">
                  <a:pos x="49" y="114"/>
                </a:cxn>
                <a:cxn ang="0">
                  <a:pos x="73" y="122"/>
                </a:cxn>
                <a:cxn ang="0">
                  <a:pos x="84" y="129"/>
                </a:cxn>
                <a:cxn ang="0">
                  <a:pos x="96" y="137"/>
                </a:cxn>
                <a:cxn ang="0">
                  <a:pos x="96" y="137"/>
                </a:cxn>
                <a:cxn ang="0">
                  <a:pos x="104" y="146"/>
                </a:cxn>
                <a:cxn ang="0">
                  <a:pos x="112" y="156"/>
                </a:cxn>
                <a:cxn ang="0">
                  <a:pos x="119" y="168"/>
                </a:cxn>
                <a:cxn ang="0">
                  <a:pos x="125" y="179"/>
                </a:cxn>
                <a:cxn ang="0">
                  <a:pos x="133" y="205"/>
                </a:cxn>
                <a:cxn ang="0">
                  <a:pos x="142" y="230"/>
                </a:cxn>
                <a:cxn ang="0">
                  <a:pos x="142" y="230"/>
                </a:cxn>
                <a:cxn ang="0">
                  <a:pos x="152" y="248"/>
                </a:cxn>
                <a:cxn ang="0">
                  <a:pos x="171" y="278"/>
                </a:cxn>
                <a:cxn ang="0">
                  <a:pos x="171" y="278"/>
                </a:cxn>
                <a:cxn ang="0">
                  <a:pos x="193" y="270"/>
                </a:cxn>
                <a:cxn ang="0">
                  <a:pos x="215" y="260"/>
                </a:cxn>
                <a:cxn ang="0">
                  <a:pos x="236" y="249"/>
                </a:cxn>
                <a:cxn ang="0">
                  <a:pos x="257" y="237"/>
                </a:cxn>
                <a:cxn ang="0">
                  <a:pos x="277" y="221"/>
                </a:cxn>
                <a:cxn ang="0">
                  <a:pos x="296" y="205"/>
                </a:cxn>
                <a:cxn ang="0">
                  <a:pos x="314" y="187"/>
                </a:cxn>
                <a:cxn ang="0">
                  <a:pos x="331" y="168"/>
                </a:cxn>
                <a:cxn ang="0">
                  <a:pos x="331" y="168"/>
                </a:cxn>
              </a:cxnLst>
              <a:rect l="0" t="0" r="r" b="b"/>
              <a:pathLst>
                <a:path w="384" h="278">
                  <a:moveTo>
                    <a:pt x="331" y="168"/>
                  </a:moveTo>
                  <a:lnTo>
                    <a:pt x="331" y="168"/>
                  </a:lnTo>
                  <a:lnTo>
                    <a:pt x="341" y="154"/>
                  </a:lnTo>
                  <a:lnTo>
                    <a:pt x="350" y="140"/>
                  </a:lnTo>
                  <a:lnTo>
                    <a:pt x="358" y="126"/>
                  </a:lnTo>
                  <a:lnTo>
                    <a:pt x="365" y="110"/>
                  </a:lnTo>
                  <a:lnTo>
                    <a:pt x="376" y="80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17" y="29"/>
                  </a:lnTo>
                  <a:lnTo>
                    <a:pt x="263" y="18"/>
                  </a:lnTo>
                  <a:lnTo>
                    <a:pt x="209" y="10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04" y="2"/>
                  </a:lnTo>
                  <a:lnTo>
                    <a:pt x="7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36" y="5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6" y="24"/>
                  </a:lnTo>
                  <a:lnTo>
                    <a:pt x="3" y="29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6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9" y="92"/>
                  </a:lnTo>
                  <a:lnTo>
                    <a:pt x="28" y="102"/>
                  </a:lnTo>
                  <a:lnTo>
                    <a:pt x="38" y="108"/>
                  </a:lnTo>
                  <a:lnTo>
                    <a:pt x="49" y="114"/>
                  </a:lnTo>
                  <a:lnTo>
                    <a:pt x="73" y="122"/>
                  </a:lnTo>
                  <a:lnTo>
                    <a:pt x="84" y="129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104" y="146"/>
                  </a:lnTo>
                  <a:lnTo>
                    <a:pt x="112" y="156"/>
                  </a:lnTo>
                  <a:lnTo>
                    <a:pt x="119" y="168"/>
                  </a:lnTo>
                  <a:lnTo>
                    <a:pt x="125" y="179"/>
                  </a:lnTo>
                  <a:lnTo>
                    <a:pt x="133" y="205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52" y="24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93" y="270"/>
                  </a:lnTo>
                  <a:lnTo>
                    <a:pt x="215" y="260"/>
                  </a:lnTo>
                  <a:lnTo>
                    <a:pt x="236" y="249"/>
                  </a:lnTo>
                  <a:lnTo>
                    <a:pt x="257" y="237"/>
                  </a:lnTo>
                  <a:lnTo>
                    <a:pt x="277" y="221"/>
                  </a:lnTo>
                  <a:lnTo>
                    <a:pt x="296" y="205"/>
                  </a:lnTo>
                  <a:lnTo>
                    <a:pt x="314" y="187"/>
                  </a:lnTo>
                  <a:lnTo>
                    <a:pt x="331" y="168"/>
                  </a:lnTo>
                  <a:lnTo>
                    <a:pt x="331" y="168"/>
                  </a:lnTo>
                  <a:close/>
                </a:path>
              </a:pathLst>
            </a:custGeom>
            <a:solidFill>
              <a:srgbClr val="FF77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8" name="Freeform 117"/>
            <p:cNvSpPr/>
            <p:nvPr/>
          </p:nvSpPr>
          <p:spPr bwMode="auto">
            <a:xfrm>
              <a:off x="4900614" y="440055"/>
              <a:ext cx="488950" cy="1075849"/>
            </a:xfrm>
            <a:custGeom>
              <a:avLst/>
              <a:gdLst/>
              <a:ahLst/>
              <a:cxnLst>
                <a:cxn ang="0">
                  <a:pos x="292" y="273"/>
                </a:cxn>
                <a:cxn ang="0">
                  <a:pos x="292" y="273"/>
                </a:cxn>
                <a:cxn ang="0">
                  <a:pos x="286" y="258"/>
                </a:cxn>
                <a:cxn ang="0">
                  <a:pos x="286" y="258"/>
                </a:cxn>
                <a:cxn ang="0">
                  <a:pos x="276" y="230"/>
                </a:cxn>
                <a:cxn ang="0">
                  <a:pos x="267" y="200"/>
                </a:cxn>
                <a:cxn ang="0">
                  <a:pos x="259" y="168"/>
                </a:cxn>
                <a:cxn ang="0">
                  <a:pos x="252" y="136"/>
                </a:cxn>
                <a:cxn ang="0">
                  <a:pos x="248" y="106"/>
                </a:cxn>
                <a:cxn ang="0">
                  <a:pos x="248" y="74"/>
                </a:cxn>
                <a:cxn ang="0">
                  <a:pos x="248" y="59"/>
                </a:cxn>
                <a:cxn ang="0">
                  <a:pos x="249" y="44"/>
                </a:cxn>
                <a:cxn ang="0">
                  <a:pos x="252" y="28"/>
                </a:cxn>
                <a:cxn ang="0">
                  <a:pos x="256" y="14"/>
                </a:cxn>
                <a:cxn ang="0">
                  <a:pos x="256" y="14"/>
                </a:cxn>
                <a:cxn ang="0">
                  <a:pos x="213" y="0"/>
                </a:cxn>
                <a:cxn ang="0">
                  <a:pos x="213" y="0"/>
                </a:cxn>
                <a:cxn ang="0">
                  <a:pos x="205" y="32"/>
                </a:cxn>
                <a:cxn ang="0">
                  <a:pos x="194" y="62"/>
                </a:cxn>
                <a:cxn ang="0">
                  <a:pos x="187" y="78"/>
                </a:cxn>
                <a:cxn ang="0">
                  <a:pos x="179" y="92"/>
                </a:cxn>
                <a:cxn ang="0">
                  <a:pos x="170" y="106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43" y="139"/>
                </a:cxn>
                <a:cxn ang="0">
                  <a:pos x="125" y="157"/>
                </a:cxn>
                <a:cxn ang="0">
                  <a:pos x="106" y="173"/>
                </a:cxn>
                <a:cxn ang="0">
                  <a:pos x="86" y="189"/>
                </a:cxn>
                <a:cxn ang="0">
                  <a:pos x="65" y="201"/>
                </a:cxn>
                <a:cxn ang="0">
                  <a:pos x="44" y="212"/>
                </a:cxn>
                <a:cxn ang="0">
                  <a:pos x="22" y="22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119" y="412"/>
                </a:cxn>
                <a:cxn ang="0">
                  <a:pos x="149" y="458"/>
                </a:cxn>
                <a:cxn ang="0">
                  <a:pos x="175" y="500"/>
                </a:cxn>
                <a:cxn ang="0">
                  <a:pos x="192" y="533"/>
                </a:cxn>
                <a:cxn ang="0">
                  <a:pos x="198" y="544"/>
                </a:cxn>
                <a:cxn ang="0">
                  <a:pos x="202" y="554"/>
                </a:cxn>
                <a:cxn ang="0">
                  <a:pos x="202" y="554"/>
                </a:cxn>
                <a:cxn ang="0">
                  <a:pos x="251" y="753"/>
                </a:cxn>
                <a:cxn ang="0">
                  <a:pos x="251" y="753"/>
                </a:cxn>
                <a:cxn ang="0">
                  <a:pos x="260" y="730"/>
                </a:cxn>
                <a:cxn ang="0">
                  <a:pos x="270" y="706"/>
                </a:cxn>
                <a:cxn ang="0">
                  <a:pos x="270" y="706"/>
                </a:cxn>
                <a:cxn ang="0">
                  <a:pos x="278" y="679"/>
                </a:cxn>
                <a:cxn ang="0">
                  <a:pos x="286" y="652"/>
                </a:cxn>
                <a:cxn ang="0">
                  <a:pos x="292" y="625"/>
                </a:cxn>
                <a:cxn ang="0">
                  <a:pos x="297" y="598"/>
                </a:cxn>
                <a:cxn ang="0">
                  <a:pos x="302" y="571"/>
                </a:cxn>
                <a:cxn ang="0">
                  <a:pos x="305" y="544"/>
                </a:cxn>
                <a:cxn ang="0">
                  <a:pos x="308" y="490"/>
                </a:cxn>
                <a:cxn ang="0">
                  <a:pos x="308" y="435"/>
                </a:cxn>
                <a:cxn ang="0">
                  <a:pos x="305" y="381"/>
                </a:cxn>
                <a:cxn ang="0">
                  <a:pos x="298" y="327"/>
                </a:cxn>
                <a:cxn ang="0">
                  <a:pos x="292" y="273"/>
                </a:cxn>
                <a:cxn ang="0">
                  <a:pos x="292" y="273"/>
                </a:cxn>
              </a:cxnLst>
              <a:rect l="0" t="0" r="r" b="b"/>
              <a:pathLst>
                <a:path w="308" h="753">
                  <a:moveTo>
                    <a:pt x="292" y="273"/>
                  </a:moveTo>
                  <a:lnTo>
                    <a:pt x="292" y="273"/>
                  </a:lnTo>
                  <a:lnTo>
                    <a:pt x="286" y="258"/>
                  </a:lnTo>
                  <a:lnTo>
                    <a:pt x="286" y="258"/>
                  </a:lnTo>
                  <a:lnTo>
                    <a:pt x="276" y="230"/>
                  </a:lnTo>
                  <a:lnTo>
                    <a:pt x="267" y="200"/>
                  </a:lnTo>
                  <a:lnTo>
                    <a:pt x="259" y="168"/>
                  </a:lnTo>
                  <a:lnTo>
                    <a:pt x="252" y="136"/>
                  </a:lnTo>
                  <a:lnTo>
                    <a:pt x="248" y="106"/>
                  </a:lnTo>
                  <a:lnTo>
                    <a:pt x="248" y="74"/>
                  </a:lnTo>
                  <a:lnTo>
                    <a:pt x="248" y="59"/>
                  </a:lnTo>
                  <a:lnTo>
                    <a:pt x="249" y="44"/>
                  </a:lnTo>
                  <a:lnTo>
                    <a:pt x="252" y="28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32"/>
                  </a:lnTo>
                  <a:lnTo>
                    <a:pt x="194" y="62"/>
                  </a:lnTo>
                  <a:lnTo>
                    <a:pt x="187" y="78"/>
                  </a:lnTo>
                  <a:lnTo>
                    <a:pt x="179" y="92"/>
                  </a:lnTo>
                  <a:lnTo>
                    <a:pt x="170" y="106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43" y="139"/>
                  </a:lnTo>
                  <a:lnTo>
                    <a:pt x="125" y="157"/>
                  </a:lnTo>
                  <a:lnTo>
                    <a:pt x="106" y="173"/>
                  </a:lnTo>
                  <a:lnTo>
                    <a:pt x="86" y="189"/>
                  </a:lnTo>
                  <a:lnTo>
                    <a:pt x="65" y="201"/>
                  </a:lnTo>
                  <a:lnTo>
                    <a:pt x="44" y="212"/>
                  </a:lnTo>
                  <a:lnTo>
                    <a:pt x="22" y="22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119" y="412"/>
                  </a:lnTo>
                  <a:lnTo>
                    <a:pt x="149" y="458"/>
                  </a:lnTo>
                  <a:lnTo>
                    <a:pt x="175" y="500"/>
                  </a:lnTo>
                  <a:lnTo>
                    <a:pt x="192" y="533"/>
                  </a:lnTo>
                  <a:lnTo>
                    <a:pt x="198" y="544"/>
                  </a:lnTo>
                  <a:lnTo>
                    <a:pt x="202" y="554"/>
                  </a:lnTo>
                  <a:lnTo>
                    <a:pt x="202" y="554"/>
                  </a:lnTo>
                  <a:lnTo>
                    <a:pt x="251" y="753"/>
                  </a:lnTo>
                  <a:lnTo>
                    <a:pt x="251" y="753"/>
                  </a:lnTo>
                  <a:lnTo>
                    <a:pt x="260" y="730"/>
                  </a:lnTo>
                  <a:lnTo>
                    <a:pt x="270" y="706"/>
                  </a:lnTo>
                  <a:lnTo>
                    <a:pt x="270" y="706"/>
                  </a:lnTo>
                  <a:lnTo>
                    <a:pt x="278" y="679"/>
                  </a:lnTo>
                  <a:lnTo>
                    <a:pt x="286" y="652"/>
                  </a:lnTo>
                  <a:lnTo>
                    <a:pt x="292" y="625"/>
                  </a:lnTo>
                  <a:lnTo>
                    <a:pt x="297" y="598"/>
                  </a:lnTo>
                  <a:lnTo>
                    <a:pt x="302" y="571"/>
                  </a:lnTo>
                  <a:lnTo>
                    <a:pt x="305" y="544"/>
                  </a:lnTo>
                  <a:lnTo>
                    <a:pt x="308" y="490"/>
                  </a:lnTo>
                  <a:lnTo>
                    <a:pt x="308" y="435"/>
                  </a:lnTo>
                  <a:lnTo>
                    <a:pt x="305" y="381"/>
                  </a:lnTo>
                  <a:lnTo>
                    <a:pt x="298" y="327"/>
                  </a:lnTo>
                  <a:lnTo>
                    <a:pt x="292" y="273"/>
                  </a:lnTo>
                  <a:lnTo>
                    <a:pt x="292" y="2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9" name="Freeform 118"/>
            <p:cNvSpPr/>
            <p:nvPr/>
          </p:nvSpPr>
          <p:spPr bwMode="auto">
            <a:xfrm>
              <a:off x="5616577" y="1167289"/>
              <a:ext cx="487363" cy="722948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49" y="14"/>
                </a:cxn>
                <a:cxn ang="0">
                  <a:pos x="242" y="27"/>
                </a:cxn>
                <a:cxn ang="0">
                  <a:pos x="234" y="40"/>
                </a:cxn>
                <a:cxn ang="0">
                  <a:pos x="227" y="52"/>
                </a:cxn>
                <a:cxn ang="0">
                  <a:pos x="208" y="76"/>
                </a:cxn>
                <a:cxn ang="0">
                  <a:pos x="187" y="97"/>
                </a:cxn>
                <a:cxn ang="0">
                  <a:pos x="163" y="118"/>
                </a:cxn>
                <a:cxn ang="0">
                  <a:pos x="139" y="137"/>
                </a:cxn>
                <a:cxn ang="0">
                  <a:pos x="89" y="170"/>
                </a:cxn>
                <a:cxn ang="0">
                  <a:pos x="89" y="170"/>
                </a:cxn>
                <a:cxn ang="0">
                  <a:pos x="52" y="192"/>
                </a:cxn>
                <a:cxn ang="0">
                  <a:pos x="33" y="202"/>
                </a:cxn>
                <a:cxn ang="0">
                  <a:pos x="14" y="210"/>
                </a:cxn>
                <a:cxn ang="0">
                  <a:pos x="14" y="210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8" y="235"/>
                </a:cxn>
                <a:cxn ang="0">
                  <a:pos x="8" y="235"/>
                </a:cxn>
                <a:cxn ang="0">
                  <a:pos x="14" y="249"/>
                </a:cxn>
                <a:cxn ang="0">
                  <a:pos x="17" y="263"/>
                </a:cxn>
                <a:cxn ang="0">
                  <a:pos x="22" y="278"/>
                </a:cxn>
                <a:cxn ang="0">
                  <a:pos x="27" y="292"/>
                </a:cxn>
                <a:cxn ang="0">
                  <a:pos x="27" y="292"/>
                </a:cxn>
                <a:cxn ang="0">
                  <a:pos x="38" y="311"/>
                </a:cxn>
                <a:cxn ang="0">
                  <a:pos x="49" y="330"/>
                </a:cxn>
                <a:cxn ang="0">
                  <a:pos x="73" y="367"/>
                </a:cxn>
                <a:cxn ang="0">
                  <a:pos x="73" y="367"/>
                </a:cxn>
                <a:cxn ang="0">
                  <a:pos x="95" y="394"/>
                </a:cxn>
                <a:cxn ang="0">
                  <a:pos x="117" y="419"/>
                </a:cxn>
                <a:cxn ang="0">
                  <a:pos x="142" y="440"/>
                </a:cxn>
                <a:cxn ang="0">
                  <a:pos x="169" y="459"/>
                </a:cxn>
                <a:cxn ang="0">
                  <a:pos x="198" y="474"/>
                </a:cxn>
                <a:cxn ang="0">
                  <a:pos x="227" y="487"/>
                </a:cxn>
                <a:cxn ang="0">
                  <a:pos x="257" y="498"/>
                </a:cxn>
                <a:cxn ang="0">
                  <a:pos x="287" y="506"/>
                </a:cxn>
                <a:cxn ang="0">
                  <a:pos x="287" y="506"/>
                </a:cxn>
                <a:cxn ang="0">
                  <a:pos x="296" y="452"/>
                </a:cxn>
                <a:cxn ang="0">
                  <a:pos x="304" y="397"/>
                </a:cxn>
                <a:cxn ang="0">
                  <a:pos x="306" y="368"/>
                </a:cxn>
                <a:cxn ang="0">
                  <a:pos x="307" y="338"/>
                </a:cxn>
                <a:cxn ang="0">
                  <a:pos x="307" y="306"/>
                </a:cxn>
                <a:cxn ang="0">
                  <a:pos x="307" y="276"/>
                </a:cxn>
                <a:cxn ang="0">
                  <a:pos x="304" y="243"/>
                </a:cxn>
                <a:cxn ang="0">
                  <a:pos x="301" y="211"/>
                </a:cxn>
                <a:cxn ang="0">
                  <a:pos x="298" y="178"/>
                </a:cxn>
                <a:cxn ang="0">
                  <a:pos x="292" y="143"/>
                </a:cxn>
                <a:cxn ang="0">
                  <a:pos x="285" y="108"/>
                </a:cxn>
                <a:cxn ang="0">
                  <a:pos x="276" y="73"/>
                </a:cxn>
                <a:cxn ang="0">
                  <a:pos x="266" y="37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307" h="506">
                  <a:moveTo>
                    <a:pt x="255" y="0"/>
                  </a:moveTo>
                  <a:lnTo>
                    <a:pt x="255" y="0"/>
                  </a:lnTo>
                  <a:lnTo>
                    <a:pt x="249" y="14"/>
                  </a:lnTo>
                  <a:lnTo>
                    <a:pt x="242" y="27"/>
                  </a:lnTo>
                  <a:lnTo>
                    <a:pt x="234" y="40"/>
                  </a:lnTo>
                  <a:lnTo>
                    <a:pt x="227" y="52"/>
                  </a:lnTo>
                  <a:lnTo>
                    <a:pt x="208" y="76"/>
                  </a:lnTo>
                  <a:lnTo>
                    <a:pt x="187" y="97"/>
                  </a:lnTo>
                  <a:lnTo>
                    <a:pt x="163" y="118"/>
                  </a:lnTo>
                  <a:lnTo>
                    <a:pt x="139" y="137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52" y="192"/>
                  </a:lnTo>
                  <a:lnTo>
                    <a:pt x="33" y="20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14" y="249"/>
                  </a:lnTo>
                  <a:lnTo>
                    <a:pt x="17" y="263"/>
                  </a:lnTo>
                  <a:lnTo>
                    <a:pt x="22" y="278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38" y="311"/>
                  </a:lnTo>
                  <a:lnTo>
                    <a:pt x="49" y="330"/>
                  </a:lnTo>
                  <a:lnTo>
                    <a:pt x="73" y="367"/>
                  </a:lnTo>
                  <a:lnTo>
                    <a:pt x="73" y="367"/>
                  </a:lnTo>
                  <a:lnTo>
                    <a:pt x="95" y="394"/>
                  </a:lnTo>
                  <a:lnTo>
                    <a:pt x="117" y="419"/>
                  </a:lnTo>
                  <a:lnTo>
                    <a:pt x="142" y="440"/>
                  </a:lnTo>
                  <a:lnTo>
                    <a:pt x="169" y="459"/>
                  </a:lnTo>
                  <a:lnTo>
                    <a:pt x="198" y="474"/>
                  </a:lnTo>
                  <a:lnTo>
                    <a:pt x="227" y="487"/>
                  </a:lnTo>
                  <a:lnTo>
                    <a:pt x="257" y="498"/>
                  </a:lnTo>
                  <a:lnTo>
                    <a:pt x="287" y="506"/>
                  </a:lnTo>
                  <a:lnTo>
                    <a:pt x="287" y="506"/>
                  </a:lnTo>
                  <a:lnTo>
                    <a:pt x="296" y="452"/>
                  </a:lnTo>
                  <a:lnTo>
                    <a:pt x="304" y="397"/>
                  </a:lnTo>
                  <a:lnTo>
                    <a:pt x="306" y="368"/>
                  </a:lnTo>
                  <a:lnTo>
                    <a:pt x="307" y="338"/>
                  </a:lnTo>
                  <a:lnTo>
                    <a:pt x="307" y="306"/>
                  </a:lnTo>
                  <a:lnTo>
                    <a:pt x="307" y="276"/>
                  </a:lnTo>
                  <a:lnTo>
                    <a:pt x="304" y="243"/>
                  </a:lnTo>
                  <a:lnTo>
                    <a:pt x="301" y="211"/>
                  </a:lnTo>
                  <a:lnTo>
                    <a:pt x="298" y="178"/>
                  </a:lnTo>
                  <a:lnTo>
                    <a:pt x="292" y="143"/>
                  </a:lnTo>
                  <a:lnTo>
                    <a:pt x="285" y="108"/>
                  </a:lnTo>
                  <a:lnTo>
                    <a:pt x="276" y="73"/>
                  </a:lnTo>
                  <a:lnTo>
                    <a:pt x="266" y="37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FBBA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0" name="Freeform 119"/>
            <p:cNvSpPr/>
            <p:nvPr/>
          </p:nvSpPr>
          <p:spPr bwMode="auto">
            <a:xfrm>
              <a:off x="5299077" y="1473041"/>
              <a:ext cx="379413" cy="814388"/>
            </a:xfrm>
            <a:custGeom>
              <a:avLst/>
              <a:gdLst/>
              <a:ahLst/>
              <a:cxnLst>
                <a:cxn ang="0">
                  <a:pos x="231" y="86"/>
                </a:cxn>
                <a:cxn ang="0">
                  <a:pos x="231" y="86"/>
                </a:cxn>
                <a:cxn ang="0">
                  <a:pos x="227" y="78"/>
                </a:cxn>
                <a:cxn ang="0">
                  <a:pos x="227" y="78"/>
                </a:cxn>
                <a:cxn ang="0">
                  <a:pos x="222" y="64"/>
                </a:cxn>
                <a:cxn ang="0">
                  <a:pos x="217" y="49"/>
                </a:cxn>
                <a:cxn ang="0">
                  <a:pos x="214" y="35"/>
                </a:cxn>
                <a:cxn ang="0">
                  <a:pos x="208" y="21"/>
                </a:cxn>
                <a:cxn ang="0">
                  <a:pos x="208" y="21"/>
                </a:cxn>
                <a:cxn ang="0">
                  <a:pos x="200" y="0"/>
                </a:cxn>
                <a:cxn ang="0">
                  <a:pos x="200" y="0"/>
                </a:cxn>
                <a:cxn ang="0">
                  <a:pos x="154" y="15"/>
                </a:cxn>
                <a:cxn ang="0">
                  <a:pos x="154" y="15"/>
                </a:cxn>
                <a:cxn ang="0">
                  <a:pos x="141" y="21"/>
                </a:cxn>
                <a:cxn ang="0">
                  <a:pos x="133" y="23"/>
                </a:cxn>
                <a:cxn ang="0">
                  <a:pos x="128" y="24"/>
                </a:cxn>
                <a:cxn ang="0">
                  <a:pos x="128" y="24"/>
                </a:cxn>
                <a:cxn ang="0">
                  <a:pos x="95" y="29"/>
                </a:cxn>
                <a:cxn ang="0">
                  <a:pos x="63" y="32"/>
                </a:cxn>
                <a:cxn ang="0">
                  <a:pos x="31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36" y="186"/>
                </a:cxn>
                <a:cxn ang="0">
                  <a:pos x="71" y="338"/>
                </a:cxn>
                <a:cxn ang="0">
                  <a:pos x="98" y="457"/>
                </a:cxn>
                <a:cxn ang="0">
                  <a:pos x="106" y="495"/>
                </a:cxn>
                <a:cxn ang="0">
                  <a:pos x="108" y="511"/>
                </a:cxn>
                <a:cxn ang="0">
                  <a:pos x="108" y="511"/>
                </a:cxn>
                <a:cxn ang="0">
                  <a:pos x="106" y="525"/>
                </a:cxn>
                <a:cxn ang="0">
                  <a:pos x="108" y="540"/>
                </a:cxn>
                <a:cxn ang="0">
                  <a:pos x="111" y="556"/>
                </a:cxn>
                <a:cxn ang="0">
                  <a:pos x="114" y="570"/>
                </a:cxn>
                <a:cxn ang="0">
                  <a:pos x="114" y="570"/>
                </a:cxn>
                <a:cxn ang="0">
                  <a:pos x="133" y="543"/>
                </a:cxn>
                <a:cxn ang="0">
                  <a:pos x="150" y="516"/>
                </a:cxn>
                <a:cxn ang="0">
                  <a:pos x="165" y="487"/>
                </a:cxn>
                <a:cxn ang="0">
                  <a:pos x="179" y="459"/>
                </a:cxn>
                <a:cxn ang="0">
                  <a:pos x="192" y="429"/>
                </a:cxn>
                <a:cxn ang="0">
                  <a:pos x="203" y="400"/>
                </a:cxn>
                <a:cxn ang="0">
                  <a:pos x="214" y="368"/>
                </a:cxn>
                <a:cxn ang="0">
                  <a:pos x="222" y="338"/>
                </a:cxn>
                <a:cxn ang="0">
                  <a:pos x="228" y="308"/>
                </a:cxn>
                <a:cxn ang="0">
                  <a:pos x="233" y="276"/>
                </a:cxn>
                <a:cxn ang="0">
                  <a:pos x="238" y="245"/>
                </a:cxn>
                <a:cxn ang="0">
                  <a:pos x="239" y="213"/>
                </a:cxn>
                <a:cxn ang="0">
                  <a:pos x="239" y="181"/>
                </a:cxn>
                <a:cxn ang="0">
                  <a:pos x="239" y="149"/>
                </a:cxn>
                <a:cxn ang="0">
                  <a:pos x="236" y="118"/>
                </a:cxn>
                <a:cxn ang="0">
                  <a:pos x="231" y="86"/>
                </a:cxn>
                <a:cxn ang="0">
                  <a:pos x="231" y="86"/>
                </a:cxn>
              </a:cxnLst>
              <a:rect l="0" t="0" r="r" b="b"/>
              <a:pathLst>
                <a:path w="239" h="570">
                  <a:moveTo>
                    <a:pt x="231" y="86"/>
                  </a:moveTo>
                  <a:lnTo>
                    <a:pt x="231" y="86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2" y="64"/>
                  </a:lnTo>
                  <a:lnTo>
                    <a:pt x="217" y="49"/>
                  </a:lnTo>
                  <a:lnTo>
                    <a:pt x="214" y="35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41" y="21"/>
                  </a:lnTo>
                  <a:lnTo>
                    <a:pt x="133" y="23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95" y="29"/>
                  </a:lnTo>
                  <a:lnTo>
                    <a:pt x="63" y="32"/>
                  </a:lnTo>
                  <a:lnTo>
                    <a:pt x="3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6" y="186"/>
                  </a:lnTo>
                  <a:lnTo>
                    <a:pt x="71" y="338"/>
                  </a:lnTo>
                  <a:lnTo>
                    <a:pt x="98" y="457"/>
                  </a:lnTo>
                  <a:lnTo>
                    <a:pt x="106" y="495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6" y="525"/>
                  </a:lnTo>
                  <a:lnTo>
                    <a:pt x="108" y="540"/>
                  </a:lnTo>
                  <a:lnTo>
                    <a:pt x="111" y="556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33" y="543"/>
                  </a:lnTo>
                  <a:lnTo>
                    <a:pt x="150" y="516"/>
                  </a:lnTo>
                  <a:lnTo>
                    <a:pt x="165" y="487"/>
                  </a:lnTo>
                  <a:lnTo>
                    <a:pt x="179" y="459"/>
                  </a:lnTo>
                  <a:lnTo>
                    <a:pt x="192" y="429"/>
                  </a:lnTo>
                  <a:lnTo>
                    <a:pt x="203" y="400"/>
                  </a:lnTo>
                  <a:lnTo>
                    <a:pt x="214" y="368"/>
                  </a:lnTo>
                  <a:lnTo>
                    <a:pt x="222" y="338"/>
                  </a:lnTo>
                  <a:lnTo>
                    <a:pt x="228" y="308"/>
                  </a:lnTo>
                  <a:lnTo>
                    <a:pt x="233" y="276"/>
                  </a:lnTo>
                  <a:lnTo>
                    <a:pt x="238" y="245"/>
                  </a:lnTo>
                  <a:lnTo>
                    <a:pt x="239" y="213"/>
                  </a:lnTo>
                  <a:lnTo>
                    <a:pt x="239" y="181"/>
                  </a:lnTo>
                  <a:lnTo>
                    <a:pt x="239" y="149"/>
                  </a:lnTo>
                  <a:lnTo>
                    <a:pt x="236" y="118"/>
                  </a:lnTo>
                  <a:lnTo>
                    <a:pt x="231" y="86"/>
                  </a:lnTo>
                  <a:lnTo>
                    <a:pt x="231" y="86"/>
                  </a:lnTo>
                  <a:close/>
                </a:path>
              </a:pathLst>
            </a:custGeom>
            <a:solidFill>
              <a:srgbClr val="586F8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1" name="Freeform 120"/>
            <p:cNvSpPr/>
            <p:nvPr/>
          </p:nvSpPr>
          <p:spPr bwMode="auto">
            <a:xfrm>
              <a:off x="5565777" y="1595914"/>
              <a:ext cx="506413" cy="564356"/>
            </a:xfrm>
            <a:custGeom>
              <a:avLst/>
              <a:gdLst/>
              <a:ahLst/>
              <a:cxnLst>
                <a:cxn ang="0">
                  <a:pos x="317" y="219"/>
                </a:cxn>
                <a:cxn ang="0">
                  <a:pos x="317" y="219"/>
                </a:cxn>
                <a:cxn ang="0">
                  <a:pos x="319" y="206"/>
                </a:cxn>
                <a:cxn ang="0">
                  <a:pos x="319" y="206"/>
                </a:cxn>
                <a:cxn ang="0">
                  <a:pos x="289" y="198"/>
                </a:cxn>
                <a:cxn ang="0">
                  <a:pos x="259" y="187"/>
                </a:cxn>
                <a:cxn ang="0">
                  <a:pos x="230" y="174"/>
                </a:cxn>
                <a:cxn ang="0">
                  <a:pos x="201" y="159"/>
                </a:cxn>
                <a:cxn ang="0">
                  <a:pos x="174" y="140"/>
                </a:cxn>
                <a:cxn ang="0">
                  <a:pos x="149" y="119"/>
                </a:cxn>
                <a:cxn ang="0">
                  <a:pos x="127" y="94"/>
                </a:cxn>
                <a:cxn ang="0">
                  <a:pos x="105" y="67"/>
                </a:cxn>
                <a:cxn ang="0">
                  <a:pos x="105" y="67"/>
                </a:cxn>
                <a:cxn ang="0">
                  <a:pos x="82" y="33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67" y="25"/>
                </a:cxn>
                <a:cxn ang="0">
                  <a:pos x="70" y="51"/>
                </a:cxn>
                <a:cxn ang="0">
                  <a:pos x="71" y="76"/>
                </a:cxn>
                <a:cxn ang="0">
                  <a:pos x="71" y="102"/>
                </a:cxn>
                <a:cxn ang="0">
                  <a:pos x="71" y="127"/>
                </a:cxn>
                <a:cxn ang="0">
                  <a:pos x="70" y="152"/>
                </a:cxn>
                <a:cxn ang="0">
                  <a:pos x="68" y="178"/>
                </a:cxn>
                <a:cxn ang="0">
                  <a:pos x="63" y="201"/>
                </a:cxn>
                <a:cxn ang="0">
                  <a:pos x="59" y="227"/>
                </a:cxn>
                <a:cxn ang="0">
                  <a:pos x="54" y="252"/>
                </a:cxn>
                <a:cxn ang="0">
                  <a:pos x="48" y="276"/>
                </a:cxn>
                <a:cxn ang="0">
                  <a:pos x="40" y="300"/>
                </a:cxn>
                <a:cxn ang="0">
                  <a:pos x="32" y="325"/>
                </a:cxn>
                <a:cxn ang="0">
                  <a:pos x="22" y="349"/>
                </a:cxn>
                <a:cxn ang="0">
                  <a:pos x="11" y="371"/>
                </a:cxn>
                <a:cxn ang="0">
                  <a:pos x="0" y="395"/>
                </a:cxn>
                <a:cxn ang="0">
                  <a:pos x="0" y="395"/>
                </a:cxn>
                <a:cxn ang="0">
                  <a:pos x="24" y="393"/>
                </a:cxn>
                <a:cxn ang="0">
                  <a:pos x="46" y="390"/>
                </a:cxn>
                <a:cxn ang="0">
                  <a:pos x="70" y="387"/>
                </a:cxn>
                <a:cxn ang="0">
                  <a:pos x="92" y="381"/>
                </a:cxn>
                <a:cxn ang="0">
                  <a:pos x="114" y="374"/>
                </a:cxn>
                <a:cxn ang="0">
                  <a:pos x="136" y="365"/>
                </a:cxn>
                <a:cxn ang="0">
                  <a:pos x="157" y="355"/>
                </a:cxn>
                <a:cxn ang="0">
                  <a:pos x="179" y="344"/>
                </a:cxn>
                <a:cxn ang="0">
                  <a:pos x="198" y="332"/>
                </a:cxn>
                <a:cxn ang="0">
                  <a:pos x="219" y="319"/>
                </a:cxn>
                <a:cxn ang="0">
                  <a:pos x="238" y="305"/>
                </a:cxn>
                <a:cxn ang="0">
                  <a:pos x="255" y="289"/>
                </a:cxn>
                <a:cxn ang="0">
                  <a:pos x="273" y="273"/>
                </a:cxn>
                <a:cxn ang="0">
                  <a:pos x="289" y="255"/>
                </a:cxn>
                <a:cxn ang="0">
                  <a:pos x="303" y="238"/>
                </a:cxn>
                <a:cxn ang="0">
                  <a:pos x="317" y="219"/>
                </a:cxn>
                <a:cxn ang="0">
                  <a:pos x="317" y="219"/>
                </a:cxn>
              </a:cxnLst>
              <a:rect l="0" t="0" r="r" b="b"/>
              <a:pathLst>
                <a:path w="319" h="395">
                  <a:moveTo>
                    <a:pt x="317" y="219"/>
                  </a:moveTo>
                  <a:lnTo>
                    <a:pt x="317" y="219"/>
                  </a:lnTo>
                  <a:lnTo>
                    <a:pt x="319" y="206"/>
                  </a:lnTo>
                  <a:lnTo>
                    <a:pt x="319" y="206"/>
                  </a:lnTo>
                  <a:lnTo>
                    <a:pt x="289" y="198"/>
                  </a:lnTo>
                  <a:lnTo>
                    <a:pt x="259" y="187"/>
                  </a:lnTo>
                  <a:lnTo>
                    <a:pt x="230" y="174"/>
                  </a:lnTo>
                  <a:lnTo>
                    <a:pt x="201" y="159"/>
                  </a:lnTo>
                  <a:lnTo>
                    <a:pt x="174" y="140"/>
                  </a:lnTo>
                  <a:lnTo>
                    <a:pt x="149" y="119"/>
                  </a:lnTo>
                  <a:lnTo>
                    <a:pt x="127" y="9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82" y="3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25"/>
                  </a:lnTo>
                  <a:lnTo>
                    <a:pt x="70" y="51"/>
                  </a:lnTo>
                  <a:lnTo>
                    <a:pt x="71" y="76"/>
                  </a:lnTo>
                  <a:lnTo>
                    <a:pt x="71" y="102"/>
                  </a:lnTo>
                  <a:lnTo>
                    <a:pt x="71" y="127"/>
                  </a:lnTo>
                  <a:lnTo>
                    <a:pt x="70" y="152"/>
                  </a:lnTo>
                  <a:lnTo>
                    <a:pt x="68" y="178"/>
                  </a:lnTo>
                  <a:lnTo>
                    <a:pt x="63" y="201"/>
                  </a:lnTo>
                  <a:lnTo>
                    <a:pt x="59" y="227"/>
                  </a:lnTo>
                  <a:lnTo>
                    <a:pt x="54" y="252"/>
                  </a:lnTo>
                  <a:lnTo>
                    <a:pt x="48" y="276"/>
                  </a:lnTo>
                  <a:lnTo>
                    <a:pt x="40" y="300"/>
                  </a:lnTo>
                  <a:lnTo>
                    <a:pt x="32" y="325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24" y="393"/>
                  </a:lnTo>
                  <a:lnTo>
                    <a:pt x="46" y="390"/>
                  </a:lnTo>
                  <a:lnTo>
                    <a:pt x="70" y="387"/>
                  </a:lnTo>
                  <a:lnTo>
                    <a:pt x="92" y="381"/>
                  </a:lnTo>
                  <a:lnTo>
                    <a:pt x="114" y="374"/>
                  </a:lnTo>
                  <a:lnTo>
                    <a:pt x="136" y="365"/>
                  </a:lnTo>
                  <a:lnTo>
                    <a:pt x="157" y="355"/>
                  </a:lnTo>
                  <a:lnTo>
                    <a:pt x="179" y="344"/>
                  </a:lnTo>
                  <a:lnTo>
                    <a:pt x="198" y="332"/>
                  </a:lnTo>
                  <a:lnTo>
                    <a:pt x="219" y="319"/>
                  </a:lnTo>
                  <a:lnTo>
                    <a:pt x="238" y="305"/>
                  </a:lnTo>
                  <a:lnTo>
                    <a:pt x="255" y="289"/>
                  </a:lnTo>
                  <a:lnTo>
                    <a:pt x="273" y="273"/>
                  </a:lnTo>
                  <a:lnTo>
                    <a:pt x="289" y="255"/>
                  </a:lnTo>
                  <a:lnTo>
                    <a:pt x="303" y="238"/>
                  </a:lnTo>
                  <a:lnTo>
                    <a:pt x="317" y="219"/>
                  </a:lnTo>
                  <a:lnTo>
                    <a:pt x="317" y="219"/>
                  </a:lnTo>
                  <a:close/>
                </a:path>
              </a:pathLst>
            </a:custGeom>
            <a:solidFill>
              <a:srgbClr val="FF49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2" name="Freeform 121"/>
            <p:cNvSpPr/>
            <p:nvPr/>
          </p:nvSpPr>
          <p:spPr bwMode="auto">
            <a:xfrm>
              <a:off x="5568952" y="2157413"/>
              <a:ext cx="271463" cy="351473"/>
            </a:xfrm>
            <a:custGeom>
              <a:avLst/>
              <a:gdLst/>
              <a:ahLst/>
              <a:cxnLst>
                <a:cxn ang="0">
                  <a:pos x="150" y="205"/>
                </a:cxn>
                <a:cxn ang="0">
                  <a:pos x="150" y="205"/>
                </a:cxn>
                <a:cxn ang="0">
                  <a:pos x="130" y="186"/>
                </a:cxn>
                <a:cxn ang="0">
                  <a:pos x="112" y="165"/>
                </a:cxn>
                <a:cxn ang="0">
                  <a:pos x="98" y="143"/>
                </a:cxn>
                <a:cxn ang="0">
                  <a:pos x="84" y="121"/>
                </a:cxn>
                <a:cxn ang="0">
                  <a:pos x="55" y="73"/>
                </a:cxn>
                <a:cxn ang="0">
                  <a:pos x="41" y="48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3" y="19"/>
                </a:cxn>
                <a:cxn ang="0">
                  <a:pos x="22" y="1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1" y="42"/>
                </a:cxn>
                <a:cxn ang="0">
                  <a:pos x="6" y="61"/>
                </a:cxn>
                <a:cxn ang="0">
                  <a:pos x="11" y="78"/>
                </a:cxn>
                <a:cxn ang="0">
                  <a:pos x="17" y="96"/>
                </a:cxn>
                <a:cxn ang="0">
                  <a:pos x="25" y="113"/>
                </a:cxn>
                <a:cxn ang="0">
                  <a:pos x="34" y="129"/>
                </a:cxn>
                <a:cxn ang="0">
                  <a:pos x="44" y="145"/>
                </a:cxn>
                <a:cxn ang="0">
                  <a:pos x="57" y="161"/>
                </a:cxn>
                <a:cxn ang="0">
                  <a:pos x="68" y="175"/>
                </a:cxn>
                <a:cxn ang="0">
                  <a:pos x="82" y="188"/>
                </a:cxn>
                <a:cxn ang="0">
                  <a:pos x="96" y="202"/>
                </a:cxn>
                <a:cxn ang="0">
                  <a:pos x="111" y="213"/>
                </a:cxn>
                <a:cxn ang="0">
                  <a:pos x="126" y="226"/>
                </a:cxn>
                <a:cxn ang="0">
                  <a:pos x="144" y="235"/>
                </a:cxn>
                <a:cxn ang="0">
                  <a:pos x="160" y="246"/>
                </a:cxn>
                <a:cxn ang="0">
                  <a:pos x="160" y="246"/>
                </a:cxn>
                <a:cxn ang="0">
                  <a:pos x="171" y="216"/>
                </a:cxn>
                <a:cxn ang="0">
                  <a:pos x="171" y="216"/>
                </a:cxn>
                <a:cxn ang="0">
                  <a:pos x="169" y="213"/>
                </a:cxn>
                <a:cxn ang="0">
                  <a:pos x="166" y="208"/>
                </a:cxn>
                <a:cxn ang="0">
                  <a:pos x="166" y="208"/>
                </a:cxn>
                <a:cxn ang="0">
                  <a:pos x="161" y="208"/>
                </a:cxn>
                <a:cxn ang="0">
                  <a:pos x="157" y="207"/>
                </a:cxn>
                <a:cxn ang="0">
                  <a:pos x="150" y="205"/>
                </a:cxn>
                <a:cxn ang="0">
                  <a:pos x="150" y="205"/>
                </a:cxn>
              </a:cxnLst>
              <a:rect l="0" t="0" r="r" b="b"/>
              <a:pathLst>
                <a:path w="171" h="246">
                  <a:moveTo>
                    <a:pt x="150" y="205"/>
                  </a:moveTo>
                  <a:lnTo>
                    <a:pt x="150" y="205"/>
                  </a:lnTo>
                  <a:lnTo>
                    <a:pt x="130" y="186"/>
                  </a:lnTo>
                  <a:lnTo>
                    <a:pt x="112" y="165"/>
                  </a:lnTo>
                  <a:lnTo>
                    <a:pt x="98" y="143"/>
                  </a:lnTo>
                  <a:lnTo>
                    <a:pt x="84" y="121"/>
                  </a:lnTo>
                  <a:lnTo>
                    <a:pt x="55" y="73"/>
                  </a:lnTo>
                  <a:lnTo>
                    <a:pt x="41" y="48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2" y="1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3"/>
                  </a:lnTo>
                  <a:lnTo>
                    <a:pt x="1" y="42"/>
                  </a:lnTo>
                  <a:lnTo>
                    <a:pt x="6" y="61"/>
                  </a:lnTo>
                  <a:lnTo>
                    <a:pt x="11" y="78"/>
                  </a:lnTo>
                  <a:lnTo>
                    <a:pt x="17" y="96"/>
                  </a:lnTo>
                  <a:lnTo>
                    <a:pt x="25" y="113"/>
                  </a:lnTo>
                  <a:lnTo>
                    <a:pt x="34" y="129"/>
                  </a:lnTo>
                  <a:lnTo>
                    <a:pt x="44" y="145"/>
                  </a:lnTo>
                  <a:lnTo>
                    <a:pt x="57" y="161"/>
                  </a:lnTo>
                  <a:lnTo>
                    <a:pt x="68" y="175"/>
                  </a:lnTo>
                  <a:lnTo>
                    <a:pt x="82" y="188"/>
                  </a:lnTo>
                  <a:lnTo>
                    <a:pt x="96" y="202"/>
                  </a:lnTo>
                  <a:lnTo>
                    <a:pt x="111" y="213"/>
                  </a:lnTo>
                  <a:lnTo>
                    <a:pt x="126" y="226"/>
                  </a:lnTo>
                  <a:lnTo>
                    <a:pt x="144" y="235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69" y="213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1" y="208"/>
                  </a:lnTo>
                  <a:lnTo>
                    <a:pt x="157" y="207"/>
                  </a:lnTo>
                  <a:lnTo>
                    <a:pt x="150" y="205"/>
                  </a:lnTo>
                  <a:lnTo>
                    <a:pt x="150" y="205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3" name="Freeform 122"/>
            <p:cNvSpPr/>
            <p:nvPr/>
          </p:nvSpPr>
          <p:spPr bwMode="auto">
            <a:xfrm>
              <a:off x="5603877" y="2153126"/>
              <a:ext cx="271463" cy="31289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1" y="22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19" y="51"/>
                </a:cxn>
                <a:cxn ang="0">
                  <a:pos x="33" y="76"/>
                </a:cxn>
                <a:cxn ang="0">
                  <a:pos x="62" y="124"/>
                </a:cxn>
                <a:cxn ang="0">
                  <a:pos x="76" y="146"/>
                </a:cxn>
                <a:cxn ang="0">
                  <a:pos x="90" y="168"/>
                </a:cxn>
                <a:cxn ang="0">
                  <a:pos x="108" y="189"/>
                </a:cxn>
                <a:cxn ang="0">
                  <a:pos x="128" y="208"/>
                </a:cxn>
                <a:cxn ang="0">
                  <a:pos x="128" y="208"/>
                </a:cxn>
                <a:cxn ang="0">
                  <a:pos x="135" y="210"/>
                </a:cxn>
                <a:cxn ang="0">
                  <a:pos x="139" y="211"/>
                </a:cxn>
                <a:cxn ang="0">
                  <a:pos x="144" y="211"/>
                </a:cxn>
                <a:cxn ang="0">
                  <a:pos x="144" y="211"/>
                </a:cxn>
                <a:cxn ang="0">
                  <a:pos x="147" y="216"/>
                </a:cxn>
                <a:cxn ang="0">
                  <a:pos x="149" y="219"/>
                </a:cxn>
                <a:cxn ang="0">
                  <a:pos x="149" y="219"/>
                </a:cxn>
                <a:cxn ang="0">
                  <a:pos x="171" y="165"/>
                </a:cxn>
                <a:cxn ang="0">
                  <a:pos x="171" y="165"/>
                </a:cxn>
                <a:cxn ang="0">
                  <a:pos x="147" y="151"/>
                </a:cxn>
                <a:cxn ang="0">
                  <a:pos x="127" y="134"/>
                </a:cxn>
                <a:cxn ang="0">
                  <a:pos x="106" y="115"/>
                </a:cxn>
                <a:cxn ang="0">
                  <a:pos x="89" y="94"/>
                </a:cxn>
                <a:cxn ang="0">
                  <a:pos x="73" y="72"/>
                </a:cxn>
                <a:cxn ang="0">
                  <a:pos x="57" y="48"/>
                </a:cxn>
                <a:cxn ang="0">
                  <a:pos x="43" y="24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171" h="219">
                  <a:moveTo>
                    <a:pt x="30" y="0"/>
                  </a:moveTo>
                  <a:lnTo>
                    <a:pt x="3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9" y="51"/>
                  </a:lnTo>
                  <a:lnTo>
                    <a:pt x="33" y="76"/>
                  </a:lnTo>
                  <a:lnTo>
                    <a:pt x="62" y="124"/>
                  </a:lnTo>
                  <a:lnTo>
                    <a:pt x="76" y="146"/>
                  </a:lnTo>
                  <a:lnTo>
                    <a:pt x="90" y="168"/>
                  </a:lnTo>
                  <a:lnTo>
                    <a:pt x="108" y="189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35" y="210"/>
                  </a:lnTo>
                  <a:lnTo>
                    <a:pt x="139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47" y="151"/>
                  </a:lnTo>
                  <a:lnTo>
                    <a:pt x="127" y="134"/>
                  </a:lnTo>
                  <a:lnTo>
                    <a:pt x="106" y="115"/>
                  </a:lnTo>
                  <a:lnTo>
                    <a:pt x="89" y="94"/>
                  </a:lnTo>
                  <a:lnTo>
                    <a:pt x="73" y="72"/>
                  </a:lnTo>
                  <a:lnTo>
                    <a:pt x="57" y="48"/>
                  </a:lnTo>
                  <a:lnTo>
                    <a:pt x="43" y="24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4" name="Freeform 123"/>
            <p:cNvSpPr/>
            <p:nvPr/>
          </p:nvSpPr>
          <p:spPr bwMode="auto">
            <a:xfrm>
              <a:off x="5708652" y="2124551"/>
              <a:ext cx="206375" cy="20859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4" y="50"/>
                </a:cxn>
                <a:cxn ang="0">
                  <a:pos x="37" y="69"/>
                </a:cxn>
                <a:cxn ang="0">
                  <a:pos x="51" y="87"/>
                </a:cxn>
                <a:cxn ang="0">
                  <a:pos x="67" y="104"/>
                </a:cxn>
                <a:cxn ang="0">
                  <a:pos x="83" y="120"/>
                </a:cxn>
                <a:cxn ang="0">
                  <a:pos x="100" y="135"/>
                </a:cxn>
                <a:cxn ang="0">
                  <a:pos x="119" y="146"/>
                </a:cxn>
                <a:cxn ang="0">
                  <a:pos x="119" y="146"/>
                </a:cxn>
                <a:cxn ang="0">
                  <a:pos x="130" y="119"/>
                </a:cxn>
                <a:cxn ang="0">
                  <a:pos x="130" y="119"/>
                </a:cxn>
                <a:cxn ang="0">
                  <a:pos x="116" y="108"/>
                </a:cxn>
                <a:cxn ang="0">
                  <a:pos x="104" y="93"/>
                </a:cxn>
                <a:cxn ang="0">
                  <a:pos x="91" y="79"/>
                </a:cxn>
                <a:cxn ang="0">
                  <a:pos x="78" y="63"/>
                </a:cxn>
                <a:cxn ang="0">
                  <a:pos x="56" y="31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30" h="146">
                  <a:moveTo>
                    <a:pt x="34" y="0"/>
                  </a:moveTo>
                  <a:lnTo>
                    <a:pt x="34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4" y="50"/>
                  </a:lnTo>
                  <a:lnTo>
                    <a:pt x="37" y="69"/>
                  </a:lnTo>
                  <a:lnTo>
                    <a:pt x="51" y="87"/>
                  </a:lnTo>
                  <a:lnTo>
                    <a:pt x="67" y="104"/>
                  </a:lnTo>
                  <a:lnTo>
                    <a:pt x="83" y="120"/>
                  </a:lnTo>
                  <a:lnTo>
                    <a:pt x="100" y="135"/>
                  </a:lnTo>
                  <a:lnTo>
                    <a:pt x="119" y="146"/>
                  </a:lnTo>
                  <a:lnTo>
                    <a:pt x="119" y="146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16" y="108"/>
                  </a:lnTo>
                  <a:lnTo>
                    <a:pt x="104" y="93"/>
                  </a:lnTo>
                  <a:lnTo>
                    <a:pt x="91" y="79"/>
                  </a:lnTo>
                  <a:lnTo>
                    <a:pt x="78" y="63"/>
                  </a:lnTo>
                  <a:lnTo>
                    <a:pt x="56" y="3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5" name="Freeform 124"/>
            <p:cNvSpPr/>
            <p:nvPr/>
          </p:nvSpPr>
          <p:spPr bwMode="auto">
            <a:xfrm>
              <a:off x="5762627" y="2110264"/>
              <a:ext cx="176213" cy="18430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2" y="41"/>
                </a:cxn>
                <a:cxn ang="0">
                  <a:pos x="44" y="73"/>
                </a:cxn>
                <a:cxn ang="0">
                  <a:pos x="57" y="89"/>
                </a:cxn>
                <a:cxn ang="0">
                  <a:pos x="70" y="103"/>
                </a:cxn>
                <a:cxn ang="0">
                  <a:pos x="82" y="118"/>
                </a:cxn>
                <a:cxn ang="0">
                  <a:pos x="96" y="129"/>
                </a:cxn>
                <a:cxn ang="0">
                  <a:pos x="96" y="129"/>
                </a:cxn>
                <a:cxn ang="0">
                  <a:pos x="111" y="97"/>
                </a:cxn>
                <a:cxn ang="0">
                  <a:pos x="111" y="97"/>
                </a:cxn>
                <a:cxn ang="0">
                  <a:pos x="85" y="76"/>
                </a:cxn>
                <a:cxn ang="0">
                  <a:pos x="63" y="52"/>
                </a:cxn>
                <a:cxn ang="0">
                  <a:pos x="43" y="27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111" h="129">
                  <a:moveTo>
                    <a:pt x="23" y="0"/>
                  </a:moveTo>
                  <a:lnTo>
                    <a:pt x="23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2" y="41"/>
                  </a:lnTo>
                  <a:lnTo>
                    <a:pt x="44" y="73"/>
                  </a:lnTo>
                  <a:lnTo>
                    <a:pt x="57" y="89"/>
                  </a:lnTo>
                  <a:lnTo>
                    <a:pt x="70" y="103"/>
                  </a:lnTo>
                  <a:lnTo>
                    <a:pt x="82" y="118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85" y="76"/>
                  </a:lnTo>
                  <a:lnTo>
                    <a:pt x="63" y="52"/>
                  </a:lnTo>
                  <a:lnTo>
                    <a:pt x="43" y="27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6" name="Freeform 125"/>
            <p:cNvSpPr/>
            <p:nvPr/>
          </p:nvSpPr>
          <p:spPr bwMode="auto">
            <a:xfrm>
              <a:off x="5799139" y="2090261"/>
              <a:ext cx="158750" cy="15859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0" y="41"/>
                </a:cxn>
                <a:cxn ang="0">
                  <a:pos x="40" y="66"/>
                </a:cxn>
                <a:cxn ang="0">
                  <a:pos x="62" y="90"/>
                </a:cxn>
                <a:cxn ang="0">
                  <a:pos x="88" y="111"/>
                </a:cxn>
                <a:cxn ang="0">
                  <a:pos x="88" y="111"/>
                </a:cxn>
                <a:cxn ang="0">
                  <a:pos x="100" y="82"/>
                </a:cxn>
                <a:cxn ang="0">
                  <a:pos x="100" y="82"/>
                </a:cxn>
                <a:cxn ang="0">
                  <a:pos x="89" y="74"/>
                </a:cxn>
                <a:cxn ang="0">
                  <a:pos x="80" y="65"/>
                </a:cxn>
                <a:cxn ang="0">
                  <a:pos x="62" y="44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100" h="111">
                  <a:moveTo>
                    <a:pt x="27" y="0"/>
                  </a:moveTo>
                  <a:lnTo>
                    <a:pt x="2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0" y="41"/>
                  </a:lnTo>
                  <a:lnTo>
                    <a:pt x="40" y="66"/>
                  </a:lnTo>
                  <a:lnTo>
                    <a:pt x="62" y="90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89" y="74"/>
                  </a:lnTo>
                  <a:lnTo>
                    <a:pt x="80" y="65"/>
                  </a:lnTo>
                  <a:lnTo>
                    <a:pt x="62" y="44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7" name="Freeform 126"/>
            <p:cNvSpPr/>
            <p:nvPr/>
          </p:nvSpPr>
          <p:spPr bwMode="auto">
            <a:xfrm>
              <a:off x="5842002" y="2064544"/>
              <a:ext cx="136525" cy="1428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35" y="62"/>
                </a:cxn>
                <a:cxn ang="0">
                  <a:pos x="53" y="83"/>
                </a:cxn>
                <a:cxn ang="0">
                  <a:pos x="62" y="92"/>
                </a:cxn>
                <a:cxn ang="0">
                  <a:pos x="73" y="100"/>
                </a:cxn>
                <a:cxn ang="0">
                  <a:pos x="73" y="100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78" y="62"/>
                </a:cxn>
                <a:cxn ang="0">
                  <a:pos x="72" y="54"/>
                </a:cxn>
                <a:cxn ang="0">
                  <a:pos x="58" y="35"/>
                </a:cxn>
                <a:cxn ang="0">
                  <a:pos x="45" y="18"/>
                </a:cxn>
                <a:cxn ang="0">
                  <a:pos x="39" y="8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86" h="100">
                  <a:moveTo>
                    <a:pt x="31" y="0"/>
                  </a:moveTo>
                  <a:lnTo>
                    <a:pt x="3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5" y="62"/>
                  </a:lnTo>
                  <a:lnTo>
                    <a:pt x="53" y="83"/>
                  </a:lnTo>
                  <a:lnTo>
                    <a:pt x="62" y="92"/>
                  </a:lnTo>
                  <a:lnTo>
                    <a:pt x="73" y="100"/>
                  </a:lnTo>
                  <a:lnTo>
                    <a:pt x="73" y="10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78" y="62"/>
                  </a:lnTo>
                  <a:lnTo>
                    <a:pt x="72" y="54"/>
                  </a:lnTo>
                  <a:lnTo>
                    <a:pt x="58" y="35"/>
                  </a:lnTo>
                  <a:lnTo>
                    <a:pt x="45" y="18"/>
                  </a:lnTo>
                  <a:lnTo>
                    <a:pt x="39" y="8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8" name="Freeform 127"/>
            <p:cNvSpPr/>
            <p:nvPr/>
          </p:nvSpPr>
          <p:spPr bwMode="auto">
            <a:xfrm>
              <a:off x="5891214" y="2040255"/>
              <a:ext cx="107950" cy="12430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25"/>
                </a:cxn>
                <a:cxn ang="0">
                  <a:pos x="14" y="35"/>
                </a:cxn>
                <a:cxn ang="0">
                  <a:pos x="27" y="52"/>
                </a:cxn>
                <a:cxn ang="0">
                  <a:pos x="41" y="71"/>
                </a:cxn>
                <a:cxn ang="0">
                  <a:pos x="47" y="79"/>
                </a:cxn>
                <a:cxn ang="0">
                  <a:pos x="55" y="87"/>
                </a:cxn>
                <a:cxn ang="0">
                  <a:pos x="55" y="87"/>
                </a:cxn>
                <a:cxn ang="0">
                  <a:pos x="68" y="52"/>
                </a:cxn>
                <a:cxn ang="0">
                  <a:pos x="68" y="52"/>
                </a:cxn>
                <a:cxn ang="0">
                  <a:pos x="57" y="41"/>
                </a:cxn>
                <a:cxn ang="0">
                  <a:pos x="44" y="27"/>
                </a:cxn>
                <a:cxn ang="0">
                  <a:pos x="35" y="14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68" h="87">
                  <a:moveTo>
                    <a:pt x="25" y="0"/>
                  </a:moveTo>
                  <a:lnTo>
                    <a:pt x="25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14" y="35"/>
                  </a:lnTo>
                  <a:lnTo>
                    <a:pt x="27" y="52"/>
                  </a:lnTo>
                  <a:lnTo>
                    <a:pt x="41" y="71"/>
                  </a:lnTo>
                  <a:lnTo>
                    <a:pt x="47" y="79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57" y="41"/>
                  </a:lnTo>
                  <a:lnTo>
                    <a:pt x="44" y="27"/>
                  </a:lnTo>
                  <a:lnTo>
                    <a:pt x="35" y="14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9" name="Freeform 128"/>
            <p:cNvSpPr/>
            <p:nvPr/>
          </p:nvSpPr>
          <p:spPr bwMode="auto">
            <a:xfrm>
              <a:off x="6007102" y="1908810"/>
              <a:ext cx="61913" cy="10858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0" y="49"/>
                </a:cxn>
                <a:cxn ang="0">
                  <a:pos x="19" y="76"/>
                </a:cxn>
                <a:cxn ang="0">
                  <a:pos x="19" y="76"/>
                </a:cxn>
                <a:cxn ang="0">
                  <a:pos x="30" y="38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20" y="25"/>
                </a:cxn>
                <a:cxn ang="0">
                  <a:pos x="0" y="49"/>
                </a:cxn>
                <a:cxn ang="0">
                  <a:pos x="0" y="49"/>
                </a:cxn>
              </a:cxnLst>
              <a:rect l="0" t="0" r="r" b="b"/>
              <a:pathLst>
                <a:path w="39" h="76">
                  <a:moveTo>
                    <a:pt x="0" y="49"/>
                  </a:moveTo>
                  <a:lnTo>
                    <a:pt x="0" y="49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30" y="38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25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0" name="Freeform 129"/>
            <p:cNvSpPr/>
            <p:nvPr/>
          </p:nvSpPr>
          <p:spPr bwMode="auto">
            <a:xfrm>
              <a:off x="5964239" y="1978819"/>
              <a:ext cx="73025" cy="9144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24"/>
                </a:cxn>
                <a:cxn ang="0">
                  <a:pos x="8" y="35"/>
                </a:cxn>
                <a:cxn ang="0">
                  <a:pos x="15" y="45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46" h="64">
                  <a:moveTo>
                    <a:pt x="0" y="24"/>
                  </a:moveTo>
                  <a:lnTo>
                    <a:pt x="0" y="24"/>
                  </a:lnTo>
                  <a:lnTo>
                    <a:pt x="8" y="35"/>
                  </a:lnTo>
                  <a:lnTo>
                    <a:pt x="15" y="4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88A7C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1" name="Freeform 130"/>
            <p:cNvSpPr/>
            <p:nvPr/>
          </p:nvSpPr>
          <p:spPr bwMode="auto">
            <a:xfrm>
              <a:off x="5930902" y="2013109"/>
              <a:ext cx="88900" cy="1014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3"/>
                </a:cxn>
                <a:cxn ang="0">
                  <a:pos x="19" y="46"/>
                </a:cxn>
                <a:cxn ang="0">
                  <a:pos x="32" y="60"/>
                </a:cxn>
                <a:cxn ang="0">
                  <a:pos x="43" y="71"/>
                </a:cxn>
                <a:cxn ang="0">
                  <a:pos x="43" y="71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36" y="21"/>
                </a:cxn>
                <a:cxn ang="0">
                  <a:pos x="29" y="1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6" h="71">
                  <a:moveTo>
                    <a:pt x="21" y="0"/>
                  </a:moveTo>
                  <a:lnTo>
                    <a:pt x="2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3"/>
                  </a:lnTo>
                  <a:lnTo>
                    <a:pt x="19" y="46"/>
                  </a:lnTo>
                  <a:lnTo>
                    <a:pt x="32" y="6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36" y="21"/>
                  </a:lnTo>
                  <a:lnTo>
                    <a:pt x="29" y="1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2" name="Freeform 131"/>
            <p:cNvSpPr/>
            <p:nvPr/>
          </p:nvSpPr>
          <p:spPr bwMode="auto">
            <a:xfrm>
              <a:off x="5651502" y="2140268"/>
              <a:ext cx="246063" cy="24860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3" y="33"/>
                </a:cxn>
                <a:cxn ang="0">
                  <a:pos x="27" y="57"/>
                </a:cxn>
                <a:cxn ang="0">
                  <a:pos x="43" y="81"/>
                </a:cxn>
                <a:cxn ang="0">
                  <a:pos x="59" y="103"/>
                </a:cxn>
                <a:cxn ang="0">
                  <a:pos x="76" y="124"/>
                </a:cxn>
                <a:cxn ang="0">
                  <a:pos x="97" y="143"/>
                </a:cxn>
                <a:cxn ang="0">
                  <a:pos x="117" y="160"/>
                </a:cxn>
                <a:cxn ang="0">
                  <a:pos x="141" y="174"/>
                </a:cxn>
                <a:cxn ang="0">
                  <a:pos x="141" y="174"/>
                </a:cxn>
                <a:cxn ang="0">
                  <a:pos x="152" y="146"/>
                </a:cxn>
                <a:cxn ang="0">
                  <a:pos x="152" y="146"/>
                </a:cxn>
                <a:cxn ang="0">
                  <a:pos x="155" y="135"/>
                </a:cxn>
                <a:cxn ang="0">
                  <a:pos x="155" y="135"/>
                </a:cxn>
                <a:cxn ang="0">
                  <a:pos x="136" y="124"/>
                </a:cxn>
                <a:cxn ang="0">
                  <a:pos x="119" y="109"/>
                </a:cxn>
                <a:cxn ang="0">
                  <a:pos x="103" y="93"/>
                </a:cxn>
                <a:cxn ang="0">
                  <a:pos x="87" y="76"/>
                </a:cxn>
                <a:cxn ang="0">
                  <a:pos x="73" y="58"/>
                </a:cxn>
                <a:cxn ang="0">
                  <a:pos x="60" y="39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155" h="174">
                  <a:moveTo>
                    <a:pt x="36" y="0"/>
                  </a:moveTo>
                  <a:lnTo>
                    <a:pt x="36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3" y="33"/>
                  </a:lnTo>
                  <a:lnTo>
                    <a:pt x="27" y="57"/>
                  </a:lnTo>
                  <a:lnTo>
                    <a:pt x="43" y="81"/>
                  </a:lnTo>
                  <a:lnTo>
                    <a:pt x="59" y="103"/>
                  </a:lnTo>
                  <a:lnTo>
                    <a:pt x="76" y="124"/>
                  </a:lnTo>
                  <a:lnTo>
                    <a:pt x="97" y="143"/>
                  </a:lnTo>
                  <a:lnTo>
                    <a:pt x="117" y="160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52" y="146"/>
                  </a:lnTo>
                  <a:lnTo>
                    <a:pt x="152" y="146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36" y="124"/>
                  </a:lnTo>
                  <a:lnTo>
                    <a:pt x="119" y="109"/>
                  </a:lnTo>
                  <a:lnTo>
                    <a:pt x="103" y="93"/>
                  </a:lnTo>
                  <a:lnTo>
                    <a:pt x="87" y="76"/>
                  </a:lnTo>
                  <a:lnTo>
                    <a:pt x="73" y="58"/>
                  </a:lnTo>
                  <a:lnTo>
                    <a:pt x="60" y="3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3" name="Freeform 132"/>
            <p:cNvSpPr/>
            <p:nvPr/>
          </p:nvSpPr>
          <p:spPr bwMode="auto">
            <a:xfrm>
              <a:off x="5480052" y="2160270"/>
              <a:ext cx="334963" cy="540068"/>
            </a:xfrm>
            <a:custGeom>
              <a:avLst/>
              <a:gdLst/>
              <a:ahLst/>
              <a:cxnLst>
                <a:cxn ang="0">
                  <a:pos x="211" y="241"/>
                </a:cxn>
                <a:cxn ang="0">
                  <a:pos x="211" y="241"/>
                </a:cxn>
                <a:cxn ang="0">
                  <a:pos x="179" y="221"/>
                </a:cxn>
                <a:cxn ang="0">
                  <a:pos x="163" y="208"/>
                </a:cxn>
                <a:cxn ang="0">
                  <a:pos x="149" y="197"/>
                </a:cxn>
                <a:cxn ang="0">
                  <a:pos x="135" y="184"/>
                </a:cxn>
                <a:cxn ang="0">
                  <a:pos x="122" y="170"/>
                </a:cxn>
                <a:cxn ang="0">
                  <a:pos x="109" y="156"/>
                </a:cxn>
                <a:cxn ang="0">
                  <a:pos x="98" y="141"/>
                </a:cxn>
                <a:cxn ang="0">
                  <a:pos x="89" y="125"/>
                </a:cxn>
                <a:cxn ang="0">
                  <a:pos x="81" y="110"/>
                </a:cxn>
                <a:cxn ang="0">
                  <a:pos x="73" y="92"/>
                </a:cxn>
                <a:cxn ang="0">
                  <a:pos x="67" y="75"/>
                </a:cxn>
                <a:cxn ang="0">
                  <a:pos x="62" y="57"/>
                </a:cxn>
                <a:cxn ang="0">
                  <a:pos x="57" y="38"/>
                </a:cxn>
                <a:cxn ang="0">
                  <a:pos x="56" y="1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3" y="22"/>
                </a:cxn>
                <a:cxn ang="0">
                  <a:pos x="29" y="44"/>
                </a:cxn>
                <a:cxn ang="0">
                  <a:pos x="16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10" y="114"/>
                </a:cxn>
                <a:cxn ang="0">
                  <a:pos x="17" y="138"/>
                </a:cxn>
                <a:cxn ang="0">
                  <a:pos x="25" y="162"/>
                </a:cxn>
                <a:cxn ang="0">
                  <a:pos x="27" y="17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32" y="235"/>
                </a:cxn>
                <a:cxn ang="0">
                  <a:pos x="36" y="282"/>
                </a:cxn>
                <a:cxn ang="0">
                  <a:pos x="41" y="330"/>
                </a:cxn>
                <a:cxn ang="0">
                  <a:pos x="46" y="354"/>
                </a:cxn>
                <a:cxn ang="0">
                  <a:pos x="51" y="378"/>
                </a:cxn>
                <a:cxn ang="0">
                  <a:pos x="51" y="378"/>
                </a:cxn>
                <a:cxn ang="0">
                  <a:pos x="84" y="363"/>
                </a:cxn>
                <a:cxn ang="0">
                  <a:pos x="84" y="363"/>
                </a:cxn>
                <a:cxn ang="0">
                  <a:pos x="105" y="352"/>
                </a:cxn>
                <a:cxn ang="0">
                  <a:pos x="124" y="341"/>
                </a:cxn>
                <a:cxn ang="0">
                  <a:pos x="141" y="328"/>
                </a:cxn>
                <a:cxn ang="0">
                  <a:pos x="159" y="314"/>
                </a:cxn>
                <a:cxn ang="0">
                  <a:pos x="175" y="297"/>
                </a:cxn>
                <a:cxn ang="0">
                  <a:pos x="189" y="279"/>
                </a:cxn>
                <a:cxn ang="0">
                  <a:pos x="201" y="262"/>
                </a:cxn>
                <a:cxn ang="0">
                  <a:pos x="211" y="241"/>
                </a:cxn>
                <a:cxn ang="0">
                  <a:pos x="211" y="241"/>
                </a:cxn>
              </a:cxnLst>
              <a:rect l="0" t="0" r="r" b="b"/>
              <a:pathLst>
                <a:path w="211" h="378">
                  <a:moveTo>
                    <a:pt x="211" y="241"/>
                  </a:moveTo>
                  <a:lnTo>
                    <a:pt x="211" y="241"/>
                  </a:lnTo>
                  <a:lnTo>
                    <a:pt x="179" y="221"/>
                  </a:lnTo>
                  <a:lnTo>
                    <a:pt x="163" y="208"/>
                  </a:lnTo>
                  <a:lnTo>
                    <a:pt x="149" y="197"/>
                  </a:lnTo>
                  <a:lnTo>
                    <a:pt x="135" y="184"/>
                  </a:lnTo>
                  <a:lnTo>
                    <a:pt x="122" y="170"/>
                  </a:lnTo>
                  <a:lnTo>
                    <a:pt x="109" y="156"/>
                  </a:lnTo>
                  <a:lnTo>
                    <a:pt x="98" y="141"/>
                  </a:lnTo>
                  <a:lnTo>
                    <a:pt x="89" y="125"/>
                  </a:lnTo>
                  <a:lnTo>
                    <a:pt x="81" y="110"/>
                  </a:lnTo>
                  <a:lnTo>
                    <a:pt x="73" y="92"/>
                  </a:lnTo>
                  <a:lnTo>
                    <a:pt x="67" y="75"/>
                  </a:lnTo>
                  <a:lnTo>
                    <a:pt x="62" y="57"/>
                  </a:lnTo>
                  <a:lnTo>
                    <a:pt x="57" y="38"/>
                  </a:lnTo>
                  <a:lnTo>
                    <a:pt x="56" y="1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22"/>
                  </a:lnTo>
                  <a:lnTo>
                    <a:pt x="29" y="44"/>
                  </a:lnTo>
                  <a:lnTo>
                    <a:pt x="16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0" y="114"/>
                  </a:lnTo>
                  <a:lnTo>
                    <a:pt x="17" y="138"/>
                  </a:lnTo>
                  <a:lnTo>
                    <a:pt x="25" y="162"/>
                  </a:lnTo>
                  <a:lnTo>
                    <a:pt x="27" y="17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32" y="235"/>
                  </a:lnTo>
                  <a:lnTo>
                    <a:pt x="36" y="282"/>
                  </a:lnTo>
                  <a:lnTo>
                    <a:pt x="41" y="330"/>
                  </a:lnTo>
                  <a:lnTo>
                    <a:pt x="46" y="354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105" y="352"/>
                  </a:lnTo>
                  <a:lnTo>
                    <a:pt x="124" y="341"/>
                  </a:lnTo>
                  <a:lnTo>
                    <a:pt x="141" y="328"/>
                  </a:lnTo>
                  <a:lnTo>
                    <a:pt x="159" y="314"/>
                  </a:lnTo>
                  <a:lnTo>
                    <a:pt x="175" y="297"/>
                  </a:lnTo>
                  <a:lnTo>
                    <a:pt x="189" y="279"/>
                  </a:lnTo>
                  <a:lnTo>
                    <a:pt x="201" y="262"/>
                  </a:lnTo>
                  <a:lnTo>
                    <a:pt x="211" y="241"/>
                  </a:lnTo>
                  <a:lnTo>
                    <a:pt x="211" y="241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4" name="Freeform 133"/>
            <p:cNvSpPr/>
            <p:nvPr/>
          </p:nvSpPr>
          <p:spPr bwMode="auto">
            <a:xfrm>
              <a:off x="5561014" y="2504599"/>
              <a:ext cx="261938" cy="222885"/>
            </a:xfrm>
            <a:custGeom>
              <a:avLst/>
              <a:gdLst/>
              <a:ahLst/>
              <a:cxnLst>
                <a:cxn ang="0">
                  <a:pos x="155" y="37"/>
                </a:cxn>
                <a:cxn ang="0">
                  <a:pos x="155" y="37"/>
                </a:cxn>
                <a:cxn ang="0">
                  <a:pos x="160" y="19"/>
                </a:cxn>
                <a:cxn ang="0">
                  <a:pos x="165" y="3"/>
                </a:cxn>
                <a:cxn ang="0">
                  <a:pos x="165" y="3"/>
                </a:cxn>
                <a:cxn ang="0">
                  <a:pos x="160" y="0"/>
                </a:cxn>
                <a:cxn ang="0">
                  <a:pos x="160" y="0"/>
                </a:cxn>
                <a:cxn ang="0">
                  <a:pos x="150" y="21"/>
                </a:cxn>
                <a:cxn ang="0">
                  <a:pos x="138" y="38"/>
                </a:cxn>
                <a:cxn ang="0">
                  <a:pos x="124" y="56"/>
                </a:cxn>
                <a:cxn ang="0">
                  <a:pos x="108" y="73"/>
                </a:cxn>
                <a:cxn ang="0">
                  <a:pos x="90" y="87"/>
                </a:cxn>
                <a:cxn ang="0">
                  <a:pos x="73" y="100"/>
                </a:cxn>
                <a:cxn ang="0">
                  <a:pos x="54" y="111"/>
                </a:cxn>
                <a:cxn ang="0">
                  <a:pos x="33" y="122"/>
                </a:cxn>
                <a:cxn ang="0">
                  <a:pos x="33" y="122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6" y="156"/>
                </a:cxn>
                <a:cxn ang="0">
                  <a:pos x="6" y="156"/>
                </a:cxn>
                <a:cxn ang="0">
                  <a:pos x="27" y="146"/>
                </a:cxn>
                <a:cxn ang="0">
                  <a:pos x="47" y="133"/>
                </a:cxn>
                <a:cxn ang="0">
                  <a:pos x="68" y="121"/>
                </a:cxn>
                <a:cxn ang="0">
                  <a:pos x="87" y="106"/>
                </a:cxn>
                <a:cxn ang="0">
                  <a:pos x="106" y="91"/>
                </a:cxn>
                <a:cxn ang="0">
                  <a:pos x="124" y="73"/>
                </a:cxn>
                <a:cxn ang="0">
                  <a:pos x="139" y="56"/>
                </a:cxn>
                <a:cxn ang="0">
                  <a:pos x="155" y="37"/>
                </a:cxn>
                <a:cxn ang="0">
                  <a:pos x="155" y="37"/>
                </a:cxn>
              </a:cxnLst>
              <a:rect l="0" t="0" r="r" b="b"/>
              <a:pathLst>
                <a:path w="165" h="156">
                  <a:moveTo>
                    <a:pt x="155" y="37"/>
                  </a:moveTo>
                  <a:lnTo>
                    <a:pt x="155" y="37"/>
                  </a:lnTo>
                  <a:lnTo>
                    <a:pt x="160" y="19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0" y="21"/>
                  </a:lnTo>
                  <a:lnTo>
                    <a:pt x="138" y="38"/>
                  </a:lnTo>
                  <a:lnTo>
                    <a:pt x="124" y="56"/>
                  </a:lnTo>
                  <a:lnTo>
                    <a:pt x="108" y="73"/>
                  </a:lnTo>
                  <a:lnTo>
                    <a:pt x="90" y="87"/>
                  </a:lnTo>
                  <a:lnTo>
                    <a:pt x="73" y="100"/>
                  </a:lnTo>
                  <a:lnTo>
                    <a:pt x="54" y="111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6" y="156"/>
                  </a:lnTo>
                  <a:lnTo>
                    <a:pt x="6" y="156"/>
                  </a:lnTo>
                  <a:lnTo>
                    <a:pt x="27" y="146"/>
                  </a:lnTo>
                  <a:lnTo>
                    <a:pt x="47" y="133"/>
                  </a:lnTo>
                  <a:lnTo>
                    <a:pt x="68" y="121"/>
                  </a:lnTo>
                  <a:lnTo>
                    <a:pt x="87" y="106"/>
                  </a:lnTo>
                  <a:lnTo>
                    <a:pt x="106" y="91"/>
                  </a:lnTo>
                  <a:lnTo>
                    <a:pt x="124" y="73"/>
                  </a:lnTo>
                  <a:lnTo>
                    <a:pt x="139" y="56"/>
                  </a:lnTo>
                  <a:lnTo>
                    <a:pt x="155" y="37"/>
                  </a:lnTo>
                  <a:lnTo>
                    <a:pt x="155" y="37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5" name="Freeform 134"/>
            <p:cNvSpPr/>
            <p:nvPr/>
          </p:nvSpPr>
          <p:spPr bwMode="auto">
            <a:xfrm>
              <a:off x="5570539" y="2557463"/>
              <a:ext cx="254000" cy="36004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9" y="0"/>
                </a:cxn>
                <a:cxn ang="0">
                  <a:pos x="133" y="19"/>
                </a:cxn>
                <a:cxn ang="0">
                  <a:pos x="118" y="36"/>
                </a:cxn>
                <a:cxn ang="0">
                  <a:pos x="100" y="54"/>
                </a:cxn>
                <a:cxn ang="0">
                  <a:pos x="81" y="69"/>
                </a:cxn>
                <a:cxn ang="0">
                  <a:pos x="62" y="84"/>
                </a:cxn>
                <a:cxn ang="0">
                  <a:pos x="41" y="96"/>
                </a:cxn>
                <a:cxn ang="0">
                  <a:pos x="21" y="10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6" y="141"/>
                </a:cxn>
                <a:cxn ang="0">
                  <a:pos x="6" y="141"/>
                </a:cxn>
                <a:cxn ang="0">
                  <a:pos x="18" y="176"/>
                </a:cxn>
                <a:cxn ang="0">
                  <a:pos x="24" y="193"/>
                </a:cxn>
                <a:cxn ang="0">
                  <a:pos x="30" y="211"/>
                </a:cxn>
                <a:cxn ang="0">
                  <a:pos x="40" y="225"/>
                </a:cxn>
                <a:cxn ang="0">
                  <a:pos x="46" y="233"/>
                </a:cxn>
                <a:cxn ang="0">
                  <a:pos x="52" y="238"/>
                </a:cxn>
                <a:cxn ang="0">
                  <a:pos x="59" y="244"/>
                </a:cxn>
                <a:cxn ang="0">
                  <a:pos x="65" y="247"/>
                </a:cxn>
                <a:cxn ang="0">
                  <a:pos x="73" y="250"/>
                </a:cxn>
                <a:cxn ang="0">
                  <a:pos x="83" y="252"/>
                </a:cxn>
                <a:cxn ang="0">
                  <a:pos x="83" y="252"/>
                </a:cxn>
                <a:cxn ang="0">
                  <a:pos x="98" y="250"/>
                </a:cxn>
                <a:cxn ang="0">
                  <a:pos x="118" y="249"/>
                </a:cxn>
                <a:cxn ang="0">
                  <a:pos x="118" y="249"/>
                </a:cxn>
                <a:cxn ang="0">
                  <a:pos x="124" y="249"/>
                </a:cxn>
                <a:cxn ang="0">
                  <a:pos x="130" y="249"/>
                </a:cxn>
                <a:cxn ang="0">
                  <a:pos x="137" y="249"/>
                </a:cxn>
                <a:cxn ang="0">
                  <a:pos x="143" y="247"/>
                </a:cxn>
                <a:cxn ang="0">
                  <a:pos x="143" y="247"/>
                </a:cxn>
                <a:cxn ang="0">
                  <a:pos x="148" y="242"/>
                </a:cxn>
                <a:cxn ang="0">
                  <a:pos x="151" y="239"/>
                </a:cxn>
                <a:cxn ang="0">
                  <a:pos x="157" y="230"/>
                </a:cxn>
                <a:cxn ang="0">
                  <a:pos x="159" y="219"/>
                </a:cxn>
                <a:cxn ang="0">
                  <a:pos x="160" y="206"/>
                </a:cxn>
                <a:cxn ang="0">
                  <a:pos x="160" y="193"/>
                </a:cxn>
                <a:cxn ang="0">
                  <a:pos x="159" y="181"/>
                </a:cxn>
                <a:cxn ang="0">
                  <a:pos x="154" y="160"/>
                </a:cxn>
                <a:cxn ang="0">
                  <a:pos x="154" y="160"/>
                </a:cxn>
                <a:cxn ang="0">
                  <a:pos x="149" y="135"/>
                </a:cxn>
                <a:cxn ang="0">
                  <a:pos x="146" y="111"/>
                </a:cxn>
                <a:cxn ang="0">
                  <a:pos x="144" y="90"/>
                </a:cxn>
                <a:cxn ang="0">
                  <a:pos x="143" y="69"/>
                </a:cxn>
                <a:cxn ang="0">
                  <a:pos x="143" y="50"/>
                </a:cxn>
                <a:cxn ang="0">
                  <a:pos x="144" y="33"/>
                </a:cxn>
                <a:cxn ang="0">
                  <a:pos x="146" y="16"/>
                </a:cxn>
                <a:cxn ang="0">
                  <a:pos x="149" y="0"/>
                </a:cxn>
                <a:cxn ang="0">
                  <a:pos x="149" y="0"/>
                </a:cxn>
              </a:cxnLst>
              <a:rect l="0" t="0" r="r" b="b"/>
              <a:pathLst>
                <a:path w="160" h="252">
                  <a:moveTo>
                    <a:pt x="149" y="0"/>
                  </a:moveTo>
                  <a:lnTo>
                    <a:pt x="149" y="0"/>
                  </a:lnTo>
                  <a:lnTo>
                    <a:pt x="133" y="19"/>
                  </a:lnTo>
                  <a:lnTo>
                    <a:pt x="118" y="36"/>
                  </a:lnTo>
                  <a:lnTo>
                    <a:pt x="100" y="54"/>
                  </a:lnTo>
                  <a:lnTo>
                    <a:pt x="81" y="69"/>
                  </a:lnTo>
                  <a:lnTo>
                    <a:pt x="62" y="84"/>
                  </a:lnTo>
                  <a:lnTo>
                    <a:pt x="41" y="96"/>
                  </a:lnTo>
                  <a:lnTo>
                    <a:pt x="21" y="10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18" y="176"/>
                  </a:lnTo>
                  <a:lnTo>
                    <a:pt x="24" y="193"/>
                  </a:lnTo>
                  <a:lnTo>
                    <a:pt x="30" y="211"/>
                  </a:lnTo>
                  <a:lnTo>
                    <a:pt x="40" y="225"/>
                  </a:lnTo>
                  <a:lnTo>
                    <a:pt x="46" y="233"/>
                  </a:lnTo>
                  <a:lnTo>
                    <a:pt x="52" y="238"/>
                  </a:lnTo>
                  <a:lnTo>
                    <a:pt x="59" y="244"/>
                  </a:lnTo>
                  <a:lnTo>
                    <a:pt x="65" y="247"/>
                  </a:lnTo>
                  <a:lnTo>
                    <a:pt x="73" y="250"/>
                  </a:lnTo>
                  <a:lnTo>
                    <a:pt x="83" y="252"/>
                  </a:lnTo>
                  <a:lnTo>
                    <a:pt x="83" y="252"/>
                  </a:lnTo>
                  <a:lnTo>
                    <a:pt x="98" y="250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24" y="249"/>
                  </a:lnTo>
                  <a:lnTo>
                    <a:pt x="130" y="249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8" y="242"/>
                  </a:lnTo>
                  <a:lnTo>
                    <a:pt x="151" y="239"/>
                  </a:lnTo>
                  <a:lnTo>
                    <a:pt x="157" y="230"/>
                  </a:lnTo>
                  <a:lnTo>
                    <a:pt x="159" y="219"/>
                  </a:lnTo>
                  <a:lnTo>
                    <a:pt x="160" y="206"/>
                  </a:lnTo>
                  <a:lnTo>
                    <a:pt x="160" y="193"/>
                  </a:lnTo>
                  <a:lnTo>
                    <a:pt x="159" y="181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49" y="135"/>
                  </a:lnTo>
                  <a:lnTo>
                    <a:pt x="146" y="111"/>
                  </a:lnTo>
                  <a:lnTo>
                    <a:pt x="144" y="90"/>
                  </a:lnTo>
                  <a:lnTo>
                    <a:pt x="143" y="69"/>
                  </a:lnTo>
                  <a:lnTo>
                    <a:pt x="143" y="50"/>
                  </a:lnTo>
                  <a:lnTo>
                    <a:pt x="144" y="33"/>
                  </a:lnTo>
                  <a:lnTo>
                    <a:pt x="146" y="16"/>
                  </a:lnTo>
                  <a:lnTo>
                    <a:pt x="149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6A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6" name="Freeform 135"/>
            <p:cNvSpPr/>
            <p:nvPr/>
          </p:nvSpPr>
          <p:spPr bwMode="auto">
            <a:xfrm>
              <a:off x="5313364" y="1147286"/>
              <a:ext cx="708025" cy="371475"/>
            </a:xfrm>
            <a:custGeom>
              <a:avLst/>
              <a:gdLst/>
              <a:ahLst/>
              <a:cxnLst>
                <a:cxn ang="0">
                  <a:pos x="441" y="1"/>
                </a:cxn>
                <a:cxn ang="0">
                  <a:pos x="441" y="1"/>
                </a:cxn>
                <a:cxn ang="0">
                  <a:pos x="411" y="0"/>
                </a:cxn>
                <a:cxn ang="0">
                  <a:pos x="411" y="0"/>
                </a:cxn>
                <a:cxn ang="0">
                  <a:pos x="399" y="19"/>
                </a:cxn>
                <a:cxn ang="0">
                  <a:pos x="384" y="36"/>
                </a:cxn>
                <a:cxn ang="0">
                  <a:pos x="368" y="54"/>
                </a:cxn>
                <a:cxn ang="0">
                  <a:pos x="351" y="70"/>
                </a:cxn>
                <a:cxn ang="0">
                  <a:pos x="333" y="85"/>
                </a:cxn>
                <a:cxn ang="0">
                  <a:pos x="316" y="100"/>
                </a:cxn>
                <a:cxn ang="0">
                  <a:pos x="295" y="114"/>
                </a:cxn>
                <a:cxn ang="0">
                  <a:pos x="276" y="127"/>
                </a:cxn>
                <a:cxn ang="0">
                  <a:pos x="276" y="127"/>
                </a:cxn>
                <a:cxn ang="0">
                  <a:pos x="210" y="166"/>
                </a:cxn>
                <a:cxn ang="0">
                  <a:pos x="176" y="187"/>
                </a:cxn>
                <a:cxn ang="0">
                  <a:pos x="141" y="204"/>
                </a:cxn>
                <a:cxn ang="0">
                  <a:pos x="108" y="222"/>
                </a:cxn>
                <a:cxn ang="0">
                  <a:pos x="73" y="236"/>
                </a:cxn>
                <a:cxn ang="0">
                  <a:pos x="37" y="249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30" y="260"/>
                </a:cxn>
                <a:cxn ang="0">
                  <a:pos x="59" y="258"/>
                </a:cxn>
                <a:cxn ang="0">
                  <a:pos x="89" y="257"/>
                </a:cxn>
                <a:cxn ang="0">
                  <a:pos x="119" y="252"/>
                </a:cxn>
                <a:cxn ang="0">
                  <a:pos x="119" y="252"/>
                </a:cxn>
                <a:cxn ang="0">
                  <a:pos x="124" y="251"/>
                </a:cxn>
                <a:cxn ang="0">
                  <a:pos x="132" y="249"/>
                </a:cxn>
                <a:cxn ang="0">
                  <a:pos x="145" y="243"/>
                </a:cxn>
                <a:cxn ang="0">
                  <a:pos x="145" y="243"/>
                </a:cxn>
                <a:cxn ang="0">
                  <a:pos x="205" y="224"/>
                </a:cxn>
                <a:cxn ang="0">
                  <a:pos x="205" y="224"/>
                </a:cxn>
                <a:cxn ang="0">
                  <a:pos x="224" y="216"/>
                </a:cxn>
                <a:cxn ang="0">
                  <a:pos x="243" y="206"/>
                </a:cxn>
                <a:cxn ang="0">
                  <a:pos x="280" y="184"/>
                </a:cxn>
                <a:cxn ang="0">
                  <a:pos x="280" y="184"/>
                </a:cxn>
                <a:cxn ang="0">
                  <a:pos x="330" y="151"/>
                </a:cxn>
                <a:cxn ang="0">
                  <a:pos x="354" y="132"/>
                </a:cxn>
                <a:cxn ang="0">
                  <a:pos x="378" y="111"/>
                </a:cxn>
                <a:cxn ang="0">
                  <a:pos x="399" y="90"/>
                </a:cxn>
                <a:cxn ang="0">
                  <a:pos x="418" y="66"/>
                </a:cxn>
                <a:cxn ang="0">
                  <a:pos x="425" y="54"/>
                </a:cxn>
                <a:cxn ang="0">
                  <a:pos x="433" y="41"/>
                </a:cxn>
                <a:cxn ang="0">
                  <a:pos x="440" y="28"/>
                </a:cxn>
                <a:cxn ang="0">
                  <a:pos x="446" y="14"/>
                </a:cxn>
                <a:cxn ang="0">
                  <a:pos x="446" y="14"/>
                </a:cxn>
                <a:cxn ang="0">
                  <a:pos x="441" y="1"/>
                </a:cxn>
                <a:cxn ang="0">
                  <a:pos x="441" y="1"/>
                </a:cxn>
              </a:cxnLst>
              <a:rect l="0" t="0" r="r" b="b"/>
              <a:pathLst>
                <a:path w="446" h="260">
                  <a:moveTo>
                    <a:pt x="441" y="1"/>
                  </a:moveTo>
                  <a:lnTo>
                    <a:pt x="441" y="1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399" y="19"/>
                  </a:lnTo>
                  <a:lnTo>
                    <a:pt x="384" y="36"/>
                  </a:lnTo>
                  <a:lnTo>
                    <a:pt x="368" y="54"/>
                  </a:lnTo>
                  <a:lnTo>
                    <a:pt x="351" y="70"/>
                  </a:lnTo>
                  <a:lnTo>
                    <a:pt x="333" y="85"/>
                  </a:lnTo>
                  <a:lnTo>
                    <a:pt x="316" y="100"/>
                  </a:lnTo>
                  <a:lnTo>
                    <a:pt x="295" y="114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10" y="166"/>
                  </a:lnTo>
                  <a:lnTo>
                    <a:pt x="176" y="187"/>
                  </a:lnTo>
                  <a:lnTo>
                    <a:pt x="141" y="204"/>
                  </a:lnTo>
                  <a:lnTo>
                    <a:pt x="108" y="222"/>
                  </a:lnTo>
                  <a:lnTo>
                    <a:pt x="73" y="236"/>
                  </a:lnTo>
                  <a:lnTo>
                    <a:pt x="37" y="249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30" y="260"/>
                  </a:lnTo>
                  <a:lnTo>
                    <a:pt x="59" y="258"/>
                  </a:lnTo>
                  <a:lnTo>
                    <a:pt x="89" y="257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4" y="251"/>
                  </a:lnTo>
                  <a:lnTo>
                    <a:pt x="132" y="249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205" y="224"/>
                  </a:lnTo>
                  <a:lnTo>
                    <a:pt x="205" y="224"/>
                  </a:lnTo>
                  <a:lnTo>
                    <a:pt x="224" y="216"/>
                  </a:lnTo>
                  <a:lnTo>
                    <a:pt x="243" y="206"/>
                  </a:lnTo>
                  <a:lnTo>
                    <a:pt x="280" y="184"/>
                  </a:lnTo>
                  <a:lnTo>
                    <a:pt x="280" y="184"/>
                  </a:lnTo>
                  <a:lnTo>
                    <a:pt x="330" y="151"/>
                  </a:lnTo>
                  <a:lnTo>
                    <a:pt x="354" y="132"/>
                  </a:lnTo>
                  <a:lnTo>
                    <a:pt x="378" y="111"/>
                  </a:lnTo>
                  <a:lnTo>
                    <a:pt x="399" y="90"/>
                  </a:lnTo>
                  <a:lnTo>
                    <a:pt x="418" y="66"/>
                  </a:lnTo>
                  <a:lnTo>
                    <a:pt x="425" y="54"/>
                  </a:lnTo>
                  <a:lnTo>
                    <a:pt x="433" y="41"/>
                  </a:lnTo>
                  <a:lnTo>
                    <a:pt x="440" y="28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1" y="1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7" name="Freeform 136"/>
            <p:cNvSpPr/>
            <p:nvPr/>
          </p:nvSpPr>
          <p:spPr bwMode="auto">
            <a:xfrm>
              <a:off x="5372102" y="1078706"/>
              <a:ext cx="365125" cy="208598"/>
            </a:xfrm>
            <a:custGeom>
              <a:avLst/>
              <a:gdLst/>
              <a:ahLst/>
              <a:cxnLst>
                <a:cxn ang="0">
                  <a:pos x="184" y="0"/>
                </a:cxn>
                <a:cxn ang="0">
                  <a:pos x="184" y="0"/>
                </a:cxn>
                <a:cxn ang="0">
                  <a:pos x="165" y="18"/>
                </a:cxn>
                <a:cxn ang="0">
                  <a:pos x="146" y="34"/>
                </a:cxn>
                <a:cxn ang="0">
                  <a:pos x="125" y="48"/>
                </a:cxn>
                <a:cxn ang="0">
                  <a:pos x="103" y="61"/>
                </a:cxn>
                <a:cxn ang="0">
                  <a:pos x="79" y="72"/>
                </a:cxn>
                <a:cxn ang="0">
                  <a:pos x="55" y="83"/>
                </a:cxn>
                <a:cxn ang="0">
                  <a:pos x="31" y="91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30" y="138"/>
                </a:cxn>
                <a:cxn ang="0">
                  <a:pos x="57" y="129"/>
                </a:cxn>
                <a:cxn ang="0">
                  <a:pos x="85" y="119"/>
                </a:cxn>
                <a:cxn ang="0">
                  <a:pos x="111" y="107"/>
                </a:cxn>
                <a:cxn ang="0">
                  <a:pos x="138" y="92"/>
                </a:cxn>
                <a:cxn ang="0">
                  <a:pos x="163" y="78"/>
                </a:cxn>
                <a:cxn ang="0">
                  <a:pos x="187" y="59"/>
                </a:cxn>
                <a:cxn ang="0">
                  <a:pos x="211" y="40"/>
                </a:cxn>
                <a:cxn ang="0">
                  <a:pos x="211" y="40"/>
                </a:cxn>
                <a:cxn ang="0">
                  <a:pos x="230" y="19"/>
                </a:cxn>
                <a:cxn ang="0">
                  <a:pos x="230" y="19"/>
                </a:cxn>
                <a:cxn ang="0">
                  <a:pos x="206" y="10"/>
                </a:cxn>
                <a:cxn ang="0">
                  <a:pos x="184" y="0"/>
                </a:cxn>
                <a:cxn ang="0">
                  <a:pos x="184" y="0"/>
                </a:cxn>
              </a:cxnLst>
              <a:rect l="0" t="0" r="r" b="b"/>
              <a:pathLst>
                <a:path w="230" h="146">
                  <a:moveTo>
                    <a:pt x="184" y="0"/>
                  </a:moveTo>
                  <a:lnTo>
                    <a:pt x="184" y="0"/>
                  </a:lnTo>
                  <a:lnTo>
                    <a:pt x="165" y="18"/>
                  </a:lnTo>
                  <a:lnTo>
                    <a:pt x="146" y="34"/>
                  </a:lnTo>
                  <a:lnTo>
                    <a:pt x="125" y="48"/>
                  </a:lnTo>
                  <a:lnTo>
                    <a:pt x="103" y="61"/>
                  </a:lnTo>
                  <a:lnTo>
                    <a:pt x="79" y="72"/>
                  </a:lnTo>
                  <a:lnTo>
                    <a:pt x="55" y="83"/>
                  </a:lnTo>
                  <a:lnTo>
                    <a:pt x="31" y="9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30" y="138"/>
                  </a:lnTo>
                  <a:lnTo>
                    <a:pt x="57" y="129"/>
                  </a:lnTo>
                  <a:lnTo>
                    <a:pt x="85" y="119"/>
                  </a:lnTo>
                  <a:lnTo>
                    <a:pt x="111" y="107"/>
                  </a:lnTo>
                  <a:lnTo>
                    <a:pt x="138" y="92"/>
                  </a:lnTo>
                  <a:lnTo>
                    <a:pt x="163" y="78"/>
                  </a:lnTo>
                  <a:lnTo>
                    <a:pt x="187" y="5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30" y="19"/>
                  </a:lnTo>
                  <a:lnTo>
                    <a:pt x="230" y="19"/>
                  </a:lnTo>
                  <a:lnTo>
                    <a:pt x="206" y="1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8" name="Freeform 137"/>
            <p:cNvSpPr/>
            <p:nvPr/>
          </p:nvSpPr>
          <p:spPr bwMode="auto">
            <a:xfrm>
              <a:off x="5364164" y="830104"/>
              <a:ext cx="60325" cy="112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9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24" y="71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27" y="47"/>
                </a:cxn>
                <a:cxn ang="0">
                  <a:pos x="16" y="31"/>
                </a:cxn>
                <a:cxn ang="0">
                  <a:pos x="8" y="1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0" y="0"/>
                  </a:lnTo>
                  <a:lnTo>
                    <a:pt x="5" y="3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24" y="71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27" y="47"/>
                  </a:lnTo>
                  <a:lnTo>
                    <a:pt x="16" y="31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9" name="Freeform 138"/>
            <p:cNvSpPr/>
            <p:nvPr/>
          </p:nvSpPr>
          <p:spPr bwMode="auto">
            <a:xfrm>
              <a:off x="5380039" y="918686"/>
              <a:ext cx="77788" cy="67151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9" y="2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4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5" y="42"/>
                </a:cxn>
                <a:cxn ang="0">
                  <a:pos x="26" y="38"/>
                </a:cxn>
                <a:cxn ang="0">
                  <a:pos x="38" y="31"/>
                </a:cxn>
                <a:cxn ang="0">
                  <a:pos x="49" y="22"/>
                </a:cxn>
                <a:cxn ang="0">
                  <a:pos x="49" y="22"/>
                </a:cxn>
              </a:cxnLst>
              <a:rect l="0" t="0" r="r" b="b"/>
              <a:pathLst>
                <a:path w="49" h="47">
                  <a:moveTo>
                    <a:pt x="49" y="22"/>
                  </a:moveTo>
                  <a:lnTo>
                    <a:pt x="49" y="2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4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5" y="42"/>
                  </a:lnTo>
                  <a:lnTo>
                    <a:pt x="26" y="38"/>
                  </a:lnTo>
                  <a:lnTo>
                    <a:pt x="38" y="31"/>
                  </a:lnTo>
                  <a:lnTo>
                    <a:pt x="49" y="22"/>
                  </a:lnTo>
                  <a:lnTo>
                    <a:pt x="49" y="22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0" name="Freeform 139"/>
            <p:cNvSpPr/>
            <p:nvPr/>
          </p:nvSpPr>
          <p:spPr bwMode="auto">
            <a:xfrm>
              <a:off x="5384802" y="950119"/>
              <a:ext cx="112713" cy="7858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5" y="9"/>
                </a:cxn>
                <a:cxn ang="0">
                  <a:pos x="23" y="16"/>
                </a:cxn>
                <a:cxn ang="0">
                  <a:pos x="12" y="20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9" y="49"/>
                </a:cxn>
                <a:cxn ang="0">
                  <a:pos x="38" y="41"/>
                </a:cxn>
                <a:cxn ang="0">
                  <a:pos x="54" y="33"/>
                </a:cxn>
                <a:cxn ang="0">
                  <a:pos x="71" y="24"/>
                </a:cxn>
                <a:cxn ang="0">
                  <a:pos x="71" y="2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71" h="55">
                  <a:moveTo>
                    <a:pt x="46" y="0"/>
                  </a:moveTo>
                  <a:lnTo>
                    <a:pt x="46" y="0"/>
                  </a:lnTo>
                  <a:lnTo>
                    <a:pt x="35" y="9"/>
                  </a:lnTo>
                  <a:lnTo>
                    <a:pt x="23" y="16"/>
                  </a:lnTo>
                  <a:lnTo>
                    <a:pt x="1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9" y="49"/>
                  </a:lnTo>
                  <a:lnTo>
                    <a:pt x="38" y="41"/>
                  </a:lnTo>
                  <a:lnTo>
                    <a:pt x="54" y="33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1" name="Freeform 140"/>
            <p:cNvSpPr/>
            <p:nvPr/>
          </p:nvSpPr>
          <p:spPr bwMode="auto">
            <a:xfrm>
              <a:off x="5386389" y="984409"/>
              <a:ext cx="158750" cy="101441"/>
            </a:xfrm>
            <a:custGeom>
              <a:avLst/>
              <a:gdLst/>
              <a:ahLst/>
              <a:cxnLst>
                <a:cxn ang="0">
                  <a:pos x="95" y="19"/>
                </a:cxn>
                <a:cxn ang="0">
                  <a:pos x="95" y="19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53" y="9"/>
                </a:cxn>
                <a:cxn ang="0">
                  <a:pos x="37" y="17"/>
                </a:cxn>
                <a:cxn ang="0">
                  <a:pos x="18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27" y="61"/>
                </a:cxn>
                <a:cxn ang="0">
                  <a:pos x="53" y="49"/>
                </a:cxn>
                <a:cxn ang="0">
                  <a:pos x="100" y="22"/>
                </a:cxn>
                <a:cxn ang="0">
                  <a:pos x="100" y="22"/>
                </a:cxn>
                <a:cxn ang="0">
                  <a:pos x="95" y="19"/>
                </a:cxn>
                <a:cxn ang="0">
                  <a:pos x="95" y="19"/>
                </a:cxn>
              </a:cxnLst>
              <a:rect l="0" t="0" r="r" b="b"/>
              <a:pathLst>
                <a:path w="100" h="71">
                  <a:moveTo>
                    <a:pt x="95" y="19"/>
                  </a:moveTo>
                  <a:lnTo>
                    <a:pt x="95" y="19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3" y="9"/>
                  </a:lnTo>
                  <a:lnTo>
                    <a:pt x="37" y="17"/>
                  </a:lnTo>
                  <a:lnTo>
                    <a:pt x="18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7" y="61"/>
                  </a:lnTo>
                  <a:lnTo>
                    <a:pt x="53" y="49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19"/>
                  </a:lnTo>
                  <a:lnTo>
                    <a:pt x="95" y="19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2" name="Freeform 141"/>
            <p:cNvSpPr/>
            <p:nvPr/>
          </p:nvSpPr>
          <p:spPr bwMode="auto">
            <a:xfrm>
              <a:off x="5389564" y="1015841"/>
              <a:ext cx="209550" cy="11144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98" y="0"/>
                </a:cxn>
                <a:cxn ang="0">
                  <a:pos x="51" y="27"/>
                </a:cxn>
                <a:cxn ang="0">
                  <a:pos x="25" y="39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38" y="71"/>
                </a:cxn>
                <a:cxn ang="0">
                  <a:pos x="52" y="68"/>
                </a:cxn>
                <a:cxn ang="0">
                  <a:pos x="67" y="62"/>
                </a:cxn>
                <a:cxn ang="0">
                  <a:pos x="81" y="55"/>
                </a:cxn>
                <a:cxn ang="0">
                  <a:pos x="93" y="49"/>
                </a:cxn>
                <a:cxn ang="0">
                  <a:pos x="108" y="41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r" b="b"/>
              <a:pathLst>
                <a:path w="132" h="78">
                  <a:moveTo>
                    <a:pt x="98" y="0"/>
                  </a:moveTo>
                  <a:lnTo>
                    <a:pt x="98" y="0"/>
                  </a:lnTo>
                  <a:lnTo>
                    <a:pt x="51" y="27"/>
                  </a:lnTo>
                  <a:lnTo>
                    <a:pt x="25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38" y="71"/>
                  </a:lnTo>
                  <a:lnTo>
                    <a:pt x="52" y="68"/>
                  </a:lnTo>
                  <a:lnTo>
                    <a:pt x="67" y="62"/>
                  </a:lnTo>
                  <a:lnTo>
                    <a:pt x="81" y="55"/>
                  </a:lnTo>
                  <a:lnTo>
                    <a:pt x="93" y="49"/>
                  </a:lnTo>
                  <a:lnTo>
                    <a:pt x="108" y="4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3" name="Freeform 142"/>
            <p:cNvSpPr/>
            <p:nvPr/>
          </p:nvSpPr>
          <p:spPr bwMode="auto">
            <a:xfrm>
              <a:off x="5381627" y="1047274"/>
              <a:ext cx="282575" cy="172879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13" y="19"/>
                </a:cxn>
                <a:cxn ang="0">
                  <a:pos x="98" y="27"/>
                </a:cxn>
                <a:cxn ang="0">
                  <a:pos x="86" y="33"/>
                </a:cxn>
                <a:cxn ang="0">
                  <a:pos x="72" y="40"/>
                </a:cxn>
                <a:cxn ang="0">
                  <a:pos x="57" y="46"/>
                </a:cxn>
                <a:cxn ang="0">
                  <a:pos x="43" y="49"/>
                </a:cxn>
                <a:cxn ang="0">
                  <a:pos x="27" y="52"/>
                </a:cxn>
                <a:cxn ang="0">
                  <a:pos x="27" y="52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3" y="89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25" y="113"/>
                </a:cxn>
                <a:cxn ang="0">
                  <a:pos x="49" y="105"/>
                </a:cxn>
                <a:cxn ang="0">
                  <a:pos x="73" y="94"/>
                </a:cxn>
                <a:cxn ang="0">
                  <a:pos x="97" y="83"/>
                </a:cxn>
                <a:cxn ang="0">
                  <a:pos x="119" y="70"/>
                </a:cxn>
                <a:cxn ang="0">
                  <a:pos x="140" y="56"/>
                </a:cxn>
                <a:cxn ang="0">
                  <a:pos x="159" y="40"/>
                </a:cxn>
                <a:cxn ang="0">
                  <a:pos x="178" y="22"/>
                </a:cxn>
                <a:cxn ang="0">
                  <a:pos x="178" y="22"/>
                </a:cxn>
                <a:cxn ang="0">
                  <a:pos x="157" y="11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78" h="121">
                  <a:moveTo>
                    <a:pt x="137" y="0"/>
                  </a:moveTo>
                  <a:lnTo>
                    <a:pt x="137" y="0"/>
                  </a:lnTo>
                  <a:lnTo>
                    <a:pt x="113" y="19"/>
                  </a:lnTo>
                  <a:lnTo>
                    <a:pt x="98" y="27"/>
                  </a:lnTo>
                  <a:lnTo>
                    <a:pt x="86" y="33"/>
                  </a:lnTo>
                  <a:lnTo>
                    <a:pt x="72" y="40"/>
                  </a:lnTo>
                  <a:lnTo>
                    <a:pt x="57" y="46"/>
                  </a:lnTo>
                  <a:lnTo>
                    <a:pt x="43" y="49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3" y="8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5" y="113"/>
                  </a:lnTo>
                  <a:lnTo>
                    <a:pt x="49" y="105"/>
                  </a:lnTo>
                  <a:lnTo>
                    <a:pt x="73" y="94"/>
                  </a:lnTo>
                  <a:lnTo>
                    <a:pt x="97" y="83"/>
                  </a:lnTo>
                  <a:lnTo>
                    <a:pt x="119" y="70"/>
                  </a:lnTo>
                  <a:lnTo>
                    <a:pt x="140" y="56"/>
                  </a:lnTo>
                  <a:lnTo>
                    <a:pt x="159" y="4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57" y="11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4" name="Freeform 143"/>
            <p:cNvSpPr/>
            <p:nvPr/>
          </p:nvSpPr>
          <p:spPr bwMode="auto">
            <a:xfrm>
              <a:off x="5354639" y="1105853"/>
              <a:ext cx="452438" cy="262890"/>
            </a:xfrm>
            <a:custGeom>
              <a:avLst/>
              <a:gdLst/>
              <a:ahLst/>
              <a:cxnLst>
                <a:cxn ang="0">
                  <a:pos x="241" y="0"/>
                </a:cxn>
                <a:cxn ang="0">
                  <a:pos x="241" y="0"/>
                </a:cxn>
                <a:cxn ang="0">
                  <a:pos x="222" y="21"/>
                </a:cxn>
                <a:cxn ang="0">
                  <a:pos x="222" y="21"/>
                </a:cxn>
                <a:cxn ang="0">
                  <a:pos x="198" y="40"/>
                </a:cxn>
                <a:cxn ang="0">
                  <a:pos x="174" y="59"/>
                </a:cxn>
                <a:cxn ang="0">
                  <a:pos x="149" y="73"/>
                </a:cxn>
                <a:cxn ang="0">
                  <a:pos x="122" y="88"/>
                </a:cxn>
                <a:cxn ang="0">
                  <a:pos x="96" y="100"/>
                </a:cxn>
                <a:cxn ang="0">
                  <a:pos x="68" y="110"/>
                </a:cxn>
                <a:cxn ang="0">
                  <a:pos x="41" y="11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6" y="156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41" y="170"/>
                </a:cxn>
                <a:cxn ang="0">
                  <a:pos x="81" y="156"/>
                </a:cxn>
                <a:cxn ang="0">
                  <a:pos x="120" y="138"/>
                </a:cxn>
                <a:cxn ang="0">
                  <a:pos x="158" y="121"/>
                </a:cxn>
                <a:cxn ang="0">
                  <a:pos x="195" y="99"/>
                </a:cxn>
                <a:cxn ang="0">
                  <a:pos x="211" y="88"/>
                </a:cxn>
                <a:cxn ang="0">
                  <a:pos x="228" y="75"/>
                </a:cxn>
                <a:cxn ang="0">
                  <a:pos x="244" y="61"/>
                </a:cxn>
                <a:cxn ang="0">
                  <a:pos x="258" y="46"/>
                </a:cxn>
                <a:cxn ang="0">
                  <a:pos x="273" y="30"/>
                </a:cxn>
                <a:cxn ang="0">
                  <a:pos x="285" y="15"/>
                </a:cxn>
                <a:cxn ang="0">
                  <a:pos x="285" y="15"/>
                </a:cxn>
                <a:cxn ang="0">
                  <a:pos x="263" y="8"/>
                </a:cxn>
                <a:cxn ang="0">
                  <a:pos x="241" y="0"/>
                </a:cxn>
                <a:cxn ang="0">
                  <a:pos x="241" y="0"/>
                </a:cxn>
              </a:cxnLst>
              <a:rect l="0" t="0" r="r" b="b"/>
              <a:pathLst>
                <a:path w="285" h="184">
                  <a:moveTo>
                    <a:pt x="241" y="0"/>
                  </a:moveTo>
                  <a:lnTo>
                    <a:pt x="241" y="0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198" y="40"/>
                  </a:lnTo>
                  <a:lnTo>
                    <a:pt x="174" y="59"/>
                  </a:lnTo>
                  <a:lnTo>
                    <a:pt x="149" y="73"/>
                  </a:lnTo>
                  <a:lnTo>
                    <a:pt x="122" y="88"/>
                  </a:lnTo>
                  <a:lnTo>
                    <a:pt x="96" y="100"/>
                  </a:lnTo>
                  <a:lnTo>
                    <a:pt x="68" y="110"/>
                  </a:lnTo>
                  <a:lnTo>
                    <a:pt x="41" y="11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6" y="15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1" y="170"/>
                  </a:lnTo>
                  <a:lnTo>
                    <a:pt x="81" y="156"/>
                  </a:lnTo>
                  <a:lnTo>
                    <a:pt x="120" y="138"/>
                  </a:lnTo>
                  <a:lnTo>
                    <a:pt x="158" y="121"/>
                  </a:lnTo>
                  <a:lnTo>
                    <a:pt x="195" y="99"/>
                  </a:lnTo>
                  <a:lnTo>
                    <a:pt x="211" y="88"/>
                  </a:lnTo>
                  <a:lnTo>
                    <a:pt x="228" y="75"/>
                  </a:lnTo>
                  <a:lnTo>
                    <a:pt x="244" y="61"/>
                  </a:lnTo>
                  <a:lnTo>
                    <a:pt x="258" y="46"/>
                  </a:lnTo>
                  <a:lnTo>
                    <a:pt x="273" y="30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63" y="8"/>
                  </a:lnTo>
                  <a:lnTo>
                    <a:pt x="241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5" name="Freeform 144"/>
            <p:cNvSpPr/>
            <p:nvPr/>
          </p:nvSpPr>
          <p:spPr bwMode="auto">
            <a:xfrm>
              <a:off x="5330827" y="1127284"/>
              <a:ext cx="552450" cy="31003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0"/>
                </a:cxn>
                <a:cxn ang="0">
                  <a:pos x="288" y="15"/>
                </a:cxn>
                <a:cxn ang="0">
                  <a:pos x="273" y="31"/>
                </a:cxn>
                <a:cxn ang="0">
                  <a:pos x="259" y="46"/>
                </a:cxn>
                <a:cxn ang="0">
                  <a:pos x="243" y="60"/>
                </a:cxn>
                <a:cxn ang="0">
                  <a:pos x="226" y="73"/>
                </a:cxn>
                <a:cxn ang="0">
                  <a:pos x="210" y="84"/>
                </a:cxn>
                <a:cxn ang="0">
                  <a:pos x="173" y="106"/>
                </a:cxn>
                <a:cxn ang="0">
                  <a:pos x="135" y="123"/>
                </a:cxn>
                <a:cxn ang="0">
                  <a:pos x="96" y="141"/>
                </a:cxn>
                <a:cxn ang="0">
                  <a:pos x="56" y="155"/>
                </a:cxn>
                <a:cxn ang="0">
                  <a:pos x="15" y="169"/>
                </a:cxn>
                <a:cxn ang="0">
                  <a:pos x="15" y="169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50" y="198"/>
                </a:cxn>
                <a:cxn ang="0">
                  <a:pos x="99" y="180"/>
                </a:cxn>
                <a:cxn ang="0">
                  <a:pos x="146" y="160"/>
                </a:cxn>
                <a:cxn ang="0">
                  <a:pos x="192" y="136"/>
                </a:cxn>
                <a:cxn ang="0">
                  <a:pos x="216" y="123"/>
                </a:cxn>
                <a:cxn ang="0">
                  <a:pos x="237" y="111"/>
                </a:cxn>
                <a:cxn ang="0">
                  <a:pos x="257" y="96"/>
                </a:cxn>
                <a:cxn ang="0">
                  <a:pos x="278" y="80"/>
                </a:cxn>
                <a:cxn ang="0">
                  <a:pos x="297" y="65"/>
                </a:cxn>
                <a:cxn ang="0">
                  <a:pos x="315" y="47"/>
                </a:cxn>
                <a:cxn ang="0">
                  <a:pos x="332" y="28"/>
                </a:cxn>
                <a:cxn ang="0">
                  <a:pos x="348" y="9"/>
                </a:cxn>
                <a:cxn ang="0">
                  <a:pos x="348" y="9"/>
                </a:cxn>
                <a:cxn ang="0">
                  <a:pos x="324" y="4"/>
                </a:cxn>
                <a:cxn ang="0">
                  <a:pos x="300" y="0"/>
                </a:cxn>
                <a:cxn ang="0">
                  <a:pos x="300" y="0"/>
                </a:cxn>
              </a:cxnLst>
              <a:rect l="0" t="0" r="r" b="b"/>
              <a:pathLst>
                <a:path w="348" h="217">
                  <a:moveTo>
                    <a:pt x="300" y="0"/>
                  </a:moveTo>
                  <a:lnTo>
                    <a:pt x="300" y="0"/>
                  </a:lnTo>
                  <a:lnTo>
                    <a:pt x="288" y="15"/>
                  </a:lnTo>
                  <a:lnTo>
                    <a:pt x="273" y="31"/>
                  </a:lnTo>
                  <a:lnTo>
                    <a:pt x="259" y="46"/>
                  </a:lnTo>
                  <a:lnTo>
                    <a:pt x="243" y="60"/>
                  </a:lnTo>
                  <a:lnTo>
                    <a:pt x="226" y="73"/>
                  </a:lnTo>
                  <a:lnTo>
                    <a:pt x="210" y="84"/>
                  </a:lnTo>
                  <a:lnTo>
                    <a:pt x="173" y="106"/>
                  </a:lnTo>
                  <a:lnTo>
                    <a:pt x="135" y="123"/>
                  </a:lnTo>
                  <a:lnTo>
                    <a:pt x="96" y="141"/>
                  </a:lnTo>
                  <a:lnTo>
                    <a:pt x="56" y="15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50" y="198"/>
                  </a:lnTo>
                  <a:lnTo>
                    <a:pt x="99" y="180"/>
                  </a:lnTo>
                  <a:lnTo>
                    <a:pt x="146" y="160"/>
                  </a:lnTo>
                  <a:lnTo>
                    <a:pt x="192" y="136"/>
                  </a:lnTo>
                  <a:lnTo>
                    <a:pt x="216" y="123"/>
                  </a:lnTo>
                  <a:lnTo>
                    <a:pt x="237" y="111"/>
                  </a:lnTo>
                  <a:lnTo>
                    <a:pt x="257" y="96"/>
                  </a:lnTo>
                  <a:lnTo>
                    <a:pt x="278" y="80"/>
                  </a:lnTo>
                  <a:lnTo>
                    <a:pt x="297" y="65"/>
                  </a:lnTo>
                  <a:lnTo>
                    <a:pt x="315" y="47"/>
                  </a:lnTo>
                  <a:lnTo>
                    <a:pt x="332" y="28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24" y="4"/>
                  </a:lnTo>
                  <a:lnTo>
                    <a:pt x="300" y="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8849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6" name="Freeform 145"/>
            <p:cNvSpPr/>
            <p:nvPr/>
          </p:nvSpPr>
          <p:spPr bwMode="auto">
            <a:xfrm>
              <a:off x="5299077" y="1140143"/>
              <a:ext cx="666750" cy="375761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368" y="0"/>
                </a:cxn>
                <a:cxn ang="0">
                  <a:pos x="352" y="19"/>
                </a:cxn>
                <a:cxn ang="0">
                  <a:pos x="335" y="38"/>
                </a:cxn>
                <a:cxn ang="0">
                  <a:pos x="317" y="56"/>
                </a:cxn>
                <a:cxn ang="0">
                  <a:pos x="298" y="71"/>
                </a:cxn>
                <a:cxn ang="0">
                  <a:pos x="277" y="87"/>
                </a:cxn>
                <a:cxn ang="0">
                  <a:pos x="257" y="102"/>
                </a:cxn>
                <a:cxn ang="0">
                  <a:pos x="236" y="114"/>
                </a:cxn>
                <a:cxn ang="0">
                  <a:pos x="212" y="127"/>
                </a:cxn>
                <a:cxn ang="0">
                  <a:pos x="166" y="151"/>
                </a:cxn>
                <a:cxn ang="0">
                  <a:pos x="119" y="171"/>
                </a:cxn>
                <a:cxn ang="0">
                  <a:pos x="70" y="189"/>
                </a:cxn>
                <a:cxn ang="0">
                  <a:pos x="20" y="208"/>
                </a:cxn>
                <a:cxn ang="0">
                  <a:pos x="20" y="208"/>
                </a:cxn>
                <a:cxn ang="0">
                  <a:pos x="19" y="216"/>
                </a:cxn>
                <a:cxn ang="0">
                  <a:pos x="19" y="216"/>
                </a:cxn>
                <a:cxn ang="0">
                  <a:pos x="9" y="240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46" y="254"/>
                </a:cxn>
                <a:cxn ang="0">
                  <a:pos x="82" y="241"/>
                </a:cxn>
                <a:cxn ang="0">
                  <a:pos x="117" y="227"/>
                </a:cxn>
                <a:cxn ang="0">
                  <a:pos x="150" y="209"/>
                </a:cxn>
                <a:cxn ang="0">
                  <a:pos x="185" y="192"/>
                </a:cxn>
                <a:cxn ang="0">
                  <a:pos x="219" y="171"/>
                </a:cxn>
                <a:cxn ang="0">
                  <a:pos x="285" y="132"/>
                </a:cxn>
                <a:cxn ang="0">
                  <a:pos x="285" y="132"/>
                </a:cxn>
                <a:cxn ang="0">
                  <a:pos x="304" y="119"/>
                </a:cxn>
                <a:cxn ang="0">
                  <a:pos x="325" y="105"/>
                </a:cxn>
                <a:cxn ang="0">
                  <a:pos x="342" y="90"/>
                </a:cxn>
                <a:cxn ang="0">
                  <a:pos x="360" y="75"/>
                </a:cxn>
                <a:cxn ang="0">
                  <a:pos x="377" y="59"/>
                </a:cxn>
                <a:cxn ang="0">
                  <a:pos x="393" y="41"/>
                </a:cxn>
                <a:cxn ang="0">
                  <a:pos x="408" y="24"/>
                </a:cxn>
                <a:cxn ang="0">
                  <a:pos x="420" y="5"/>
                </a:cxn>
                <a:cxn ang="0">
                  <a:pos x="420" y="5"/>
                </a:cxn>
                <a:cxn ang="0">
                  <a:pos x="393" y="3"/>
                </a:cxn>
                <a:cxn ang="0">
                  <a:pos x="368" y="0"/>
                </a:cxn>
                <a:cxn ang="0">
                  <a:pos x="368" y="0"/>
                </a:cxn>
              </a:cxnLst>
              <a:rect l="0" t="0" r="r" b="b"/>
              <a:pathLst>
                <a:path w="420" h="263">
                  <a:moveTo>
                    <a:pt x="368" y="0"/>
                  </a:moveTo>
                  <a:lnTo>
                    <a:pt x="368" y="0"/>
                  </a:lnTo>
                  <a:lnTo>
                    <a:pt x="352" y="19"/>
                  </a:lnTo>
                  <a:lnTo>
                    <a:pt x="335" y="38"/>
                  </a:lnTo>
                  <a:lnTo>
                    <a:pt x="317" y="56"/>
                  </a:lnTo>
                  <a:lnTo>
                    <a:pt x="298" y="71"/>
                  </a:lnTo>
                  <a:lnTo>
                    <a:pt x="277" y="87"/>
                  </a:lnTo>
                  <a:lnTo>
                    <a:pt x="257" y="102"/>
                  </a:lnTo>
                  <a:lnTo>
                    <a:pt x="236" y="114"/>
                  </a:lnTo>
                  <a:lnTo>
                    <a:pt x="212" y="127"/>
                  </a:lnTo>
                  <a:lnTo>
                    <a:pt x="166" y="151"/>
                  </a:lnTo>
                  <a:lnTo>
                    <a:pt x="119" y="171"/>
                  </a:lnTo>
                  <a:lnTo>
                    <a:pt x="70" y="189"/>
                  </a:lnTo>
                  <a:lnTo>
                    <a:pt x="20" y="208"/>
                  </a:lnTo>
                  <a:lnTo>
                    <a:pt x="20" y="208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9" y="240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46" y="254"/>
                  </a:lnTo>
                  <a:lnTo>
                    <a:pt x="82" y="241"/>
                  </a:lnTo>
                  <a:lnTo>
                    <a:pt x="117" y="227"/>
                  </a:lnTo>
                  <a:lnTo>
                    <a:pt x="150" y="209"/>
                  </a:lnTo>
                  <a:lnTo>
                    <a:pt x="185" y="192"/>
                  </a:lnTo>
                  <a:lnTo>
                    <a:pt x="219" y="171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304" y="119"/>
                  </a:lnTo>
                  <a:lnTo>
                    <a:pt x="325" y="105"/>
                  </a:lnTo>
                  <a:lnTo>
                    <a:pt x="342" y="90"/>
                  </a:lnTo>
                  <a:lnTo>
                    <a:pt x="360" y="75"/>
                  </a:lnTo>
                  <a:lnTo>
                    <a:pt x="377" y="59"/>
                  </a:lnTo>
                  <a:lnTo>
                    <a:pt x="393" y="41"/>
                  </a:lnTo>
                  <a:lnTo>
                    <a:pt x="408" y="24"/>
                  </a:lnTo>
                  <a:lnTo>
                    <a:pt x="420" y="5"/>
                  </a:lnTo>
                  <a:lnTo>
                    <a:pt x="420" y="5"/>
                  </a:lnTo>
                  <a:lnTo>
                    <a:pt x="393" y="3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EB86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7" name="Freeform 146"/>
            <p:cNvSpPr/>
            <p:nvPr/>
          </p:nvSpPr>
          <p:spPr bwMode="auto">
            <a:xfrm>
              <a:off x="4570414" y="381476"/>
              <a:ext cx="141288" cy="120015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64" y="1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0" y="19"/>
                </a:cxn>
                <a:cxn ang="0">
                  <a:pos x="19" y="38"/>
                </a:cxn>
                <a:cxn ang="0">
                  <a:pos x="8" y="60"/>
                </a:cxn>
                <a:cxn ang="0">
                  <a:pos x="0" y="84"/>
                </a:cxn>
                <a:cxn ang="0">
                  <a:pos x="89" y="25"/>
                </a:cxn>
                <a:cxn ang="0">
                  <a:pos x="89" y="25"/>
                </a:cxn>
                <a:cxn ang="0">
                  <a:pos x="64" y="12"/>
                </a:cxn>
                <a:cxn ang="0">
                  <a:pos x="64" y="12"/>
                </a:cxn>
              </a:cxnLst>
              <a:rect l="0" t="0" r="r" b="b"/>
              <a:pathLst>
                <a:path w="89" h="84">
                  <a:moveTo>
                    <a:pt x="64" y="12"/>
                  </a:moveTo>
                  <a:lnTo>
                    <a:pt x="64" y="1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0" y="19"/>
                  </a:lnTo>
                  <a:lnTo>
                    <a:pt x="19" y="38"/>
                  </a:lnTo>
                  <a:lnTo>
                    <a:pt x="8" y="60"/>
                  </a:lnTo>
                  <a:lnTo>
                    <a:pt x="0" y="84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8" name="Freeform 147"/>
            <p:cNvSpPr/>
            <p:nvPr/>
          </p:nvSpPr>
          <p:spPr bwMode="auto">
            <a:xfrm>
              <a:off x="4545014" y="417195"/>
              <a:ext cx="225425" cy="158591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8" y="84"/>
                </a:cxn>
                <a:cxn ang="0">
                  <a:pos x="0" y="111"/>
                </a:cxn>
                <a:cxn ang="0">
                  <a:pos x="142" y="17"/>
                </a:cxn>
                <a:cxn ang="0">
                  <a:pos x="142" y="17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42" h="111">
                  <a:moveTo>
                    <a:pt x="105" y="0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8" y="84"/>
                  </a:lnTo>
                  <a:lnTo>
                    <a:pt x="0" y="111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9" name="Freeform 148"/>
            <p:cNvSpPr/>
            <p:nvPr/>
          </p:nvSpPr>
          <p:spPr bwMode="auto">
            <a:xfrm>
              <a:off x="4530727" y="441484"/>
              <a:ext cx="293688" cy="215741"/>
            </a:xfrm>
            <a:custGeom>
              <a:avLst/>
              <a:gdLst/>
              <a:ahLst/>
              <a:cxnLst>
                <a:cxn ang="0">
                  <a:pos x="184" y="21"/>
                </a:cxn>
                <a:cxn ang="0">
                  <a:pos x="184" y="21"/>
                </a:cxn>
                <a:cxn ang="0">
                  <a:pos x="168" y="10"/>
                </a:cxn>
                <a:cxn ang="0">
                  <a:pos x="151" y="0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5" y="123"/>
                </a:cxn>
                <a:cxn ang="0">
                  <a:pos x="0" y="151"/>
                </a:cxn>
                <a:cxn ang="0">
                  <a:pos x="185" y="21"/>
                </a:cxn>
                <a:cxn ang="0">
                  <a:pos x="185" y="21"/>
                </a:cxn>
                <a:cxn ang="0">
                  <a:pos x="184" y="21"/>
                </a:cxn>
                <a:cxn ang="0">
                  <a:pos x="184" y="21"/>
                </a:cxn>
              </a:cxnLst>
              <a:rect l="0" t="0" r="r" b="b"/>
              <a:pathLst>
                <a:path w="185" h="151">
                  <a:moveTo>
                    <a:pt x="184" y="21"/>
                  </a:moveTo>
                  <a:lnTo>
                    <a:pt x="184" y="21"/>
                  </a:lnTo>
                  <a:lnTo>
                    <a:pt x="168" y="10"/>
                  </a:lnTo>
                  <a:lnTo>
                    <a:pt x="151" y="0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5" y="123"/>
                  </a:lnTo>
                  <a:lnTo>
                    <a:pt x="0" y="15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1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0" name="Freeform 149"/>
            <p:cNvSpPr/>
            <p:nvPr/>
          </p:nvSpPr>
          <p:spPr bwMode="auto">
            <a:xfrm>
              <a:off x="4518027" y="471488"/>
              <a:ext cx="365125" cy="278606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8" y="130"/>
                </a:cxn>
                <a:cxn ang="0">
                  <a:pos x="8" y="130"/>
                </a:cxn>
                <a:cxn ang="0">
                  <a:pos x="3" y="162"/>
                </a:cxn>
                <a:cxn ang="0">
                  <a:pos x="0" y="195"/>
                </a:cxn>
                <a:cxn ang="0">
                  <a:pos x="230" y="29"/>
                </a:cxn>
                <a:cxn ang="0">
                  <a:pos x="230" y="29"/>
                </a:cxn>
                <a:cxn ang="0">
                  <a:pos x="193" y="0"/>
                </a:cxn>
                <a:cxn ang="0">
                  <a:pos x="193" y="0"/>
                </a:cxn>
              </a:cxnLst>
              <a:rect l="0" t="0" r="r" b="b"/>
              <a:pathLst>
                <a:path w="230" h="195">
                  <a:moveTo>
                    <a:pt x="193" y="0"/>
                  </a:moveTo>
                  <a:lnTo>
                    <a:pt x="8" y="130"/>
                  </a:lnTo>
                  <a:lnTo>
                    <a:pt x="8" y="130"/>
                  </a:lnTo>
                  <a:lnTo>
                    <a:pt x="3" y="162"/>
                  </a:lnTo>
                  <a:lnTo>
                    <a:pt x="0" y="195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193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1" name="Freeform 150"/>
            <p:cNvSpPr/>
            <p:nvPr/>
          </p:nvSpPr>
          <p:spPr bwMode="auto">
            <a:xfrm>
              <a:off x="4510089" y="512921"/>
              <a:ext cx="423863" cy="307181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5" y="166"/>
                </a:cxn>
                <a:cxn ang="0">
                  <a:pos x="5" y="166"/>
                </a:cxn>
                <a:cxn ang="0">
                  <a:pos x="0" y="215"/>
                </a:cxn>
                <a:cxn ang="0">
                  <a:pos x="267" y="27"/>
                </a:cxn>
                <a:cxn ang="0">
                  <a:pos x="267" y="27"/>
                </a:cxn>
                <a:cxn ang="0">
                  <a:pos x="235" y="0"/>
                </a:cxn>
                <a:cxn ang="0">
                  <a:pos x="235" y="0"/>
                </a:cxn>
              </a:cxnLst>
              <a:rect l="0" t="0" r="r" b="b"/>
              <a:pathLst>
                <a:path w="267" h="215">
                  <a:moveTo>
                    <a:pt x="235" y="0"/>
                  </a:moveTo>
                  <a:lnTo>
                    <a:pt x="5" y="166"/>
                  </a:lnTo>
                  <a:lnTo>
                    <a:pt x="5" y="166"/>
                  </a:lnTo>
                  <a:lnTo>
                    <a:pt x="0" y="215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2" name="Freeform 151"/>
            <p:cNvSpPr/>
            <p:nvPr/>
          </p:nvSpPr>
          <p:spPr bwMode="auto">
            <a:xfrm>
              <a:off x="4505327" y="551498"/>
              <a:ext cx="485775" cy="344329"/>
            </a:xfrm>
            <a:custGeom>
              <a:avLst/>
              <a:gdLst/>
              <a:ahLst/>
              <a:cxnLst>
                <a:cxn ang="0">
                  <a:pos x="278" y="7"/>
                </a:cxn>
                <a:cxn ang="0">
                  <a:pos x="278" y="7"/>
                </a:cxn>
                <a:cxn ang="0">
                  <a:pos x="270" y="0"/>
                </a:cxn>
                <a:cxn ang="0">
                  <a:pos x="3" y="188"/>
                </a:cxn>
                <a:cxn ang="0">
                  <a:pos x="3" y="188"/>
                </a:cxn>
                <a:cxn ang="0">
                  <a:pos x="0" y="241"/>
                </a:cxn>
                <a:cxn ang="0">
                  <a:pos x="306" y="33"/>
                </a:cxn>
                <a:cxn ang="0">
                  <a:pos x="306" y="33"/>
                </a:cxn>
                <a:cxn ang="0">
                  <a:pos x="278" y="7"/>
                </a:cxn>
                <a:cxn ang="0">
                  <a:pos x="278" y="7"/>
                </a:cxn>
              </a:cxnLst>
              <a:rect l="0" t="0" r="r" b="b"/>
              <a:pathLst>
                <a:path w="306" h="241">
                  <a:moveTo>
                    <a:pt x="278" y="7"/>
                  </a:moveTo>
                  <a:lnTo>
                    <a:pt x="278" y="7"/>
                  </a:lnTo>
                  <a:lnTo>
                    <a:pt x="270" y="0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24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278" y="7"/>
                  </a:lnTo>
                  <a:lnTo>
                    <a:pt x="278" y="7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3" name="Freeform 152"/>
            <p:cNvSpPr/>
            <p:nvPr/>
          </p:nvSpPr>
          <p:spPr bwMode="auto">
            <a:xfrm>
              <a:off x="4500564" y="598646"/>
              <a:ext cx="546100" cy="394335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0" y="244"/>
                </a:cxn>
                <a:cxn ang="0">
                  <a:pos x="0" y="244"/>
                </a:cxn>
                <a:cxn ang="0">
                  <a:pos x="0" y="276"/>
                </a:cxn>
                <a:cxn ang="0">
                  <a:pos x="344" y="38"/>
                </a:cxn>
                <a:cxn ang="0">
                  <a:pos x="344" y="38"/>
                </a:cxn>
                <a:cxn ang="0">
                  <a:pos x="309" y="0"/>
                </a:cxn>
                <a:cxn ang="0">
                  <a:pos x="309" y="0"/>
                </a:cxn>
              </a:cxnLst>
              <a:rect l="0" t="0" r="r" b="b"/>
              <a:pathLst>
                <a:path w="344" h="276">
                  <a:moveTo>
                    <a:pt x="309" y="0"/>
                  </a:moveTo>
                  <a:lnTo>
                    <a:pt x="3" y="208"/>
                  </a:lnTo>
                  <a:lnTo>
                    <a:pt x="3" y="208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4" name="Freeform 153"/>
            <p:cNvSpPr/>
            <p:nvPr/>
          </p:nvSpPr>
          <p:spPr bwMode="auto">
            <a:xfrm>
              <a:off x="4500564" y="652939"/>
              <a:ext cx="593725" cy="401479"/>
            </a:xfrm>
            <a:custGeom>
              <a:avLst/>
              <a:gdLst/>
              <a:ahLst/>
              <a:cxnLst>
                <a:cxn ang="0">
                  <a:pos x="374" y="33"/>
                </a:cxn>
                <a:cxn ang="0">
                  <a:pos x="374" y="33"/>
                </a:cxn>
                <a:cxn ang="0">
                  <a:pos x="344" y="0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81"/>
                </a:cxn>
                <a:cxn ang="0">
                  <a:pos x="374" y="33"/>
                </a:cxn>
              </a:cxnLst>
              <a:rect l="0" t="0" r="r" b="b"/>
              <a:pathLst>
                <a:path w="374" h="281">
                  <a:moveTo>
                    <a:pt x="374" y="33"/>
                  </a:moveTo>
                  <a:lnTo>
                    <a:pt x="374" y="33"/>
                  </a:lnTo>
                  <a:lnTo>
                    <a:pt x="344" y="0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81"/>
                  </a:lnTo>
                  <a:lnTo>
                    <a:pt x="374" y="33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5" name="Freeform 154"/>
            <p:cNvSpPr/>
            <p:nvPr/>
          </p:nvSpPr>
          <p:spPr bwMode="auto">
            <a:xfrm>
              <a:off x="4510089" y="748665"/>
              <a:ext cx="660400" cy="457200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6" y="320"/>
                </a:cxn>
                <a:cxn ang="0">
                  <a:pos x="416" y="28"/>
                </a:cxn>
                <a:cxn ang="0">
                  <a:pos x="416" y="28"/>
                </a:cxn>
                <a:cxn ang="0">
                  <a:pos x="395" y="0"/>
                </a:cxn>
                <a:cxn ang="0">
                  <a:pos x="0" y="274"/>
                </a:cxn>
              </a:cxnLst>
              <a:rect l="0" t="0" r="r" b="b"/>
              <a:pathLst>
                <a:path w="416" h="320">
                  <a:moveTo>
                    <a:pt x="0" y="274"/>
                  </a:moveTo>
                  <a:lnTo>
                    <a:pt x="0" y="274"/>
                  </a:lnTo>
                  <a:lnTo>
                    <a:pt x="6" y="320"/>
                  </a:lnTo>
                  <a:lnTo>
                    <a:pt x="416" y="28"/>
                  </a:lnTo>
                  <a:lnTo>
                    <a:pt x="416" y="28"/>
                  </a:lnTo>
                  <a:lnTo>
                    <a:pt x="395" y="0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0627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6" name="Freeform 155"/>
            <p:cNvSpPr/>
            <p:nvPr/>
          </p:nvSpPr>
          <p:spPr bwMode="auto">
            <a:xfrm>
              <a:off x="4500564" y="700088"/>
              <a:ext cx="636588" cy="440055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0" y="248"/>
                </a:cxn>
                <a:cxn ang="0">
                  <a:pos x="0" y="248"/>
                </a:cxn>
                <a:cxn ang="0">
                  <a:pos x="3" y="278"/>
                </a:cxn>
                <a:cxn ang="0">
                  <a:pos x="6" y="308"/>
                </a:cxn>
                <a:cxn ang="0">
                  <a:pos x="401" y="34"/>
                </a:cxn>
                <a:cxn ang="0">
                  <a:pos x="401" y="34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401" h="308">
                  <a:moveTo>
                    <a:pt x="374" y="0"/>
                  </a:moveTo>
                  <a:lnTo>
                    <a:pt x="0" y="248"/>
                  </a:lnTo>
                  <a:lnTo>
                    <a:pt x="0" y="248"/>
                  </a:lnTo>
                  <a:lnTo>
                    <a:pt x="3" y="278"/>
                  </a:lnTo>
                  <a:lnTo>
                    <a:pt x="6" y="308"/>
                  </a:lnTo>
                  <a:lnTo>
                    <a:pt x="401" y="34"/>
                  </a:lnTo>
                  <a:lnTo>
                    <a:pt x="401" y="34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6849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7" name="Freeform 156"/>
            <p:cNvSpPr/>
            <p:nvPr/>
          </p:nvSpPr>
          <p:spPr bwMode="auto">
            <a:xfrm>
              <a:off x="4706939" y="792956"/>
              <a:ext cx="838200" cy="977265"/>
            </a:xfrm>
            <a:custGeom>
              <a:avLst/>
              <a:gdLst/>
              <a:ahLst/>
              <a:cxnLst>
                <a:cxn ang="0">
                  <a:pos x="504" y="495"/>
                </a:cxn>
                <a:cxn ang="0">
                  <a:pos x="504" y="495"/>
                </a:cxn>
                <a:cxn ang="0">
                  <a:pos x="490" y="433"/>
                </a:cxn>
                <a:cxn ang="0">
                  <a:pos x="471" y="372"/>
                </a:cxn>
                <a:cxn ang="0">
                  <a:pos x="452" y="310"/>
                </a:cxn>
                <a:cxn ang="0">
                  <a:pos x="428" y="248"/>
                </a:cxn>
                <a:cxn ang="0">
                  <a:pos x="403" y="189"/>
                </a:cxn>
                <a:cxn ang="0">
                  <a:pos x="374" y="130"/>
                </a:cxn>
                <a:cxn ang="0">
                  <a:pos x="343" y="75"/>
                </a:cxn>
                <a:cxn ang="0">
                  <a:pos x="325" y="46"/>
                </a:cxn>
                <a:cxn ang="0">
                  <a:pos x="308" y="21"/>
                </a:cxn>
                <a:cxn ang="0">
                  <a:pos x="308" y="21"/>
                </a:cxn>
                <a:cxn ang="0">
                  <a:pos x="293" y="0"/>
                </a:cxn>
                <a:cxn ang="0">
                  <a:pos x="0" y="679"/>
                </a:cxn>
                <a:cxn ang="0">
                  <a:pos x="0" y="679"/>
                </a:cxn>
                <a:cxn ang="0">
                  <a:pos x="3" y="684"/>
                </a:cxn>
                <a:cxn ang="0">
                  <a:pos x="528" y="644"/>
                </a:cxn>
                <a:cxn ang="0">
                  <a:pos x="528" y="644"/>
                </a:cxn>
                <a:cxn ang="0">
                  <a:pos x="525" y="608"/>
                </a:cxn>
                <a:cxn ang="0">
                  <a:pos x="519" y="570"/>
                </a:cxn>
                <a:cxn ang="0">
                  <a:pos x="512" y="532"/>
                </a:cxn>
                <a:cxn ang="0">
                  <a:pos x="504" y="495"/>
                </a:cxn>
                <a:cxn ang="0">
                  <a:pos x="504" y="495"/>
                </a:cxn>
              </a:cxnLst>
              <a:rect l="0" t="0" r="r" b="b"/>
              <a:pathLst>
                <a:path w="528" h="684">
                  <a:moveTo>
                    <a:pt x="504" y="495"/>
                  </a:moveTo>
                  <a:lnTo>
                    <a:pt x="504" y="495"/>
                  </a:lnTo>
                  <a:lnTo>
                    <a:pt x="490" y="433"/>
                  </a:lnTo>
                  <a:lnTo>
                    <a:pt x="471" y="372"/>
                  </a:lnTo>
                  <a:lnTo>
                    <a:pt x="452" y="310"/>
                  </a:lnTo>
                  <a:lnTo>
                    <a:pt x="428" y="248"/>
                  </a:lnTo>
                  <a:lnTo>
                    <a:pt x="403" y="189"/>
                  </a:lnTo>
                  <a:lnTo>
                    <a:pt x="374" y="130"/>
                  </a:lnTo>
                  <a:lnTo>
                    <a:pt x="343" y="75"/>
                  </a:lnTo>
                  <a:lnTo>
                    <a:pt x="325" y="46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293" y="0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3" y="684"/>
                  </a:lnTo>
                  <a:lnTo>
                    <a:pt x="528" y="644"/>
                  </a:lnTo>
                  <a:lnTo>
                    <a:pt x="528" y="644"/>
                  </a:lnTo>
                  <a:lnTo>
                    <a:pt x="525" y="608"/>
                  </a:lnTo>
                  <a:lnTo>
                    <a:pt x="519" y="570"/>
                  </a:lnTo>
                  <a:lnTo>
                    <a:pt x="512" y="532"/>
                  </a:lnTo>
                  <a:lnTo>
                    <a:pt x="504" y="495"/>
                  </a:lnTo>
                  <a:lnTo>
                    <a:pt x="504" y="495"/>
                  </a:lnTo>
                  <a:close/>
                </a:path>
              </a:pathLst>
            </a:custGeom>
            <a:solidFill>
              <a:srgbClr val="618D7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8" name="Freeform 157"/>
            <p:cNvSpPr/>
            <p:nvPr/>
          </p:nvSpPr>
          <p:spPr bwMode="auto">
            <a:xfrm>
              <a:off x="4711702" y="1713071"/>
              <a:ext cx="841375" cy="621506"/>
            </a:xfrm>
            <a:custGeom>
              <a:avLst/>
              <a:gdLst/>
              <a:ahLst/>
              <a:cxnLst>
                <a:cxn ang="0">
                  <a:pos x="525" y="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6" y="75"/>
                </a:cxn>
                <a:cxn ang="0">
                  <a:pos x="35" y="110"/>
                </a:cxn>
                <a:cxn ang="0">
                  <a:pos x="73" y="178"/>
                </a:cxn>
                <a:cxn ang="0">
                  <a:pos x="114" y="243"/>
                </a:cxn>
                <a:cxn ang="0">
                  <a:pos x="157" y="305"/>
                </a:cxn>
                <a:cxn ang="0">
                  <a:pos x="157" y="305"/>
                </a:cxn>
                <a:cxn ang="0">
                  <a:pos x="184" y="340"/>
                </a:cxn>
                <a:cxn ang="0">
                  <a:pos x="214" y="372"/>
                </a:cxn>
                <a:cxn ang="0">
                  <a:pos x="275" y="435"/>
                </a:cxn>
                <a:cxn ang="0">
                  <a:pos x="530" y="43"/>
                </a:cxn>
                <a:cxn ang="0">
                  <a:pos x="530" y="43"/>
                </a:cxn>
                <a:cxn ang="0">
                  <a:pos x="525" y="0"/>
                </a:cxn>
                <a:cxn ang="0">
                  <a:pos x="525" y="0"/>
                </a:cxn>
              </a:cxnLst>
              <a:rect l="0" t="0" r="r" b="b"/>
              <a:pathLst>
                <a:path w="530" h="435">
                  <a:moveTo>
                    <a:pt x="525" y="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16" y="75"/>
                  </a:lnTo>
                  <a:lnTo>
                    <a:pt x="35" y="110"/>
                  </a:lnTo>
                  <a:lnTo>
                    <a:pt x="73" y="178"/>
                  </a:lnTo>
                  <a:lnTo>
                    <a:pt x="114" y="243"/>
                  </a:lnTo>
                  <a:lnTo>
                    <a:pt x="157" y="305"/>
                  </a:lnTo>
                  <a:lnTo>
                    <a:pt x="157" y="305"/>
                  </a:lnTo>
                  <a:lnTo>
                    <a:pt x="184" y="340"/>
                  </a:lnTo>
                  <a:lnTo>
                    <a:pt x="214" y="372"/>
                  </a:lnTo>
                  <a:lnTo>
                    <a:pt x="275" y="435"/>
                  </a:lnTo>
                  <a:lnTo>
                    <a:pt x="530" y="43"/>
                  </a:lnTo>
                  <a:lnTo>
                    <a:pt x="530" y="43"/>
                  </a:lnTo>
                  <a:lnTo>
                    <a:pt x="525" y="0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9" name="Freeform 158"/>
            <p:cNvSpPr/>
            <p:nvPr/>
          </p:nvSpPr>
          <p:spPr bwMode="auto">
            <a:xfrm>
              <a:off x="5419727" y="2713197"/>
              <a:ext cx="288925" cy="23860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4" y="41"/>
                </a:cxn>
                <a:cxn ang="0">
                  <a:pos x="27" y="84"/>
                </a:cxn>
                <a:cxn ang="0">
                  <a:pos x="36" y="126"/>
                </a:cxn>
                <a:cxn ang="0">
                  <a:pos x="43" y="167"/>
                </a:cxn>
                <a:cxn ang="0">
                  <a:pos x="43" y="167"/>
                </a:cxn>
                <a:cxn ang="0">
                  <a:pos x="44" y="164"/>
                </a:cxn>
                <a:cxn ang="0">
                  <a:pos x="48" y="162"/>
                </a:cxn>
                <a:cxn ang="0">
                  <a:pos x="62" y="159"/>
                </a:cxn>
                <a:cxn ang="0">
                  <a:pos x="82" y="157"/>
                </a:cxn>
                <a:cxn ang="0">
                  <a:pos x="106" y="157"/>
                </a:cxn>
                <a:cxn ang="0">
                  <a:pos x="154" y="157"/>
                </a:cxn>
                <a:cxn ang="0">
                  <a:pos x="181" y="156"/>
                </a:cxn>
                <a:cxn ang="0">
                  <a:pos x="181" y="156"/>
                </a:cxn>
                <a:cxn ang="0">
                  <a:pos x="182" y="145"/>
                </a:cxn>
                <a:cxn ang="0">
                  <a:pos x="0" y="0"/>
                </a:cxn>
              </a:cxnLst>
              <a:rect l="0" t="0" r="r" b="b"/>
              <a:pathLst>
                <a:path w="182" h="167">
                  <a:moveTo>
                    <a:pt x="0" y="0"/>
                  </a:moveTo>
                  <a:lnTo>
                    <a:pt x="0" y="0"/>
                  </a:lnTo>
                  <a:lnTo>
                    <a:pt x="14" y="41"/>
                  </a:lnTo>
                  <a:lnTo>
                    <a:pt x="27" y="84"/>
                  </a:lnTo>
                  <a:lnTo>
                    <a:pt x="36" y="12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8" y="162"/>
                  </a:lnTo>
                  <a:lnTo>
                    <a:pt x="62" y="159"/>
                  </a:lnTo>
                  <a:lnTo>
                    <a:pt x="82" y="157"/>
                  </a:lnTo>
                  <a:lnTo>
                    <a:pt x="106" y="157"/>
                  </a:lnTo>
                  <a:lnTo>
                    <a:pt x="154" y="157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0" name="Freeform 159"/>
            <p:cNvSpPr/>
            <p:nvPr/>
          </p:nvSpPr>
          <p:spPr bwMode="auto">
            <a:xfrm>
              <a:off x="5376864" y="2400300"/>
              <a:ext cx="192088" cy="26289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13" y="0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3" y="184"/>
                </a:cxn>
                <a:cxn ang="0">
                  <a:pos x="13" y="184"/>
                </a:cxn>
                <a:cxn ang="0">
                  <a:pos x="38" y="148"/>
                </a:cxn>
                <a:cxn ang="0">
                  <a:pos x="65" y="111"/>
                </a:cxn>
                <a:cxn ang="0">
                  <a:pos x="121" y="41"/>
                </a:cxn>
                <a:cxn ang="0">
                  <a:pos x="121" y="41"/>
                </a:cxn>
                <a:cxn ang="0">
                  <a:pos x="116" y="0"/>
                </a:cxn>
                <a:cxn ang="0">
                  <a:pos x="116" y="0"/>
                </a:cxn>
              </a:cxnLst>
              <a:rect l="0" t="0" r="r" b="b"/>
              <a:pathLst>
                <a:path w="121" h="184">
                  <a:moveTo>
                    <a:pt x="116" y="0"/>
                  </a:moveTo>
                  <a:lnTo>
                    <a:pt x="113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38" y="148"/>
                  </a:lnTo>
                  <a:lnTo>
                    <a:pt x="65" y="11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1" name="Freeform 160"/>
            <p:cNvSpPr/>
            <p:nvPr/>
          </p:nvSpPr>
          <p:spPr bwMode="auto">
            <a:xfrm>
              <a:off x="5397502" y="2458879"/>
              <a:ext cx="177800" cy="238601"/>
            </a:xfrm>
            <a:custGeom>
              <a:avLst/>
              <a:gdLst/>
              <a:ahLst/>
              <a:cxnLst>
                <a:cxn ang="0">
                  <a:pos x="111" y="18"/>
                </a:cxn>
                <a:cxn ang="0">
                  <a:pos x="111" y="18"/>
                </a:cxn>
                <a:cxn ang="0">
                  <a:pos x="108" y="0"/>
                </a:cxn>
                <a:cxn ang="0">
                  <a:pos x="108" y="0"/>
                </a:cxn>
                <a:cxn ang="0">
                  <a:pos x="52" y="70"/>
                </a:cxn>
                <a:cxn ang="0">
                  <a:pos x="25" y="10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9" y="167"/>
                </a:cxn>
                <a:cxn ang="0">
                  <a:pos x="112" y="34"/>
                </a:cxn>
                <a:cxn ang="0">
                  <a:pos x="112" y="34"/>
                </a:cxn>
                <a:cxn ang="0">
                  <a:pos x="111" y="18"/>
                </a:cxn>
                <a:cxn ang="0">
                  <a:pos x="111" y="18"/>
                </a:cxn>
              </a:cxnLst>
              <a:rect l="0" t="0" r="r" b="b"/>
              <a:pathLst>
                <a:path w="112" h="167">
                  <a:moveTo>
                    <a:pt x="111" y="18"/>
                  </a:moveTo>
                  <a:lnTo>
                    <a:pt x="111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52" y="70"/>
                  </a:lnTo>
                  <a:lnTo>
                    <a:pt x="25" y="10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9" y="167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1" y="18"/>
                  </a:lnTo>
                  <a:lnTo>
                    <a:pt x="111" y="18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2" name="Freeform 161"/>
            <p:cNvSpPr/>
            <p:nvPr/>
          </p:nvSpPr>
          <p:spPr bwMode="auto">
            <a:xfrm>
              <a:off x="5411789" y="2507456"/>
              <a:ext cx="176213" cy="221456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133"/>
                </a:cxn>
                <a:cxn ang="0">
                  <a:pos x="0" y="133"/>
                </a:cxn>
                <a:cxn ang="0">
                  <a:pos x="5" y="144"/>
                </a:cxn>
                <a:cxn ang="0">
                  <a:pos x="19" y="155"/>
                </a:cxn>
                <a:cxn ang="0">
                  <a:pos x="111" y="32"/>
                </a:cxn>
                <a:cxn ang="0">
                  <a:pos x="111" y="32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1" h="155">
                  <a:moveTo>
                    <a:pt x="103" y="0"/>
                  </a:moveTo>
                  <a:lnTo>
                    <a:pt x="0" y="133"/>
                  </a:lnTo>
                  <a:lnTo>
                    <a:pt x="0" y="133"/>
                  </a:lnTo>
                  <a:lnTo>
                    <a:pt x="5" y="144"/>
                  </a:lnTo>
                  <a:lnTo>
                    <a:pt x="19" y="155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3" name="Freeform 162"/>
            <p:cNvSpPr/>
            <p:nvPr/>
          </p:nvSpPr>
          <p:spPr bwMode="auto">
            <a:xfrm>
              <a:off x="5441952" y="2553176"/>
              <a:ext cx="158750" cy="201454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0" y="123"/>
                </a:cxn>
                <a:cxn ang="0">
                  <a:pos x="22" y="141"/>
                </a:cxn>
                <a:cxn ang="0">
                  <a:pos x="100" y="33"/>
                </a:cxn>
                <a:cxn ang="0">
                  <a:pos x="100" y="33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100" h="141">
                  <a:moveTo>
                    <a:pt x="92" y="0"/>
                  </a:moveTo>
                  <a:lnTo>
                    <a:pt x="0" y="123"/>
                  </a:lnTo>
                  <a:lnTo>
                    <a:pt x="22" y="14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4" name="Freeform 163"/>
            <p:cNvSpPr/>
            <p:nvPr/>
          </p:nvSpPr>
          <p:spPr bwMode="auto">
            <a:xfrm>
              <a:off x="5476877" y="2600325"/>
              <a:ext cx="139700" cy="17716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0" y="108"/>
                </a:cxn>
                <a:cxn ang="0">
                  <a:pos x="21" y="124"/>
                </a:cxn>
                <a:cxn ang="0">
                  <a:pos x="88" y="30"/>
                </a:cxn>
                <a:cxn ang="0">
                  <a:pos x="88" y="30"/>
                </a:cxn>
                <a:cxn ang="0">
                  <a:pos x="78" y="0"/>
                </a:cxn>
                <a:cxn ang="0">
                  <a:pos x="78" y="0"/>
                </a:cxn>
              </a:cxnLst>
              <a:rect l="0" t="0" r="r" b="b"/>
              <a:pathLst>
                <a:path w="88" h="124">
                  <a:moveTo>
                    <a:pt x="78" y="0"/>
                  </a:moveTo>
                  <a:lnTo>
                    <a:pt x="0" y="108"/>
                  </a:lnTo>
                  <a:lnTo>
                    <a:pt x="21" y="124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5" name="Freeform 164"/>
            <p:cNvSpPr/>
            <p:nvPr/>
          </p:nvSpPr>
          <p:spPr bwMode="auto">
            <a:xfrm>
              <a:off x="5510214" y="2643188"/>
              <a:ext cx="119063" cy="155734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0"/>
                </a:cxn>
                <a:cxn ang="0">
                  <a:pos x="0" y="94"/>
                </a:cxn>
                <a:cxn ang="0">
                  <a:pos x="19" y="109"/>
                </a:cxn>
                <a:cxn ang="0">
                  <a:pos x="75" y="29"/>
                </a:cxn>
                <a:cxn ang="0">
                  <a:pos x="75" y="29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75" h="109">
                  <a:moveTo>
                    <a:pt x="68" y="5"/>
                  </a:moveTo>
                  <a:lnTo>
                    <a:pt x="68" y="5"/>
                  </a:lnTo>
                  <a:lnTo>
                    <a:pt x="67" y="0"/>
                  </a:lnTo>
                  <a:lnTo>
                    <a:pt x="0" y="94"/>
                  </a:lnTo>
                  <a:lnTo>
                    <a:pt x="19" y="10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6" name="Freeform 165"/>
            <p:cNvSpPr/>
            <p:nvPr/>
          </p:nvSpPr>
          <p:spPr bwMode="auto">
            <a:xfrm>
              <a:off x="5540377" y="2684622"/>
              <a:ext cx="103188" cy="135731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5" y="30"/>
                </a:cxn>
                <a:cxn ang="0">
                  <a:pos x="56" y="0"/>
                </a:cxn>
                <a:cxn ang="0">
                  <a:pos x="0" y="80"/>
                </a:cxn>
                <a:cxn ang="0">
                  <a:pos x="19" y="95"/>
                </a:cxn>
                <a:cxn ang="0">
                  <a:pos x="65" y="30"/>
                </a:cxn>
              </a:cxnLst>
              <a:rect l="0" t="0" r="r" b="b"/>
              <a:pathLst>
                <a:path w="65" h="95">
                  <a:moveTo>
                    <a:pt x="65" y="30"/>
                  </a:moveTo>
                  <a:lnTo>
                    <a:pt x="65" y="30"/>
                  </a:lnTo>
                  <a:lnTo>
                    <a:pt x="56" y="0"/>
                  </a:lnTo>
                  <a:lnTo>
                    <a:pt x="0" y="80"/>
                  </a:lnTo>
                  <a:lnTo>
                    <a:pt x="19" y="9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7" name="Freeform 166"/>
            <p:cNvSpPr/>
            <p:nvPr/>
          </p:nvSpPr>
          <p:spPr bwMode="auto">
            <a:xfrm>
              <a:off x="5570539" y="2727484"/>
              <a:ext cx="90488" cy="12001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65"/>
                </a:cxn>
                <a:cxn ang="0">
                  <a:pos x="22" y="84"/>
                </a:cxn>
                <a:cxn ang="0">
                  <a:pos x="57" y="36"/>
                </a:cxn>
                <a:cxn ang="0">
                  <a:pos x="57" y="36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7" h="84">
                  <a:moveTo>
                    <a:pt x="46" y="0"/>
                  </a:moveTo>
                  <a:lnTo>
                    <a:pt x="0" y="65"/>
                  </a:lnTo>
                  <a:lnTo>
                    <a:pt x="22" y="8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95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8" name="Freeform 167"/>
            <p:cNvSpPr/>
            <p:nvPr/>
          </p:nvSpPr>
          <p:spPr bwMode="auto">
            <a:xfrm>
              <a:off x="5605464" y="2778919"/>
              <a:ext cx="103188" cy="141446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0" y="16"/>
                </a:cxn>
                <a:cxn ang="0">
                  <a:pos x="35" y="0"/>
                </a:cxn>
                <a:cxn ang="0">
                  <a:pos x="0" y="48"/>
                </a:cxn>
                <a:cxn ang="0">
                  <a:pos x="65" y="99"/>
                </a:cxn>
                <a:cxn ang="0">
                  <a:pos x="65" y="99"/>
                </a:cxn>
                <a:cxn ang="0">
                  <a:pos x="65" y="87"/>
                </a:cxn>
                <a:cxn ang="0">
                  <a:pos x="64" y="76"/>
                </a:cxn>
                <a:cxn ang="0">
                  <a:pos x="56" y="56"/>
                </a:cxn>
                <a:cxn ang="0">
                  <a:pos x="48" y="35"/>
                </a:cxn>
                <a:cxn ang="0">
                  <a:pos x="40" y="16"/>
                </a:cxn>
                <a:cxn ang="0">
                  <a:pos x="40" y="16"/>
                </a:cxn>
              </a:cxnLst>
              <a:rect l="0" t="0" r="r" b="b"/>
              <a:pathLst>
                <a:path w="65" h="99">
                  <a:moveTo>
                    <a:pt x="40" y="16"/>
                  </a:moveTo>
                  <a:lnTo>
                    <a:pt x="40" y="16"/>
                  </a:lnTo>
                  <a:lnTo>
                    <a:pt x="35" y="0"/>
                  </a:lnTo>
                  <a:lnTo>
                    <a:pt x="0" y="48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87"/>
                  </a:lnTo>
                  <a:lnTo>
                    <a:pt x="64" y="76"/>
                  </a:lnTo>
                  <a:lnTo>
                    <a:pt x="56" y="56"/>
                  </a:lnTo>
                  <a:lnTo>
                    <a:pt x="48" y="35"/>
                  </a:lnTo>
                  <a:lnTo>
                    <a:pt x="40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4E747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9" name="Freeform 168"/>
            <p:cNvSpPr/>
            <p:nvPr/>
          </p:nvSpPr>
          <p:spPr bwMode="auto">
            <a:xfrm>
              <a:off x="5159377" y="2346008"/>
              <a:ext cx="396875" cy="278606"/>
            </a:xfrm>
            <a:custGeom>
              <a:avLst/>
              <a:gdLst/>
              <a:ahLst/>
              <a:cxnLst>
                <a:cxn ang="0">
                  <a:pos x="250" y="3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0" y="43"/>
                </a:cxn>
                <a:cxn ang="0">
                  <a:pos x="40" y="43"/>
                </a:cxn>
                <a:cxn ang="0">
                  <a:pos x="67" y="78"/>
                </a:cxn>
                <a:cxn ang="0">
                  <a:pos x="94" y="114"/>
                </a:cxn>
                <a:cxn ang="0">
                  <a:pos x="116" y="154"/>
                </a:cxn>
                <a:cxn ang="0">
                  <a:pos x="137" y="195"/>
                </a:cxn>
                <a:cxn ang="0">
                  <a:pos x="250" y="38"/>
                </a:cxn>
              </a:cxnLst>
              <a:rect l="0" t="0" r="r" b="b"/>
              <a:pathLst>
                <a:path w="250" h="195">
                  <a:moveTo>
                    <a:pt x="250" y="3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67" y="78"/>
                  </a:lnTo>
                  <a:lnTo>
                    <a:pt x="94" y="114"/>
                  </a:lnTo>
                  <a:lnTo>
                    <a:pt x="116" y="154"/>
                  </a:lnTo>
                  <a:lnTo>
                    <a:pt x="137" y="195"/>
                  </a:lnTo>
                  <a:lnTo>
                    <a:pt x="250" y="38"/>
                  </a:lnTo>
                  <a:close/>
                </a:path>
              </a:pathLst>
            </a:custGeom>
            <a:solidFill>
              <a:srgbClr val="DC62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0" name="Freeform 169"/>
            <p:cNvSpPr/>
            <p:nvPr/>
          </p:nvSpPr>
          <p:spPr bwMode="auto">
            <a:xfrm>
              <a:off x="5148264" y="1774508"/>
              <a:ext cx="414338" cy="625793"/>
            </a:xfrm>
            <a:custGeom>
              <a:avLst/>
              <a:gdLst/>
              <a:ahLst/>
              <a:cxnLst>
                <a:cxn ang="0">
                  <a:pos x="253" y="289"/>
                </a:cxn>
                <a:cxn ang="0">
                  <a:pos x="253" y="289"/>
                </a:cxn>
                <a:cxn ang="0">
                  <a:pos x="257" y="229"/>
                </a:cxn>
                <a:cxn ang="0">
                  <a:pos x="260" y="168"/>
                </a:cxn>
                <a:cxn ang="0">
                  <a:pos x="261" y="108"/>
                </a:cxn>
                <a:cxn ang="0">
                  <a:pos x="260" y="76"/>
                </a:cxn>
                <a:cxn ang="0">
                  <a:pos x="258" y="46"/>
                </a:cxn>
                <a:cxn ang="0">
                  <a:pos x="258" y="46"/>
                </a:cxn>
                <a:cxn ang="0">
                  <a:pos x="255" y="0"/>
                </a:cxn>
                <a:cxn ang="0">
                  <a:pos x="0" y="392"/>
                </a:cxn>
                <a:cxn ang="0">
                  <a:pos x="0" y="392"/>
                </a:cxn>
                <a:cxn ang="0">
                  <a:pos x="7" y="400"/>
                </a:cxn>
                <a:cxn ang="0">
                  <a:pos x="257" y="438"/>
                </a:cxn>
                <a:cxn ang="0">
                  <a:pos x="258" y="435"/>
                </a:cxn>
                <a:cxn ang="0">
                  <a:pos x="258" y="435"/>
                </a:cxn>
                <a:cxn ang="0">
                  <a:pos x="255" y="399"/>
                </a:cxn>
                <a:cxn ang="0">
                  <a:pos x="252" y="364"/>
                </a:cxn>
                <a:cxn ang="0">
                  <a:pos x="252" y="327"/>
                </a:cxn>
                <a:cxn ang="0">
                  <a:pos x="253" y="289"/>
                </a:cxn>
                <a:cxn ang="0">
                  <a:pos x="253" y="289"/>
                </a:cxn>
              </a:cxnLst>
              <a:rect l="0" t="0" r="r" b="b"/>
              <a:pathLst>
                <a:path w="261" h="438">
                  <a:moveTo>
                    <a:pt x="253" y="289"/>
                  </a:moveTo>
                  <a:lnTo>
                    <a:pt x="253" y="289"/>
                  </a:lnTo>
                  <a:lnTo>
                    <a:pt x="257" y="229"/>
                  </a:lnTo>
                  <a:lnTo>
                    <a:pt x="260" y="168"/>
                  </a:lnTo>
                  <a:lnTo>
                    <a:pt x="261" y="108"/>
                  </a:lnTo>
                  <a:lnTo>
                    <a:pt x="260" y="76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0"/>
                  </a:lnTo>
                  <a:lnTo>
                    <a:pt x="0" y="392"/>
                  </a:lnTo>
                  <a:lnTo>
                    <a:pt x="0" y="392"/>
                  </a:lnTo>
                  <a:lnTo>
                    <a:pt x="7" y="400"/>
                  </a:lnTo>
                  <a:lnTo>
                    <a:pt x="257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5" y="399"/>
                  </a:lnTo>
                  <a:lnTo>
                    <a:pt x="252" y="364"/>
                  </a:lnTo>
                  <a:lnTo>
                    <a:pt x="252" y="327"/>
                  </a:lnTo>
                  <a:lnTo>
                    <a:pt x="253" y="289"/>
                  </a:lnTo>
                  <a:lnTo>
                    <a:pt x="253" y="289"/>
                  </a:lnTo>
                  <a:close/>
                </a:path>
              </a:pathLst>
            </a:custGeom>
            <a:solidFill>
              <a:srgbClr val="B8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1" name="Freeform 170"/>
            <p:cNvSpPr/>
            <p:nvPr/>
          </p:nvSpPr>
          <p:spPr bwMode="auto">
            <a:xfrm>
              <a:off x="5556252" y="2396014"/>
              <a:ext cx="4763" cy="42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2" name="Freeform 171"/>
            <p:cNvSpPr/>
            <p:nvPr/>
          </p:nvSpPr>
          <p:spPr bwMode="auto">
            <a:xfrm>
              <a:off x="4519614" y="788670"/>
              <a:ext cx="652463" cy="974408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12" y="352"/>
                </a:cxn>
                <a:cxn ang="0">
                  <a:pos x="24" y="414"/>
                </a:cxn>
                <a:cxn ang="0">
                  <a:pos x="24" y="414"/>
                </a:cxn>
                <a:cxn ang="0">
                  <a:pos x="32" y="448"/>
                </a:cxn>
                <a:cxn ang="0">
                  <a:pos x="40" y="481"/>
                </a:cxn>
                <a:cxn ang="0">
                  <a:pos x="51" y="514"/>
                </a:cxn>
                <a:cxn ang="0">
                  <a:pos x="62" y="548"/>
                </a:cxn>
                <a:cxn ang="0">
                  <a:pos x="75" y="582"/>
                </a:cxn>
                <a:cxn ang="0">
                  <a:pos x="88" y="616"/>
                </a:cxn>
                <a:cxn ang="0">
                  <a:pos x="118" y="682"/>
                </a:cxn>
                <a:cxn ang="0">
                  <a:pos x="411" y="3"/>
                </a:cxn>
                <a:cxn ang="0">
                  <a:pos x="411" y="3"/>
                </a:cxn>
                <a:cxn ang="0">
                  <a:pos x="410" y="0"/>
                </a:cxn>
                <a:cxn ang="0">
                  <a:pos x="410" y="0"/>
                </a:cxn>
              </a:cxnLst>
              <a:rect l="0" t="0" r="r" b="b"/>
              <a:pathLst>
                <a:path w="411" h="682">
                  <a:moveTo>
                    <a:pt x="410" y="0"/>
                  </a:moveTo>
                  <a:lnTo>
                    <a:pt x="0" y="292"/>
                  </a:lnTo>
                  <a:lnTo>
                    <a:pt x="0" y="292"/>
                  </a:lnTo>
                  <a:lnTo>
                    <a:pt x="12" y="35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2" y="448"/>
                  </a:lnTo>
                  <a:lnTo>
                    <a:pt x="40" y="481"/>
                  </a:lnTo>
                  <a:lnTo>
                    <a:pt x="51" y="514"/>
                  </a:lnTo>
                  <a:lnTo>
                    <a:pt x="62" y="548"/>
                  </a:lnTo>
                  <a:lnTo>
                    <a:pt x="75" y="582"/>
                  </a:lnTo>
                  <a:lnTo>
                    <a:pt x="88" y="616"/>
                  </a:lnTo>
                  <a:lnTo>
                    <a:pt x="118" y="682"/>
                  </a:lnTo>
                  <a:lnTo>
                    <a:pt x="411" y="3"/>
                  </a:lnTo>
                  <a:lnTo>
                    <a:pt x="411" y="3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662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3" name="Freeform 172"/>
            <p:cNvSpPr/>
            <p:nvPr/>
          </p:nvSpPr>
          <p:spPr bwMode="auto">
            <a:xfrm>
              <a:off x="4605339" y="974408"/>
              <a:ext cx="406400" cy="591503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56" y="0"/>
                </a:cxn>
                <a:cxn ang="0">
                  <a:pos x="64" y="414"/>
                </a:cxn>
                <a:cxn ang="0">
                  <a:pos x="0" y="197"/>
                </a:cxn>
              </a:cxnLst>
              <a:rect l="0" t="0" r="r" b="b"/>
              <a:pathLst>
                <a:path w="256" h="414">
                  <a:moveTo>
                    <a:pt x="0" y="197"/>
                  </a:moveTo>
                  <a:lnTo>
                    <a:pt x="256" y="0"/>
                  </a:lnTo>
                  <a:lnTo>
                    <a:pt x="64" y="414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6BB4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4" name="Freeform 173"/>
            <p:cNvSpPr/>
            <p:nvPr/>
          </p:nvSpPr>
          <p:spPr bwMode="auto">
            <a:xfrm>
              <a:off x="4691064" y="1140143"/>
              <a:ext cx="176213" cy="2671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4" y="187"/>
                </a:cxn>
                <a:cxn ang="0">
                  <a:pos x="111" y="0"/>
                </a:cxn>
                <a:cxn ang="0">
                  <a:pos x="0" y="86"/>
                </a:cxn>
              </a:cxnLst>
              <a:rect l="0" t="0" r="r" b="b"/>
              <a:pathLst>
                <a:path w="111" h="187">
                  <a:moveTo>
                    <a:pt x="0" y="86"/>
                  </a:moveTo>
                  <a:lnTo>
                    <a:pt x="24" y="187"/>
                  </a:lnTo>
                  <a:lnTo>
                    <a:pt x="11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8635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5" name="Freeform 174"/>
            <p:cNvSpPr/>
            <p:nvPr/>
          </p:nvSpPr>
          <p:spPr bwMode="auto">
            <a:xfrm>
              <a:off x="4935539" y="184308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6" name="Freeform 175"/>
            <p:cNvSpPr/>
            <p:nvPr/>
          </p:nvSpPr>
          <p:spPr bwMode="auto">
            <a:xfrm>
              <a:off x="5187952" y="1773079"/>
              <a:ext cx="47625" cy="4286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4"/>
                </a:cxn>
                <a:cxn ang="0">
                  <a:pos x="28" y="9"/>
                </a:cxn>
                <a:cxn ang="0">
                  <a:pos x="30" y="16"/>
                </a:cxn>
                <a:cxn ang="0">
                  <a:pos x="30" y="16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7" name="Freeform 176"/>
            <p:cNvSpPr/>
            <p:nvPr/>
          </p:nvSpPr>
          <p:spPr bwMode="auto">
            <a:xfrm>
              <a:off x="5081589" y="191166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28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8" name="Freeform 177"/>
            <p:cNvSpPr/>
            <p:nvPr/>
          </p:nvSpPr>
          <p:spPr bwMode="auto">
            <a:xfrm>
              <a:off x="4951414" y="206311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8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9" name="Freeform 178"/>
            <p:cNvSpPr/>
            <p:nvPr/>
          </p:nvSpPr>
          <p:spPr bwMode="auto">
            <a:xfrm>
              <a:off x="5119689" y="2174558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3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7" y="7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7" y="7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0" name="Freeform 179"/>
            <p:cNvSpPr/>
            <p:nvPr/>
          </p:nvSpPr>
          <p:spPr bwMode="auto">
            <a:xfrm>
              <a:off x="5334002" y="1870234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21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1" name="Freeform 180"/>
            <p:cNvSpPr/>
            <p:nvPr/>
          </p:nvSpPr>
          <p:spPr bwMode="auto">
            <a:xfrm>
              <a:off x="5218114" y="2063115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9" y="20"/>
                </a:cxn>
                <a:cxn ang="0">
                  <a:pos x="25" y="25"/>
                </a:cxn>
                <a:cxn ang="0">
                  <a:pos x="21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2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9" y="9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2" name="Freeform 181"/>
            <p:cNvSpPr/>
            <p:nvPr/>
          </p:nvSpPr>
          <p:spPr bwMode="auto">
            <a:xfrm>
              <a:off x="5487989" y="1745933"/>
              <a:ext cx="44450" cy="4286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5" y="25"/>
                </a:cxn>
                <a:cxn ang="0">
                  <a:pos x="20" y="28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9" y="28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9" y="28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3" name="Freeform 182"/>
            <p:cNvSpPr/>
            <p:nvPr/>
          </p:nvSpPr>
          <p:spPr bwMode="auto">
            <a:xfrm>
              <a:off x="4751389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6" y="24"/>
                </a:cxn>
                <a:cxn ang="0">
                  <a:pos x="21" y="27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6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6" y="24"/>
                  </a:lnTo>
                  <a:lnTo>
                    <a:pt x="21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4" name="Freeform 183"/>
            <p:cNvSpPr/>
            <p:nvPr/>
          </p:nvSpPr>
          <p:spPr bwMode="auto">
            <a:xfrm>
              <a:off x="4140202" y="1410176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7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9" y="25"/>
                </a:cxn>
                <a:cxn ang="0">
                  <a:pos x="5" y="22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7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5" name="Freeform 184"/>
            <p:cNvSpPr/>
            <p:nvPr/>
          </p:nvSpPr>
          <p:spPr bwMode="auto">
            <a:xfrm>
              <a:off x="4492627" y="1417320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4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6" name="Freeform 185"/>
            <p:cNvSpPr/>
            <p:nvPr/>
          </p:nvSpPr>
          <p:spPr bwMode="auto">
            <a:xfrm>
              <a:off x="4532314" y="1534478"/>
              <a:ext cx="41275" cy="37148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3" y="22"/>
                </a:cxn>
                <a:cxn ang="0">
                  <a:pos x="18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18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7" name="Freeform 186"/>
            <p:cNvSpPr/>
            <p:nvPr/>
          </p:nvSpPr>
          <p:spPr bwMode="auto">
            <a:xfrm>
              <a:off x="45783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2" y="24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5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5" y="19"/>
                  </a:lnTo>
                  <a:lnTo>
                    <a:pt x="22" y="24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8" name="Freeform 187"/>
            <p:cNvSpPr/>
            <p:nvPr/>
          </p:nvSpPr>
          <p:spPr bwMode="auto">
            <a:xfrm>
              <a:off x="4638677" y="1754505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5" y="22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9" name="Freeform 188"/>
            <p:cNvSpPr/>
            <p:nvPr/>
          </p:nvSpPr>
          <p:spPr bwMode="auto">
            <a:xfrm>
              <a:off x="4708527" y="1873091"/>
              <a:ext cx="41275" cy="35719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6" y="12"/>
                </a:cxn>
                <a:cxn ang="0">
                  <a:pos x="26" y="17"/>
                </a:cxn>
                <a:cxn ang="0">
                  <a:pos x="23" y="22"/>
                </a:cxn>
                <a:cxn ang="0">
                  <a:pos x="18" y="25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3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2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lnTo>
                    <a:pt x="26" y="12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0" name="Freeform 189"/>
            <p:cNvSpPr/>
            <p:nvPr/>
          </p:nvSpPr>
          <p:spPr bwMode="auto">
            <a:xfrm>
              <a:off x="3959227" y="141017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1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1" name="Freeform 190"/>
            <p:cNvSpPr/>
            <p:nvPr/>
          </p:nvSpPr>
          <p:spPr bwMode="auto">
            <a:xfrm>
              <a:off x="3973514" y="1561624"/>
              <a:ext cx="41275" cy="38576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26" y="13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3"/>
                </a:cxn>
                <a:cxn ang="0">
                  <a:pos x="26" y="8"/>
                </a:cxn>
                <a:cxn ang="0">
                  <a:pos x="26" y="13"/>
                </a:cxn>
                <a:cxn ang="0">
                  <a:pos x="26" y="13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3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3"/>
                  </a:lnTo>
                  <a:lnTo>
                    <a:pt x="26" y="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2" name="Freeform 191"/>
            <p:cNvSpPr/>
            <p:nvPr/>
          </p:nvSpPr>
          <p:spPr bwMode="auto">
            <a:xfrm>
              <a:off x="4019552" y="1700213"/>
              <a:ext cx="42863" cy="35719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7"/>
                </a:cxn>
                <a:cxn ang="0">
                  <a:pos x="22" y="22"/>
                </a:cxn>
                <a:cxn ang="0">
                  <a:pos x="17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5">
                  <a:moveTo>
                    <a:pt x="27" y="13"/>
                  </a:moveTo>
                  <a:lnTo>
                    <a:pt x="27" y="13"/>
                  </a:lnTo>
                  <a:lnTo>
                    <a:pt x="25" y="17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3" name="Freeform 192"/>
            <p:cNvSpPr/>
            <p:nvPr/>
          </p:nvSpPr>
          <p:spPr bwMode="auto">
            <a:xfrm>
              <a:off x="4079877" y="182308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7"/>
                </a:cxn>
                <a:cxn ang="0">
                  <a:pos x="5" y="23"/>
                </a:cxn>
                <a:cxn ang="0">
                  <a:pos x="1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4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4" name="Freeform 193"/>
            <p:cNvSpPr/>
            <p:nvPr/>
          </p:nvSpPr>
          <p:spPr bwMode="auto">
            <a:xfrm>
              <a:off x="4149727" y="1940243"/>
              <a:ext cx="41275" cy="38576"/>
            </a:xfrm>
            <a:custGeom>
              <a:avLst/>
              <a:gdLst/>
              <a:ahLst/>
              <a:cxnLst>
                <a:cxn ang="0">
                  <a:pos x="26" y="14"/>
                </a:cxn>
                <a:cxn ang="0">
                  <a:pos x="26" y="14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5" name="Freeform 194"/>
            <p:cNvSpPr/>
            <p:nvPr/>
          </p:nvSpPr>
          <p:spPr bwMode="auto">
            <a:xfrm>
              <a:off x="4225927" y="2064544"/>
              <a:ext cx="42863" cy="38576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1" y="19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6" name="Freeform 195"/>
            <p:cNvSpPr/>
            <p:nvPr/>
          </p:nvSpPr>
          <p:spPr bwMode="auto">
            <a:xfrm>
              <a:off x="4333877" y="1437323"/>
              <a:ext cx="39688" cy="38576"/>
            </a:xfrm>
            <a:custGeom>
              <a:avLst/>
              <a:gdLst/>
              <a:ahLst/>
              <a:cxnLst>
                <a:cxn ang="0">
                  <a:pos x="25" y="14"/>
                </a:cxn>
                <a:cxn ang="0">
                  <a:pos x="25" y="14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4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4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7" name="Freeform 196"/>
            <p:cNvSpPr/>
            <p:nvPr/>
          </p:nvSpPr>
          <p:spPr bwMode="auto">
            <a:xfrm>
              <a:off x="4371977" y="1554480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4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8" name="Freeform 197"/>
            <p:cNvSpPr/>
            <p:nvPr/>
          </p:nvSpPr>
          <p:spPr bwMode="auto">
            <a:xfrm>
              <a:off x="4424364" y="1685925"/>
              <a:ext cx="42863" cy="3714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7" y="13"/>
                </a:cxn>
                <a:cxn ang="0">
                  <a:pos x="26" y="18"/>
                </a:cxn>
                <a:cxn ang="0">
                  <a:pos x="22" y="23"/>
                </a:cxn>
                <a:cxn ang="0">
                  <a:pos x="19" y="26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7" y="13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9" name="Freeform 198"/>
            <p:cNvSpPr/>
            <p:nvPr/>
          </p:nvSpPr>
          <p:spPr bwMode="auto">
            <a:xfrm>
              <a:off x="4484689" y="1808798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4" y="24"/>
                </a:cxn>
                <a:cxn ang="0">
                  <a:pos x="19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8" y="25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6" y="8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4" y="24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0" name="Freeform 199"/>
            <p:cNvSpPr/>
            <p:nvPr/>
          </p:nvSpPr>
          <p:spPr bwMode="auto">
            <a:xfrm>
              <a:off x="4570414" y="1927384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6" y="19"/>
                </a:cxn>
                <a:cxn ang="0">
                  <a:pos x="22" y="22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5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6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6" y="19"/>
                  </a:lnTo>
                  <a:lnTo>
                    <a:pt x="22" y="22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5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5886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1" name="Freeform 200"/>
            <p:cNvSpPr/>
            <p:nvPr/>
          </p:nvSpPr>
          <p:spPr bwMode="auto">
            <a:xfrm>
              <a:off x="4173539" y="1534478"/>
              <a:ext cx="39688" cy="37148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2"/>
                </a:cxn>
                <a:cxn ang="0">
                  <a:pos x="17" y="26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7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2" name="Freeform 201"/>
            <p:cNvSpPr/>
            <p:nvPr/>
          </p:nvSpPr>
          <p:spPr bwMode="auto">
            <a:xfrm>
              <a:off x="4210052" y="1643063"/>
              <a:ext cx="42863" cy="38576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3" y="24"/>
                </a:cxn>
                <a:cxn ang="0">
                  <a:pos x="18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8" y="2"/>
                </a:cxn>
                <a:cxn ang="0">
                  <a:pos x="23" y="5"/>
                </a:cxn>
                <a:cxn ang="0">
                  <a:pos x="26" y="10"/>
                </a:cxn>
                <a:cxn ang="0">
                  <a:pos x="27" y="15"/>
                </a:cxn>
                <a:cxn ang="0">
                  <a:pos x="27" y="15"/>
                </a:cxn>
              </a:cxnLst>
              <a:rect l="0" t="0" r="r" b="b"/>
              <a:pathLst>
                <a:path w="27" h="27">
                  <a:moveTo>
                    <a:pt x="27" y="15"/>
                  </a:moveTo>
                  <a:lnTo>
                    <a:pt x="27" y="15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7" y="15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3" name="Freeform 202"/>
            <p:cNvSpPr/>
            <p:nvPr/>
          </p:nvSpPr>
          <p:spPr bwMode="auto">
            <a:xfrm>
              <a:off x="4264027" y="1761649"/>
              <a:ext cx="42863" cy="38576"/>
            </a:xfrm>
            <a:custGeom>
              <a:avLst/>
              <a:gdLst/>
              <a:ahLst/>
              <a:cxnLst>
                <a:cxn ang="0">
                  <a:pos x="27" y="12"/>
                </a:cxn>
                <a:cxn ang="0">
                  <a:pos x="27" y="12"/>
                </a:cxn>
                <a:cxn ang="0">
                  <a:pos x="25" y="19"/>
                </a:cxn>
                <a:cxn ang="0">
                  <a:pos x="22" y="22"/>
                </a:cxn>
                <a:cxn ang="0">
                  <a:pos x="19" y="25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8" y="25"/>
                </a:cxn>
                <a:cxn ang="0">
                  <a:pos x="4" y="22"/>
                </a:cxn>
                <a:cxn ang="0">
                  <a:pos x="1" y="19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2" y="5"/>
                </a:cxn>
                <a:cxn ang="0">
                  <a:pos x="25" y="8"/>
                </a:cxn>
                <a:cxn ang="0">
                  <a:pos x="27" y="12"/>
                </a:cxn>
                <a:cxn ang="0">
                  <a:pos x="27" y="12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7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4" name="Freeform 203"/>
            <p:cNvSpPr/>
            <p:nvPr/>
          </p:nvSpPr>
          <p:spPr bwMode="auto">
            <a:xfrm>
              <a:off x="4341814" y="1878806"/>
              <a:ext cx="39688" cy="38576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5" y="13"/>
                </a:cxn>
                <a:cxn ang="0">
                  <a:pos x="25" y="18"/>
                </a:cxn>
                <a:cxn ang="0">
                  <a:pos x="22" y="23"/>
                </a:cxn>
                <a:cxn ang="0">
                  <a:pos x="17" y="26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6"/>
                </a:cxn>
                <a:cxn ang="0">
                  <a:pos x="3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3"/>
                </a:cxn>
                <a:cxn ang="0">
                  <a:pos x="25" y="8"/>
                </a:cxn>
                <a:cxn ang="0">
                  <a:pos x="25" y="13"/>
                </a:cxn>
                <a:cxn ang="0">
                  <a:pos x="25" y="13"/>
                </a:cxn>
              </a:cxnLst>
              <a:rect l="0" t="0" r="r" b="b"/>
              <a:pathLst>
                <a:path w="25" h="27">
                  <a:moveTo>
                    <a:pt x="25" y="13"/>
                  </a:moveTo>
                  <a:lnTo>
                    <a:pt x="25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5" name="Freeform 204"/>
            <p:cNvSpPr/>
            <p:nvPr/>
          </p:nvSpPr>
          <p:spPr bwMode="auto">
            <a:xfrm>
              <a:off x="4424364" y="1994535"/>
              <a:ext cx="42863" cy="38576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6" y="19"/>
                </a:cxn>
                <a:cxn ang="0">
                  <a:pos x="22" y="24"/>
                </a:cxn>
                <a:cxn ang="0">
                  <a:pos x="19" y="27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9" y="2"/>
                </a:cxn>
                <a:cxn ang="0">
                  <a:pos x="22" y="5"/>
                </a:cxn>
                <a:cxn ang="0">
                  <a:pos x="26" y="10"/>
                </a:cxn>
                <a:cxn ang="0">
                  <a:pos x="27" y="14"/>
                </a:cxn>
                <a:cxn ang="0">
                  <a:pos x="27" y="14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19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6" y="10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689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6" name="Freeform 206"/>
            <p:cNvSpPr/>
            <p:nvPr/>
          </p:nvSpPr>
          <p:spPr bwMode="auto">
            <a:xfrm>
              <a:off x="4935540" y="2128838"/>
              <a:ext cx="106363" cy="1128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3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1"/>
                </a:cxn>
                <a:cxn ang="0">
                  <a:pos x="3" y="51"/>
                </a:cxn>
                <a:cxn ang="0">
                  <a:pos x="8" y="59"/>
                </a:cxn>
                <a:cxn ang="0">
                  <a:pos x="15" y="65"/>
                </a:cxn>
                <a:cxn ang="0">
                  <a:pos x="21" y="71"/>
                </a:cxn>
                <a:cxn ang="0">
                  <a:pos x="30" y="76"/>
                </a:cxn>
                <a:cxn ang="0">
                  <a:pos x="38" y="7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59" y="79"/>
                </a:cxn>
                <a:cxn ang="0">
                  <a:pos x="67" y="76"/>
                </a:cxn>
                <a:cxn ang="0">
                  <a:pos x="67" y="76"/>
                </a:cxn>
                <a:cxn ang="0">
                  <a:pos x="49" y="59"/>
                </a:cxn>
                <a:cxn ang="0">
                  <a:pos x="34" y="41"/>
                </a:cxn>
                <a:cxn ang="0">
                  <a:pos x="27" y="32"/>
                </a:cxn>
                <a:cxn ang="0">
                  <a:pos x="21" y="20"/>
                </a:cxn>
                <a:cxn ang="0">
                  <a:pos x="16" y="1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67" h="79">
                  <a:moveTo>
                    <a:pt x="13" y="0"/>
                  </a:moveTo>
                  <a:lnTo>
                    <a:pt x="13" y="0"/>
                  </a:lnTo>
                  <a:lnTo>
                    <a:pt x="7" y="6"/>
                  </a:lnTo>
                  <a:lnTo>
                    <a:pt x="3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3" y="51"/>
                  </a:lnTo>
                  <a:lnTo>
                    <a:pt x="8" y="59"/>
                  </a:lnTo>
                  <a:lnTo>
                    <a:pt x="15" y="65"/>
                  </a:lnTo>
                  <a:lnTo>
                    <a:pt x="21" y="71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9" y="79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49" y="59"/>
                  </a:lnTo>
                  <a:lnTo>
                    <a:pt x="34" y="41"/>
                  </a:lnTo>
                  <a:lnTo>
                    <a:pt x="27" y="32"/>
                  </a:lnTo>
                  <a:lnTo>
                    <a:pt x="21" y="20"/>
                  </a:lnTo>
                  <a:lnTo>
                    <a:pt x="16" y="1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7" name="Freeform 207"/>
            <p:cNvSpPr/>
            <p:nvPr/>
          </p:nvSpPr>
          <p:spPr bwMode="auto">
            <a:xfrm>
              <a:off x="4575177" y="2284572"/>
              <a:ext cx="139700" cy="108585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57"/>
                </a:cxn>
                <a:cxn ang="0">
                  <a:pos x="8" y="65"/>
                </a:cxn>
                <a:cxn ang="0">
                  <a:pos x="18" y="72"/>
                </a:cxn>
                <a:cxn ang="0">
                  <a:pos x="27" y="75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50" y="75"/>
                </a:cxn>
                <a:cxn ang="0">
                  <a:pos x="57" y="73"/>
                </a:cxn>
                <a:cxn ang="0">
                  <a:pos x="65" y="69"/>
                </a:cxn>
                <a:cxn ang="0">
                  <a:pos x="73" y="62"/>
                </a:cxn>
                <a:cxn ang="0">
                  <a:pos x="80" y="56"/>
                </a:cxn>
                <a:cxn ang="0">
                  <a:pos x="83" y="48"/>
                </a:cxn>
                <a:cxn ang="0">
                  <a:pos x="86" y="38"/>
                </a:cxn>
                <a:cxn ang="0">
                  <a:pos x="88" y="29"/>
                </a:cxn>
                <a:cxn ang="0">
                  <a:pos x="88" y="29"/>
                </a:cxn>
                <a:cxn ang="0">
                  <a:pos x="86" y="21"/>
                </a:cxn>
                <a:cxn ang="0">
                  <a:pos x="84" y="15"/>
                </a:cxn>
                <a:cxn ang="0">
                  <a:pos x="83" y="7"/>
                </a:cxn>
                <a:cxn ang="0">
                  <a:pos x="78" y="0"/>
                </a:cxn>
                <a:cxn ang="0">
                  <a:pos x="0" y="57"/>
                </a:cxn>
              </a:cxnLst>
              <a:rect l="0" t="0" r="r" b="b"/>
              <a:pathLst>
                <a:path w="88" h="76">
                  <a:moveTo>
                    <a:pt x="0" y="57"/>
                  </a:moveTo>
                  <a:lnTo>
                    <a:pt x="0" y="57"/>
                  </a:lnTo>
                  <a:lnTo>
                    <a:pt x="8" y="65"/>
                  </a:lnTo>
                  <a:lnTo>
                    <a:pt x="18" y="72"/>
                  </a:lnTo>
                  <a:lnTo>
                    <a:pt x="27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50" y="75"/>
                  </a:lnTo>
                  <a:lnTo>
                    <a:pt x="57" y="73"/>
                  </a:lnTo>
                  <a:lnTo>
                    <a:pt x="65" y="69"/>
                  </a:lnTo>
                  <a:lnTo>
                    <a:pt x="73" y="62"/>
                  </a:lnTo>
                  <a:lnTo>
                    <a:pt x="80" y="56"/>
                  </a:lnTo>
                  <a:lnTo>
                    <a:pt x="83" y="48"/>
                  </a:lnTo>
                  <a:lnTo>
                    <a:pt x="86" y="38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1"/>
                  </a:lnTo>
                  <a:lnTo>
                    <a:pt x="84" y="15"/>
                  </a:lnTo>
                  <a:lnTo>
                    <a:pt x="83" y="7"/>
                  </a:lnTo>
                  <a:lnTo>
                    <a:pt x="78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8" name="Freeform 208"/>
            <p:cNvSpPr/>
            <p:nvPr/>
          </p:nvSpPr>
          <p:spPr bwMode="auto">
            <a:xfrm>
              <a:off x="4819652" y="2268855"/>
              <a:ext cx="153988" cy="13858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30" y="5"/>
                </a:cxn>
                <a:cxn ang="0">
                  <a:pos x="22" y="10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8"/>
                </a:cxn>
                <a:cxn ang="0">
                  <a:pos x="10" y="76"/>
                </a:cxn>
                <a:cxn ang="0">
                  <a:pos x="15" y="83"/>
                </a:cxn>
                <a:cxn ang="0">
                  <a:pos x="22" y="89"/>
                </a:cxn>
                <a:cxn ang="0">
                  <a:pos x="30" y="94"/>
                </a:cxn>
                <a:cxn ang="0">
                  <a:pos x="40" y="97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9" y="97"/>
                </a:cxn>
                <a:cxn ang="0">
                  <a:pos x="69" y="94"/>
                </a:cxn>
                <a:cxn ang="0">
                  <a:pos x="76" y="89"/>
                </a:cxn>
                <a:cxn ang="0">
                  <a:pos x="83" y="83"/>
                </a:cxn>
                <a:cxn ang="0">
                  <a:pos x="89" y="76"/>
                </a:cxn>
                <a:cxn ang="0">
                  <a:pos x="94" y="68"/>
                </a:cxn>
                <a:cxn ang="0">
                  <a:pos x="97" y="59"/>
                </a:cxn>
                <a:cxn ang="0">
                  <a:pos x="97" y="49"/>
                </a:cxn>
                <a:cxn ang="0">
                  <a:pos x="97" y="49"/>
                </a:cxn>
                <a:cxn ang="0">
                  <a:pos x="97" y="40"/>
                </a:cxn>
                <a:cxn ang="0">
                  <a:pos x="94" y="30"/>
                </a:cxn>
                <a:cxn ang="0">
                  <a:pos x="89" y="22"/>
                </a:cxn>
                <a:cxn ang="0">
                  <a:pos x="83" y="14"/>
                </a:cxn>
                <a:cxn ang="0">
                  <a:pos x="76" y="10"/>
                </a:cxn>
                <a:cxn ang="0">
                  <a:pos x="69" y="5"/>
                </a:cxn>
                <a:cxn ang="0">
                  <a:pos x="59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97">
                  <a:moveTo>
                    <a:pt x="49" y="0"/>
                  </a:moveTo>
                  <a:lnTo>
                    <a:pt x="49" y="0"/>
                  </a:lnTo>
                  <a:lnTo>
                    <a:pt x="40" y="2"/>
                  </a:lnTo>
                  <a:lnTo>
                    <a:pt x="30" y="5"/>
                  </a:lnTo>
                  <a:lnTo>
                    <a:pt x="22" y="10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8"/>
                  </a:lnTo>
                  <a:lnTo>
                    <a:pt x="10" y="76"/>
                  </a:lnTo>
                  <a:lnTo>
                    <a:pt x="15" y="83"/>
                  </a:lnTo>
                  <a:lnTo>
                    <a:pt x="22" y="89"/>
                  </a:lnTo>
                  <a:lnTo>
                    <a:pt x="30" y="94"/>
                  </a:lnTo>
                  <a:lnTo>
                    <a:pt x="40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9" y="97"/>
                  </a:lnTo>
                  <a:lnTo>
                    <a:pt x="69" y="94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4" y="30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9" name="Freeform 209"/>
            <p:cNvSpPr/>
            <p:nvPr/>
          </p:nvSpPr>
          <p:spPr bwMode="auto">
            <a:xfrm>
              <a:off x="4770440" y="2441734"/>
              <a:ext cx="150813" cy="1042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1"/>
                </a:cxn>
                <a:cxn ang="0">
                  <a:pos x="31" y="3"/>
                </a:cxn>
                <a:cxn ang="0">
                  <a:pos x="23" y="6"/>
                </a:cxn>
                <a:cxn ang="0">
                  <a:pos x="17" y="11"/>
                </a:cxn>
                <a:cxn ang="0">
                  <a:pos x="12" y="16"/>
                </a:cxn>
                <a:cxn ang="0">
                  <a:pos x="6" y="22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46" y="52"/>
                </a:cxn>
                <a:cxn ang="0">
                  <a:pos x="66" y="62"/>
                </a:cxn>
                <a:cxn ang="0">
                  <a:pos x="88" y="73"/>
                </a:cxn>
                <a:cxn ang="0">
                  <a:pos x="88" y="73"/>
                </a:cxn>
                <a:cxn ang="0">
                  <a:pos x="93" y="62"/>
                </a:cxn>
                <a:cxn ang="0">
                  <a:pos x="95" y="49"/>
                </a:cxn>
                <a:cxn ang="0">
                  <a:pos x="95" y="49"/>
                </a:cxn>
                <a:cxn ang="0">
                  <a:pos x="93" y="39"/>
                </a:cxn>
                <a:cxn ang="0">
                  <a:pos x="92" y="30"/>
                </a:cxn>
                <a:cxn ang="0">
                  <a:pos x="87" y="22"/>
                </a:cxn>
                <a:cxn ang="0">
                  <a:pos x="80" y="14"/>
                </a:cxn>
                <a:cxn ang="0">
                  <a:pos x="73" y="9"/>
                </a:cxn>
                <a:cxn ang="0">
                  <a:pos x="65" y="5"/>
                </a:cxn>
                <a:cxn ang="0">
                  <a:pos x="57" y="1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95" h="73">
                  <a:moveTo>
                    <a:pt x="46" y="0"/>
                  </a:moveTo>
                  <a:lnTo>
                    <a:pt x="46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3" y="6"/>
                  </a:lnTo>
                  <a:lnTo>
                    <a:pt x="17" y="11"/>
                  </a:lnTo>
                  <a:lnTo>
                    <a:pt x="12" y="16"/>
                  </a:lnTo>
                  <a:lnTo>
                    <a:pt x="6" y="22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6" y="52"/>
                  </a:lnTo>
                  <a:lnTo>
                    <a:pt x="66" y="6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39"/>
                  </a:lnTo>
                  <a:lnTo>
                    <a:pt x="92" y="30"/>
                  </a:lnTo>
                  <a:lnTo>
                    <a:pt x="87" y="22"/>
                  </a:lnTo>
                  <a:lnTo>
                    <a:pt x="80" y="14"/>
                  </a:lnTo>
                  <a:lnTo>
                    <a:pt x="73" y="9"/>
                  </a:lnTo>
                  <a:lnTo>
                    <a:pt x="65" y="5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0" name="Freeform 210"/>
            <p:cNvSpPr/>
            <p:nvPr/>
          </p:nvSpPr>
          <p:spPr bwMode="auto">
            <a:xfrm>
              <a:off x="5111752" y="2310289"/>
              <a:ext cx="114300" cy="117158"/>
            </a:xfrm>
            <a:custGeom>
              <a:avLst/>
              <a:gdLst/>
              <a:ahLst/>
              <a:cxnLst>
                <a:cxn ang="0">
                  <a:pos x="37" y="27"/>
                </a:cxn>
                <a:cxn ang="0">
                  <a:pos x="37" y="27"/>
                </a:cxn>
                <a:cxn ang="0">
                  <a:pos x="26" y="1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44"/>
                </a:cxn>
                <a:cxn ang="0">
                  <a:pos x="4" y="54"/>
                </a:cxn>
                <a:cxn ang="0">
                  <a:pos x="8" y="62"/>
                </a:cxn>
                <a:cxn ang="0">
                  <a:pos x="15" y="68"/>
                </a:cxn>
                <a:cxn ang="0">
                  <a:pos x="21" y="74"/>
                </a:cxn>
                <a:cxn ang="0">
                  <a:pos x="29" y="79"/>
                </a:cxn>
                <a:cxn ang="0">
                  <a:pos x="38" y="82"/>
                </a:cxn>
                <a:cxn ang="0">
                  <a:pos x="48" y="82"/>
                </a:cxn>
                <a:cxn ang="0">
                  <a:pos x="48" y="82"/>
                </a:cxn>
                <a:cxn ang="0">
                  <a:pos x="61" y="81"/>
                </a:cxn>
                <a:cxn ang="0">
                  <a:pos x="72" y="76"/>
                </a:cxn>
                <a:cxn ang="0">
                  <a:pos x="72" y="76"/>
                </a:cxn>
                <a:cxn ang="0">
                  <a:pos x="54" y="52"/>
                </a:cxn>
                <a:cxn ang="0">
                  <a:pos x="37" y="27"/>
                </a:cxn>
                <a:cxn ang="0">
                  <a:pos x="37" y="27"/>
                </a:cxn>
              </a:cxnLst>
              <a:rect l="0" t="0" r="r" b="b"/>
              <a:pathLst>
                <a:path w="72" h="82">
                  <a:moveTo>
                    <a:pt x="37" y="27"/>
                  </a:moveTo>
                  <a:lnTo>
                    <a:pt x="37" y="27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44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5" y="68"/>
                  </a:lnTo>
                  <a:lnTo>
                    <a:pt x="21" y="74"/>
                  </a:lnTo>
                  <a:lnTo>
                    <a:pt x="29" y="79"/>
                  </a:lnTo>
                  <a:lnTo>
                    <a:pt x="3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1" y="81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54" y="52"/>
                  </a:lnTo>
                  <a:lnTo>
                    <a:pt x="37" y="27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92B6A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1" name="Freeform 211"/>
            <p:cNvSpPr/>
            <p:nvPr/>
          </p:nvSpPr>
          <p:spPr bwMode="auto">
            <a:xfrm>
              <a:off x="4024315" y="947262"/>
              <a:ext cx="476250" cy="2471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92" y="173"/>
                </a:cxn>
                <a:cxn ang="0">
                  <a:pos x="144" y="14"/>
                </a:cxn>
                <a:cxn ang="0">
                  <a:pos x="241" y="173"/>
                </a:cxn>
                <a:cxn ang="0">
                  <a:pos x="300" y="0"/>
                </a:cxn>
                <a:cxn ang="0">
                  <a:pos x="5" y="14"/>
                </a:cxn>
                <a:cxn ang="0">
                  <a:pos x="0" y="34"/>
                </a:cxn>
              </a:cxnLst>
              <a:rect l="0" t="0" r="r" b="b"/>
              <a:pathLst>
                <a:path w="300" h="173">
                  <a:moveTo>
                    <a:pt x="0" y="34"/>
                  </a:moveTo>
                  <a:lnTo>
                    <a:pt x="92" y="173"/>
                  </a:lnTo>
                  <a:lnTo>
                    <a:pt x="144" y="14"/>
                  </a:lnTo>
                  <a:lnTo>
                    <a:pt x="241" y="173"/>
                  </a:lnTo>
                  <a:lnTo>
                    <a:pt x="300" y="0"/>
                  </a:lnTo>
                  <a:lnTo>
                    <a:pt x="5" y="1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92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2" name="Freeform 212"/>
            <p:cNvSpPr/>
            <p:nvPr/>
          </p:nvSpPr>
          <p:spPr bwMode="auto">
            <a:xfrm>
              <a:off x="3917952" y="1160145"/>
              <a:ext cx="650875" cy="23431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" y="126"/>
                </a:cxn>
                <a:cxn ang="0">
                  <a:pos x="197" y="135"/>
                </a:cxn>
                <a:cxn ang="0">
                  <a:pos x="226" y="15"/>
                </a:cxn>
                <a:cxn ang="0">
                  <a:pos x="313" y="149"/>
                </a:cxn>
                <a:cxn ang="0">
                  <a:pos x="410" y="164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3" y="84"/>
                </a:cxn>
                <a:cxn ang="0">
                  <a:pos x="10" y="51"/>
                </a:cxn>
                <a:cxn ang="0">
                  <a:pos x="13" y="34"/>
                </a:cxn>
                <a:cxn ang="0">
                  <a:pos x="18" y="18"/>
                </a:cxn>
                <a:cxn ang="0">
                  <a:pos x="22" y="5"/>
                </a:cxn>
                <a:cxn ang="0">
                  <a:pos x="26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410" h="164">
                  <a:moveTo>
                    <a:pt x="29" y="0"/>
                  </a:moveTo>
                  <a:lnTo>
                    <a:pt x="149" y="126"/>
                  </a:lnTo>
                  <a:lnTo>
                    <a:pt x="197" y="135"/>
                  </a:lnTo>
                  <a:lnTo>
                    <a:pt x="226" y="15"/>
                  </a:lnTo>
                  <a:lnTo>
                    <a:pt x="313" y="149"/>
                  </a:lnTo>
                  <a:lnTo>
                    <a:pt x="410" y="164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3" y="84"/>
                  </a:lnTo>
                  <a:lnTo>
                    <a:pt x="10" y="51"/>
                  </a:lnTo>
                  <a:lnTo>
                    <a:pt x="13" y="34"/>
                  </a:lnTo>
                  <a:lnTo>
                    <a:pt x="18" y="18"/>
                  </a:lnTo>
                  <a:lnTo>
                    <a:pt x="22" y="5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DC2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3" name="Freeform 213"/>
            <p:cNvSpPr/>
            <p:nvPr/>
          </p:nvSpPr>
          <p:spPr bwMode="auto">
            <a:xfrm>
              <a:off x="5099052" y="907257"/>
              <a:ext cx="304800" cy="318611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0" y="123"/>
                </a:cxn>
                <a:cxn ang="0">
                  <a:pos x="2" y="135"/>
                </a:cxn>
                <a:cxn ang="0">
                  <a:pos x="5" y="144"/>
                </a:cxn>
                <a:cxn ang="0">
                  <a:pos x="8" y="155"/>
                </a:cxn>
                <a:cxn ang="0">
                  <a:pos x="13" y="165"/>
                </a:cxn>
                <a:cxn ang="0">
                  <a:pos x="19" y="174"/>
                </a:cxn>
                <a:cxn ang="0">
                  <a:pos x="26" y="182"/>
                </a:cxn>
                <a:cxn ang="0">
                  <a:pos x="32" y="190"/>
                </a:cxn>
                <a:cxn ang="0">
                  <a:pos x="42" y="198"/>
                </a:cxn>
                <a:cxn ang="0">
                  <a:pos x="50" y="204"/>
                </a:cxn>
                <a:cxn ang="0">
                  <a:pos x="59" y="211"/>
                </a:cxn>
                <a:cxn ang="0">
                  <a:pos x="69" y="215"/>
                </a:cxn>
                <a:cxn ang="0">
                  <a:pos x="80" y="219"/>
                </a:cxn>
                <a:cxn ang="0">
                  <a:pos x="89" y="222"/>
                </a:cxn>
                <a:cxn ang="0">
                  <a:pos x="100" y="223"/>
                </a:cxn>
                <a:cxn ang="0">
                  <a:pos x="113" y="223"/>
                </a:cxn>
                <a:cxn ang="0">
                  <a:pos x="113" y="223"/>
                </a:cxn>
                <a:cxn ang="0">
                  <a:pos x="124" y="223"/>
                </a:cxn>
                <a:cxn ang="0">
                  <a:pos x="135" y="222"/>
                </a:cxn>
                <a:cxn ang="0">
                  <a:pos x="146" y="219"/>
                </a:cxn>
                <a:cxn ang="0">
                  <a:pos x="157" y="215"/>
                </a:cxn>
                <a:cxn ang="0">
                  <a:pos x="167" y="209"/>
                </a:cxn>
                <a:cxn ang="0">
                  <a:pos x="177" y="204"/>
                </a:cxn>
                <a:cxn ang="0">
                  <a:pos x="184" y="198"/>
                </a:cxn>
                <a:cxn ang="0">
                  <a:pos x="192" y="190"/>
                </a:cxn>
                <a:cxn ang="0">
                  <a:pos x="192" y="190"/>
                </a:cxn>
                <a:cxn ang="0">
                  <a:pos x="172" y="141"/>
                </a:cxn>
                <a:cxn ang="0">
                  <a:pos x="150" y="93"/>
                </a:cxn>
                <a:cxn ang="0">
                  <a:pos x="124" y="46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7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7" y="38"/>
                </a:cxn>
                <a:cxn ang="0">
                  <a:pos x="16" y="54"/>
                </a:cxn>
                <a:cxn ang="0">
                  <a:pos x="7" y="71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92" h="223">
                  <a:moveTo>
                    <a:pt x="0" y="111"/>
                  </a:moveTo>
                  <a:lnTo>
                    <a:pt x="0" y="111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8" y="155"/>
                  </a:lnTo>
                  <a:lnTo>
                    <a:pt x="13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2" y="190"/>
                  </a:lnTo>
                  <a:lnTo>
                    <a:pt x="42" y="198"/>
                  </a:lnTo>
                  <a:lnTo>
                    <a:pt x="50" y="204"/>
                  </a:lnTo>
                  <a:lnTo>
                    <a:pt x="59" y="211"/>
                  </a:lnTo>
                  <a:lnTo>
                    <a:pt x="69" y="215"/>
                  </a:lnTo>
                  <a:lnTo>
                    <a:pt x="80" y="219"/>
                  </a:lnTo>
                  <a:lnTo>
                    <a:pt x="89" y="222"/>
                  </a:lnTo>
                  <a:lnTo>
                    <a:pt x="100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24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7" y="215"/>
                  </a:lnTo>
                  <a:lnTo>
                    <a:pt x="167" y="209"/>
                  </a:lnTo>
                  <a:lnTo>
                    <a:pt x="177" y="204"/>
                  </a:lnTo>
                  <a:lnTo>
                    <a:pt x="184" y="198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72" y="141"/>
                  </a:lnTo>
                  <a:lnTo>
                    <a:pt x="150" y="93"/>
                  </a:lnTo>
                  <a:lnTo>
                    <a:pt x="124" y="4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7" y="38"/>
                  </a:lnTo>
                  <a:lnTo>
                    <a:pt x="16" y="54"/>
                  </a:lnTo>
                  <a:lnTo>
                    <a:pt x="7" y="71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4" name="Freeform 214"/>
            <p:cNvSpPr/>
            <p:nvPr/>
          </p:nvSpPr>
          <p:spPr bwMode="auto">
            <a:xfrm>
              <a:off x="5154615" y="954405"/>
              <a:ext cx="227013" cy="224314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64" y="2"/>
                </a:cxn>
                <a:cxn ang="0">
                  <a:pos x="48" y="6"/>
                </a:cxn>
                <a:cxn ang="0">
                  <a:pos x="35" y="13"/>
                </a:cxn>
                <a:cxn ang="0">
                  <a:pos x="24" y="22"/>
                </a:cxn>
                <a:cxn ang="0">
                  <a:pos x="15" y="35"/>
                </a:cxn>
                <a:cxn ang="0">
                  <a:pos x="7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5" y="122"/>
                </a:cxn>
                <a:cxn ang="0">
                  <a:pos x="24" y="133"/>
                </a:cxn>
                <a:cxn ang="0">
                  <a:pos x="35" y="143"/>
                </a:cxn>
                <a:cxn ang="0">
                  <a:pos x="48" y="151"/>
                </a:cxn>
                <a:cxn ang="0">
                  <a:pos x="64" y="155"/>
                </a:cxn>
                <a:cxn ang="0">
                  <a:pos x="80" y="157"/>
                </a:cxn>
                <a:cxn ang="0">
                  <a:pos x="80" y="157"/>
                </a:cxn>
                <a:cxn ang="0">
                  <a:pos x="89" y="155"/>
                </a:cxn>
                <a:cxn ang="0">
                  <a:pos x="99" y="154"/>
                </a:cxn>
                <a:cxn ang="0">
                  <a:pos x="108" y="151"/>
                </a:cxn>
                <a:cxn ang="0">
                  <a:pos x="116" y="148"/>
                </a:cxn>
                <a:cxn ang="0">
                  <a:pos x="124" y="143"/>
                </a:cxn>
                <a:cxn ang="0">
                  <a:pos x="132" y="136"/>
                </a:cxn>
                <a:cxn ang="0">
                  <a:pos x="138" y="130"/>
                </a:cxn>
                <a:cxn ang="0">
                  <a:pos x="143" y="122"/>
                </a:cxn>
                <a:cxn ang="0">
                  <a:pos x="143" y="122"/>
                </a:cxn>
                <a:cxn ang="0">
                  <a:pos x="130" y="90"/>
                </a:cxn>
                <a:cxn ang="0">
                  <a:pos x="115" y="60"/>
                </a:cxn>
                <a:cxn ang="0">
                  <a:pos x="99" y="30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43" h="157">
                  <a:moveTo>
                    <a:pt x="80" y="0"/>
                  </a:moveTo>
                  <a:lnTo>
                    <a:pt x="80" y="0"/>
                  </a:lnTo>
                  <a:lnTo>
                    <a:pt x="64" y="2"/>
                  </a:lnTo>
                  <a:lnTo>
                    <a:pt x="48" y="6"/>
                  </a:lnTo>
                  <a:lnTo>
                    <a:pt x="35" y="13"/>
                  </a:lnTo>
                  <a:lnTo>
                    <a:pt x="24" y="22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94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4" y="133"/>
                  </a:lnTo>
                  <a:lnTo>
                    <a:pt x="35" y="143"/>
                  </a:lnTo>
                  <a:lnTo>
                    <a:pt x="48" y="151"/>
                  </a:lnTo>
                  <a:lnTo>
                    <a:pt x="64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9" y="155"/>
                  </a:lnTo>
                  <a:lnTo>
                    <a:pt x="99" y="154"/>
                  </a:lnTo>
                  <a:lnTo>
                    <a:pt x="108" y="151"/>
                  </a:lnTo>
                  <a:lnTo>
                    <a:pt x="116" y="148"/>
                  </a:lnTo>
                  <a:lnTo>
                    <a:pt x="124" y="143"/>
                  </a:lnTo>
                  <a:lnTo>
                    <a:pt x="132" y="136"/>
                  </a:lnTo>
                  <a:lnTo>
                    <a:pt x="138" y="130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30" y="90"/>
                  </a:lnTo>
                  <a:lnTo>
                    <a:pt x="115" y="60"/>
                  </a:lnTo>
                  <a:lnTo>
                    <a:pt x="99" y="3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5" name="Freeform 215"/>
            <p:cNvSpPr/>
            <p:nvPr/>
          </p:nvSpPr>
          <p:spPr bwMode="auto">
            <a:xfrm>
              <a:off x="5192715" y="988695"/>
              <a:ext cx="174625" cy="16002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0" y="5"/>
                </a:cxn>
                <a:cxn ang="0">
                  <a:pos x="22" y="11"/>
                </a:cxn>
                <a:cxn ang="0">
                  <a:pos x="14" y="19"/>
                </a:cxn>
                <a:cxn ang="0">
                  <a:pos x="8" y="27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70"/>
                </a:cxn>
                <a:cxn ang="0">
                  <a:pos x="5" y="81"/>
                </a:cxn>
                <a:cxn ang="0">
                  <a:pos x="11" y="90"/>
                </a:cxn>
                <a:cxn ang="0">
                  <a:pos x="19" y="98"/>
                </a:cxn>
                <a:cxn ang="0">
                  <a:pos x="27" y="104"/>
                </a:cxn>
                <a:cxn ang="0">
                  <a:pos x="37" y="109"/>
                </a:cxn>
                <a:cxn ang="0">
                  <a:pos x="48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68" y="111"/>
                </a:cxn>
                <a:cxn ang="0">
                  <a:pos x="76" y="108"/>
                </a:cxn>
                <a:cxn ang="0">
                  <a:pos x="83" y="104"/>
                </a:cxn>
                <a:cxn ang="0">
                  <a:pos x="91" y="100"/>
                </a:cxn>
                <a:cxn ang="0">
                  <a:pos x="97" y="95"/>
                </a:cxn>
                <a:cxn ang="0">
                  <a:pos x="102" y="89"/>
                </a:cxn>
                <a:cxn ang="0">
                  <a:pos x="106" y="82"/>
                </a:cxn>
                <a:cxn ang="0">
                  <a:pos x="110" y="74"/>
                </a:cxn>
                <a:cxn ang="0">
                  <a:pos x="110" y="74"/>
                </a:cxn>
                <a:cxn ang="0">
                  <a:pos x="92" y="38"/>
                </a:cxn>
                <a:cxn ang="0">
                  <a:pos x="73" y="1"/>
                </a:cxn>
                <a:cxn ang="0">
                  <a:pos x="73" y="1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110" h="112">
                  <a:moveTo>
                    <a:pt x="52" y="0"/>
                  </a:moveTo>
                  <a:lnTo>
                    <a:pt x="52" y="0"/>
                  </a:lnTo>
                  <a:lnTo>
                    <a:pt x="41" y="1"/>
                  </a:lnTo>
                  <a:lnTo>
                    <a:pt x="30" y="5"/>
                  </a:lnTo>
                  <a:lnTo>
                    <a:pt x="22" y="11"/>
                  </a:lnTo>
                  <a:lnTo>
                    <a:pt x="14" y="19"/>
                  </a:lnTo>
                  <a:lnTo>
                    <a:pt x="8" y="27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1" y="90"/>
                  </a:lnTo>
                  <a:lnTo>
                    <a:pt x="19" y="98"/>
                  </a:lnTo>
                  <a:lnTo>
                    <a:pt x="27" y="104"/>
                  </a:lnTo>
                  <a:lnTo>
                    <a:pt x="37" y="109"/>
                  </a:lnTo>
                  <a:lnTo>
                    <a:pt x="48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8" y="111"/>
                  </a:lnTo>
                  <a:lnTo>
                    <a:pt x="76" y="108"/>
                  </a:lnTo>
                  <a:lnTo>
                    <a:pt x="83" y="104"/>
                  </a:lnTo>
                  <a:lnTo>
                    <a:pt x="91" y="100"/>
                  </a:lnTo>
                  <a:lnTo>
                    <a:pt x="97" y="95"/>
                  </a:lnTo>
                  <a:lnTo>
                    <a:pt x="102" y="89"/>
                  </a:lnTo>
                  <a:lnTo>
                    <a:pt x="106" y="8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92" y="38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6" name="Freeform 216"/>
            <p:cNvSpPr/>
            <p:nvPr/>
          </p:nvSpPr>
          <p:spPr bwMode="auto">
            <a:xfrm>
              <a:off x="5235577" y="1027272"/>
              <a:ext cx="93663" cy="8286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6" y="9"/>
                </a:cxn>
                <a:cxn ang="0">
                  <a:pos x="3" y="14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5" y="47"/>
                </a:cxn>
                <a:cxn ang="0">
                  <a:pos x="10" y="51"/>
                </a:cxn>
                <a:cxn ang="0">
                  <a:pos x="14" y="54"/>
                </a:cxn>
                <a:cxn ang="0">
                  <a:pos x="19" y="57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7" y="57"/>
                </a:cxn>
                <a:cxn ang="0">
                  <a:pos x="41" y="55"/>
                </a:cxn>
                <a:cxn ang="0">
                  <a:pos x="46" y="52"/>
                </a:cxn>
                <a:cxn ang="0">
                  <a:pos x="51" y="49"/>
                </a:cxn>
                <a:cxn ang="0">
                  <a:pos x="54" y="44"/>
                </a:cxn>
                <a:cxn ang="0">
                  <a:pos x="57" y="38"/>
                </a:cxn>
                <a:cxn ang="0">
                  <a:pos x="57" y="33"/>
                </a:cxn>
                <a:cxn ang="0">
                  <a:pos x="59" y="27"/>
                </a:cxn>
                <a:cxn ang="0">
                  <a:pos x="59" y="27"/>
                </a:cxn>
                <a:cxn ang="0">
                  <a:pos x="57" y="20"/>
                </a:cxn>
                <a:cxn ang="0">
                  <a:pos x="56" y="16"/>
                </a:cxn>
                <a:cxn ang="0">
                  <a:pos x="52" y="11"/>
                </a:cxn>
                <a:cxn ang="0">
                  <a:pos x="48" y="6"/>
                </a:cxn>
                <a:cxn ang="0">
                  <a:pos x="45" y="3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9" h="58">
                  <a:moveTo>
                    <a:pt x="27" y="0"/>
                  </a:moveTo>
                  <a:lnTo>
                    <a:pt x="27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7" y="57"/>
                  </a:lnTo>
                  <a:lnTo>
                    <a:pt x="41" y="55"/>
                  </a:lnTo>
                  <a:lnTo>
                    <a:pt x="46" y="52"/>
                  </a:lnTo>
                  <a:lnTo>
                    <a:pt x="51" y="49"/>
                  </a:lnTo>
                  <a:lnTo>
                    <a:pt x="54" y="44"/>
                  </a:lnTo>
                  <a:lnTo>
                    <a:pt x="57" y="38"/>
                  </a:lnTo>
                  <a:lnTo>
                    <a:pt x="57" y="33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0"/>
                  </a:lnTo>
                  <a:lnTo>
                    <a:pt x="56" y="16"/>
                  </a:lnTo>
                  <a:lnTo>
                    <a:pt x="52" y="11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7" name="Freeform 217"/>
            <p:cNvSpPr/>
            <p:nvPr/>
          </p:nvSpPr>
          <p:spPr bwMode="auto">
            <a:xfrm>
              <a:off x="4862515" y="1137285"/>
              <a:ext cx="193675" cy="2814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22" y="197"/>
                </a:cxn>
                <a:cxn ang="0">
                  <a:pos x="34" y="196"/>
                </a:cxn>
                <a:cxn ang="0">
                  <a:pos x="45" y="192"/>
                </a:cxn>
                <a:cxn ang="0">
                  <a:pos x="54" y="189"/>
                </a:cxn>
                <a:cxn ang="0">
                  <a:pos x="64" y="185"/>
                </a:cxn>
                <a:cxn ang="0">
                  <a:pos x="73" y="178"/>
                </a:cxn>
                <a:cxn ang="0">
                  <a:pos x="83" y="172"/>
                </a:cxn>
                <a:cxn ang="0">
                  <a:pos x="91" y="165"/>
                </a:cxn>
                <a:cxn ang="0">
                  <a:pos x="97" y="158"/>
                </a:cxn>
                <a:cxn ang="0">
                  <a:pos x="103" y="148"/>
                </a:cxn>
                <a:cxn ang="0">
                  <a:pos x="110" y="139"/>
                </a:cxn>
                <a:cxn ang="0">
                  <a:pos x="114" y="129"/>
                </a:cxn>
                <a:cxn ang="0">
                  <a:pos x="118" y="119"/>
                </a:cxn>
                <a:cxn ang="0">
                  <a:pos x="121" y="108"/>
                </a:cxn>
                <a:cxn ang="0">
                  <a:pos x="122" y="97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22" y="73"/>
                </a:cxn>
                <a:cxn ang="0">
                  <a:pos x="121" y="61"/>
                </a:cxn>
                <a:cxn ang="0">
                  <a:pos x="118" y="50"/>
                </a:cxn>
                <a:cxn ang="0">
                  <a:pos x="113" y="39"/>
                </a:cxn>
                <a:cxn ang="0">
                  <a:pos x="107" y="27"/>
                </a:cxn>
                <a:cxn ang="0">
                  <a:pos x="100" y="18"/>
                </a:cxn>
                <a:cxn ang="0">
                  <a:pos x="94" y="8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122" h="197">
                  <a:moveTo>
                    <a:pt x="84" y="0"/>
                  </a:moveTo>
                  <a:lnTo>
                    <a:pt x="0" y="197"/>
                  </a:lnTo>
                  <a:lnTo>
                    <a:pt x="0" y="197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22" y="197"/>
                  </a:lnTo>
                  <a:lnTo>
                    <a:pt x="34" y="196"/>
                  </a:lnTo>
                  <a:lnTo>
                    <a:pt x="45" y="192"/>
                  </a:lnTo>
                  <a:lnTo>
                    <a:pt x="54" y="189"/>
                  </a:lnTo>
                  <a:lnTo>
                    <a:pt x="64" y="185"/>
                  </a:lnTo>
                  <a:lnTo>
                    <a:pt x="73" y="178"/>
                  </a:lnTo>
                  <a:lnTo>
                    <a:pt x="83" y="172"/>
                  </a:lnTo>
                  <a:lnTo>
                    <a:pt x="91" y="165"/>
                  </a:lnTo>
                  <a:lnTo>
                    <a:pt x="97" y="158"/>
                  </a:lnTo>
                  <a:lnTo>
                    <a:pt x="103" y="148"/>
                  </a:lnTo>
                  <a:lnTo>
                    <a:pt x="110" y="139"/>
                  </a:lnTo>
                  <a:lnTo>
                    <a:pt x="114" y="129"/>
                  </a:lnTo>
                  <a:lnTo>
                    <a:pt x="118" y="119"/>
                  </a:lnTo>
                  <a:lnTo>
                    <a:pt x="121" y="108"/>
                  </a:lnTo>
                  <a:lnTo>
                    <a:pt x="122" y="97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73"/>
                  </a:lnTo>
                  <a:lnTo>
                    <a:pt x="121" y="61"/>
                  </a:lnTo>
                  <a:lnTo>
                    <a:pt x="118" y="50"/>
                  </a:lnTo>
                  <a:lnTo>
                    <a:pt x="113" y="39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4" y="8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8" name="Freeform 218"/>
            <p:cNvSpPr/>
            <p:nvPr/>
          </p:nvSpPr>
          <p:spPr bwMode="auto">
            <a:xfrm>
              <a:off x="4886327" y="1185863"/>
              <a:ext cx="120650" cy="185738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0" y="130"/>
                </a:cxn>
                <a:cxn ang="0">
                  <a:pos x="15" y="127"/>
                </a:cxn>
                <a:cxn ang="0">
                  <a:pos x="30" y="122"/>
                </a:cxn>
                <a:cxn ang="0">
                  <a:pos x="42" y="116"/>
                </a:cxn>
                <a:cxn ang="0">
                  <a:pos x="53" y="106"/>
                </a:cxn>
                <a:cxn ang="0">
                  <a:pos x="63" y="95"/>
                </a:cxn>
                <a:cxn ang="0">
                  <a:pos x="69" y="81"/>
                </a:cxn>
                <a:cxn ang="0">
                  <a:pos x="74" y="66"/>
                </a:cxn>
                <a:cxn ang="0">
                  <a:pos x="76" y="51"/>
                </a:cxn>
                <a:cxn ang="0">
                  <a:pos x="76" y="51"/>
                </a:cxn>
                <a:cxn ang="0">
                  <a:pos x="74" y="36"/>
                </a:cxn>
                <a:cxn ang="0">
                  <a:pos x="69" y="24"/>
                </a:cxn>
                <a:cxn ang="0">
                  <a:pos x="65" y="11"/>
                </a:cxn>
                <a:cxn ang="0">
                  <a:pos x="55" y="0"/>
                </a:cxn>
                <a:cxn ang="0">
                  <a:pos x="0" y="130"/>
                </a:cxn>
              </a:cxnLst>
              <a:rect l="0" t="0" r="r" b="b"/>
              <a:pathLst>
                <a:path w="76" h="130">
                  <a:moveTo>
                    <a:pt x="0" y="130"/>
                  </a:moveTo>
                  <a:lnTo>
                    <a:pt x="0" y="130"/>
                  </a:lnTo>
                  <a:lnTo>
                    <a:pt x="15" y="127"/>
                  </a:lnTo>
                  <a:lnTo>
                    <a:pt x="30" y="122"/>
                  </a:lnTo>
                  <a:lnTo>
                    <a:pt x="42" y="116"/>
                  </a:lnTo>
                  <a:lnTo>
                    <a:pt x="53" y="106"/>
                  </a:lnTo>
                  <a:lnTo>
                    <a:pt x="63" y="95"/>
                  </a:lnTo>
                  <a:lnTo>
                    <a:pt x="69" y="81"/>
                  </a:lnTo>
                  <a:lnTo>
                    <a:pt x="74" y="66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36"/>
                  </a:lnTo>
                  <a:lnTo>
                    <a:pt x="69" y="24"/>
                  </a:lnTo>
                  <a:lnTo>
                    <a:pt x="65" y="11"/>
                  </a:lnTo>
                  <a:lnTo>
                    <a:pt x="55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9" name="Freeform 219"/>
            <p:cNvSpPr/>
            <p:nvPr/>
          </p:nvSpPr>
          <p:spPr bwMode="auto">
            <a:xfrm>
              <a:off x="4900615" y="1217295"/>
              <a:ext cx="69850" cy="12287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10" y="83"/>
                </a:cxn>
                <a:cxn ang="0">
                  <a:pos x="19" y="79"/>
                </a:cxn>
                <a:cxn ang="0">
                  <a:pos x="27" y="73"/>
                </a:cxn>
                <a:cxn ang="0">
                  <a:pos x="33" y="65"/>
                </a:cxn>
                <a:cxn ang="0">
                  <a:pos x="38" y="57"/>
                </a:cxn>
                <a:cxn ang="0">
                  <a:pos x="43" y="48"/>
                </a:cxn>
                <a:cxn ang="0">
                  <a:pos x="44" y="38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43" y="13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lnTo>
                    <a:pt x="0" y="86"/>
                  </a:lnTo>
                  <a:lnTo>
                    <a:pt x="0" y="86"/>
                  </a:lnTo>
                  <a:lnTo>
                    <a:pt x="10" y="83"/>
                  </a:lnTo>
                  <a:lnTo>
                    <a:pt x="19" y="79"/>
                  </a:lnTo>
                  <a:lnTo>
                    <a:pt x="27" y="73"/>
                  </a:lnTo>
                  <a:lnTo>
                    <a:pt x="33" y="65"/>
                  </a:lnTo>
                  <a:lnTo>
                    <a:pt x="38" y="57"/>
                  </a:lnTo>
                  <a:lnTo>
                    <a:pt x="43" y="48"/>
                  </a:lnTo>
                  <a:lnTo>
                    <a:pt x="44" y="38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13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0" name="Freeform 220"/>
            <p:cNvSpPr/>
            <p:nvPr/>
          </p:nvSpPr>
          <p:spPr bwMode="auto">
            <a:xfrm>
              <a:off x="5092702" y="1285875"/>
              <a:ext cx="357188" cy="3186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88" y="1"/>
                </a:cxn>
                <a:cxn ang="0">
                  <a:pos x="68" y="8"/>
                </a:cxn>
                <a:cxn ang="0">
                  <a:pos x="49" y="19"/>
                </a:cxn>
                <a:cxn ang="0">
                  <a:pos x="31" y="31"/>
                </a:cxn>
                <a:cxn ang="0">
                  <a:pos x="19" y="49"/>
                </a:cxn>
                <a:cxn ang="0">
                  <a:pos x="8" y="68"/>
                </a:cxn>
                <a:cxn ang="0">
                  <a:pos x="1" y="88"/>
                </a:cxn>
                <a:cxn ang="0">
                  <a:pos x="0" y="112"/>
                </a:cxn>
                <a:cxn ang="0">
                  <a:pos x="0" y="123"/>
                </a:cxn>
                <a:cxn ang="0">
                  <a:pos x="4" y="146"/>
                </a:cxn>
                <a:cxn ang="0">
                  <a:pos x="12" y="165"/>
                </a:cxn>
                <a:cxn ang="0">
                  <a:pos x="25" y="184"/>
                </a:cxn>
                <a:cxn ang="0">
                  <a:pos x="39" y="198"/>
                </a:cxn>
                <a:cxn ang="0">
                  <a:pos x="58" y="211"/>
                </a:cxn>
                <a:cxn ang="0">
                  <a:pos x="79" y="219"/>
                </a:cxn>
                <a:cxn ang="0">
                  <a:pos x="100" y="223"/>
                </a:cxn>
                <a:cxn ang="0">
                  <a:pos x="112" y="223"/>
                </a:cxn>
                <a:cxn ang="0">
                  <a:pos x="135" y="222"/>
                </a:cxn>
                <a:cxn ang="0">
                  <a:pos x="155" y="215"/>
                </a:cxn>
                <a:cxn ang="0">
                  <a:pos x="174" y="204"/>
                </a:cxn>
                <a:cxn ang="0">
                  <a:pos x="192" y="192"/>
                </a:cxn>
                <a:cxn ang="0">
                  <a:pos x="204" y="174"/>
                </a:cxn>
                <a:cxn ang="0">
                  <a:pos x="215" y="155"/>
                </a:cxn>
                <a:cxn ang="0">
                  <a:pos x="222" y="134"/>
                </a:cxn>
                <a:cxn ang="0">
                  <a:pos x="225" y="112"/>
                </a:cxn>
                <a:cxn ang="0">
                  <a:pos x="223" y="100"/>
                </a:cxn>
                <a:cxn ang="0">
                  <a:pos x="219" y="77"/>
                </a:cxn>
                <a:cxn ang="0">
                  <a:pos x="211" y="58"/>
                </a:cxn>
                <a:cxn ang="0">
                  <a:pos x="198" y="39"/>
                </a:cxn>
                <a:cxn ang="0">
                  <a:pos x="184" y="25"/>
                </a:cxn>
                <a:cxn ang="0">
                  <a:pos x="165" y="12"/>
                </a:cxn>
                <a:cxn ang="0">
                  <a:pos x="146" y="4"/>
                </a:cxn>
                <a:cxn ang="0">
                  <a:pos x="123" y="0"/>
                </a:cxn>
                <a:cxn ang="0">
                  <a:pos x="112" y="0"/>
                </a:cxn>
              </a:cxnLst>
              <a:rect l="0" t="0" r="r" b="b"/>
              <a:pathLst>
                <a:path w="225" h="223">
                  <a:moveTo>
                    <a:pt x="112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8" y="1"/>
                  </a:lnTo>
                  <a:lnTo>
                    <a:pt x="79" y="4"/>
                  </a:lnTo>
                  <a:lnTo>
                    <a:pt x="68" y="8"/>
                  </a:lnTo>
                  <a:lnTo>
                    <a:pt x="58" y="12"/>
                  </a:lnTo>
                  <a:lnTo>
                    <a:pt x="49" y="19"/>
                  </a:lnTo>
                  <a:lnTo>
                    <a:pt x="39" y="25"/>
                  </a:lnTo>
                  <a:lnTo>
                    <a:pt x="31" y="31"/>
                  </a:lnTo>
                  <a:lnTo>
                    <a:pt x="25" y="39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6"/>
                  </a:lnTo>
                  <a:lnTo>
                    <a:pt x="8" y="155"/>
                  </a:lnTo>
                  <a:lnTo>
                    <a:pt x="12" y="165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31" y="192"/>
                  </a:lnTo>
                  <a:lnTo>
                    <a:pt x="39" y="198"/>
                  </a:lnTo>
                  <a:lnTo>
                    <a:pt x="49" y="204"/>
                  </a:lnTo>
                  <a:lnTo>
                    <a:pt x="58" y="211"/>
                  </a:lnTo>
                  <a:lnTo>
                    <a:pt x="68" y="215"/>
                  </a:lnTo>
                  <a:lnTo>
                    <a:pt x="79" y="219"/>
                  </a:lnTo>
                  <a:lnTo>
                    <a:pt x="88" y="222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2"/>
                  </a:lnTo>
                  <a:lnTo>
                    <a:pt x="146" y="219"/>
                  </a:lnTo>
                  <a:lnTo>
                    <a:pt x="155" y="215"/>
                  </a:lnTo>
                  <a:lnTo>
                    <a:pt x="165" y="211"/>
                  </a:lnTo>
                  <a:lnTo>
                    <a:pt x="174" y="204"/>
                  </a:lnTo>
                  <a:lnTo>
                    <a:pt x="184" y="198"/>
                  </a:lnTo>
                  <a:lnTo>
                    <a:pt x="192" y="192"/>
                  </a:lnTo>
                  <a:lnTo>
                    <a:pt x="198" y="184"/>
                  </a:lnTo>
                  <a:lnTo>
                    <a:pt x="204" y="174"/>
                  </a:lnTo>
                  <a:lnTo>
                    <a:pt x="211" y="165"/>
                  </a:lnTo>
                  <a:lnTo>
                    <a:pt x="215" y="155"/>
                  </a:lnTo>
                  <a:lnTo>
                    <a:pt x="219" y="146"/>
                  </a:lnTo>
                  <a:lnTo>
                    <a:pt x="222" y="134"/>
                  </a:lnTo>
                  <a:lnTo>
                    <a:pt x="223" y="123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00"/>
                  </a:lnTo>
                  <a:lnTo>
                    <a:pt x="222" y="88"/>
                  </a:lnTo>
                  <a:lnTo>
                    <a:pt x="219" y="77"/>
                  </a:lnTo>
                  <a:lnTo>
                    <a:pt x="215" y="68"/>
                  </a:lnTo>
                  <a:lnTo>
                    <a:pt x="211" y="58"/>
                  </a:lnTo>
                  <a:lnTo>
                    <a:pt x="204" y="49"/>
                  </a:lnTo>
                  <a:lnTo>
                    <a:pt x="198" y="39"/>
                  </a:lnTo>
                  <a:lnTo>
                    <a:pt x="192" y="31"/>
                  </a:lnTo>
                  <a:lnTo>
                    <a:pt x="184" y="25"/>
                  </a:lnTo>
                  <a:lnTo>
                    <a:pt x="174" y="19"/>
                  </a:lnTo>
                  <a:lnTo>
                    <a:pt x="165" y="12"/>
                  </a:lnTo>
                  <a:lnTo>
                    <a:pt x="155" y="8"/>
                  </a:lnTo>
                  <a:lnTo>
                    <a:pt x="146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1" name="Freeform 221"/>
            <p:cNvSpPr/>
            <p:nvPr/>
          </p:nvSpPr>
          <p:spPr bwMode="auto">
            <a:xfrm>
              <a:off x="5148265" y="1333024"/>
              <a:ext cx="249238" cy="22431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79" y="0"/>
                </a:cxn>
                <a:cxn ang="0">
                  <a:pos x="63" y="2"/>
                </a:cxn>
                <a:cxn ang="0">
                  <a:pos x="47" y="6"/>
                </a:cxn>
                <a:cxn ang="0">
                  <a:pos x="34" y="14"/>
                </a:cxn>
                <a:cxn ang="0">
                  <a:pos x="23" y="24"/>
                </a:cxn>
                <a:cxn ang="0">
                  <a:pos x="14" y="35"/>
                </a:cxn>
                <a:cxn ang="0">
                  <a:pos x="6" y="48"/>
                </a:cxn>
                <a:cxn ang="0">
                  <a:pos x="1" y="6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94"/>
                </a:cxn>
                <a:cxn ang="0">
                  <a:pos x="6" y="109"/>
                </a:cxn>
                <a:cxn ang="0">
                  <a:pos x="14" y="122"/>
                </a:cxn>
                <a:cxn ang="0">
                  <a:pos x="23" y="133"/>
                </a:cxn>
                <a:cxn ang="0">
                  <a:pos x="34" y="143"/>
                </a:cxn>
                <a:cxn ang="0">
                  <a:pos x="47" y="151"/>
                </a:cxn>
                <a:cxn ang="0">
                  <a:pos x="63" y="155"/>
                </a:cxn>
                <a:cxn ang="0">
                  <a:pos x="79" y="157"/>
                </a:cxn>
                <a:cxn ang="0">
                  <a:pos x="79" y="157"/>
                </a:cxn>
                <a:cxn ang="0">
                  <a:pos x="95" y="155"/>
                </a:cxn>
                <a:cxn ang="0">
                  <a:pos x="109" y="151"/>
                </a:cxn>
                <a:cxn ang="0">
                  <a:pos x="122" y="143"/>
                </a:cxn>
                <a:cxn ang="0">
                  <a:pos x="133" y="133"/>
                </a:cxn>
                <a:cxn ang="0">
                  <a:pos x="142" y="122"/>
                </a:cxn>
                <a:cxn ang="0">
                  <a:pos x="150" y="109"/>
                </a:cxn>
                <a:cxn ang="0">
                  <a:pos x="155" y="94"/>
                </a:cxn>
                <a:cxn ang="0">
                  <a:pos x="157" y="79"/>
                </a:cxn>
                <a:cxn ang="0">
                  <a:pos x="157" y="79"/>
                </a:cxn>
                <a:cxn ang="0">
                  <a:pos x="155" y="63"/>
                </a:cxn>
                <a:cxn ang="0">
                  <a:pos x="150" y="48"/>
                </a:cxn>
                <a:cxn ang="0">
                  <a:pos x="142" y="35"/>
                </a:cxn>
                <a:cxn ang="0">
                  <a:pos x="133" y="24"/>
                </a:cxn>
                <a:cxn ang="0">
                  <a:pos x="122" y="14"/>
                </a:cxn>
                <a:cxn ang="0">
                  <a:pos x="109" y="6"/>
                </a:cxn>
                <a:cxn ang="0">
                  <a:pos x="95" y="2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157" h="157">
                  <a:moveTo>
                    <a:pt x="79" y="0"/>
                  </a:move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4"/>
                  </a:lnTo>
                  <a:lnTo>
                    <a:pt x="23" y="24"/>
                  </a:lnTo>
                  <a:lnTo>
                    <a:pt x="14" y="35"/>
                  </a:lnTo>
                  <a:lnTo>
                    <a:pt x="6" y="48"/>
                  </a:lnTo>
                  <a:lnTo>
                    <a:pt x="1" y="6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94"/>
                  </a:lnTo>
                  <a:lnTo>
                    <a:pt x="6" y="109"/>
                  </a:lnTo>
                  <a:lnTo>
                    <a:pt x="14" y="122"/>
                  </a:lnTo>
                  <a:lnTo>
                    <a:pt x="23" y="133"/>
                  </a:lnTo>
                  <a:lnTo>
                    <a:pt x="34" y="143"/>
                  </a:lnTo>
                  <a:lnTo>
                    <a:pt x="47" y="151"/>
                  </a:lnTo>
                  <a:lnTo>
                    <a:pt x="63" y="155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1"/>
                  </a:lnTo>
                  <a:lnTo>
                    <a:pt x="122" y="143"/>
                  </a:lnTo>
                  <a:lnTo>
                    <a:pt x="133" y="133"/>
                  </a:lnTo>
                  <a:lnTo>
                    <a:pt x="142" y="122"/>
                  </a:lnTo>
                  <a:lnTo>
                    <a:pt x="150" y="109"/>
                  </a:lnTo>
                  <a:lnTo>
                    <a:pt x="155" y="94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5" y="63"/>
                  </a:lnTo>
                  <a:lnTo>
                    <a:pt x="150" y="48"/>
                  </a:lnTo>
                  <a:lnTo>
                    <a:pt x="142" y="35"/>
                  </a:lnTo>
                  <a:lnTo>
                    <a:pt x="133" y="24"/>
                  </a:lnTo>
                  <a:lnTo>
                    <a:pt x="122" y="14"/>
                  </a:lnTo>
                  <a:lnTo>
                    <a:pt x="109" y="6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2" name="Freeform 222"/>
            <p:cNvSpPr/>
            <p:nvPr/>
          </p:nvSpPr>
          <p:spPr bwMode="auto">
            <a:xfrm>
              <a:off x="5184777" y="1367314"/>
              <a:ext cx="176213" cy="160020"/>
            </a:xfrm>
            <a:custGeom>
              <a:avLst/>
              <a:gdLst/>
              <a:ahLst/>
              <a:cxnLst>
                <a:cxn ang="0">
                  <a:pos x="111" y="52"/>
                </a:cxn>
                <a:cxn ang="0">
                  <a:pos x="111" y="52"/>
                </a:cxn>
                <a:cxn ang="0">
                  <a:pos x="111" y="65"/>
                </a:cxn>
                <a:cxn ang="0">
                  <a:pos x="110" y="74"/>
                </a:cxn>
                <a:cxn ang="0">
                  <a:pos x="105" y="85"/>
                </a:cxn>
                <a:cxn ang="0">
                  <a:pos x="99" y="93"/>
                </a:cxn>
                <a:cxn ang="0">
                  <a:pos x="91" y="101"/>
                </a:cxn>
                <a:cxn ang="0">
                  <a:pos x="81" y="106"/>
                </a:cxn>
                <a:cxn ang="0">
                  <a:pos x="70" y="111"/>
                </a:cxn>
                <a:cxn ang="0">
                  <a:pos x="59" y="112"/>
                </a:cxn>
                <a:cxn ang="0">
                  <a:pos x="59" y="112"/>
                </a:cxn>
                <a:cxn ang="0">
                  <a:pos x="48" y="112"/>
                </a:cxn>
                <a:cxn ang="0">
                  <a:pos x="37" y="109"/>
                </a:cxn>
                <a:cxn ang="0">
                  <a:pos x="27" y="104"/>
                </a:cxn>
                <a:cxn ang="0">
                  <a:pos x="19" y="98"/>
                </a:cxn>
                <a:cxn ang="0">
                  <a:pos x="11" y="90"/>
                </a:cxn>
                <a:cxn ang="0">
                  <a:pos x="5" y="81"/>
                </a:cxn>
                <a:cxn ang="0">
                  <a:pos x="2" y="7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47"/>
                </a:cxn>
                <a:cxn ang="0">
                  <a:pos x="4" y="38"/>
                </a:cxn>
                <a:cxn ang="0">
                  <a:pos x="8" y="27"/>
                </a:cxn>
                <a:cxn ang="0">
                  <a:pos x="15" y="19"/>
                </a:cxn>
                <a:cxn ang="0">
                  <a:pos x="23" y="11"/>
                </a:cxn>
                <a:cxn ang="0">
                  <a:pos x="30" y="6"/>
                </a:cxn>
                <a:cxn ang="0">
                  <a:pos x="42" y="1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5" y="3"/>
                </a:cxn>
                <a:cxn ang="0">
                  <a:pos x="84" y="8"/>
                </a:cxn>
                <a:cxn ang="0">
                  <a:pos x="94" y="14"/>
                </a:cxn>
                <a:cxn ang="0">
                  <a:pos x="100" y="22"/>
                </a:cxn>
                <a:cxn ang="0">
                  <a:pos x="107" y="31"/>
                </a:cxn>
                <a:cxn ang="0">
                  <a:pos x="110" y="41"/>
                </a:cxn>
                <a:cxn ang="0">
                  <a:pos x="111" y="52"/>
                </a:cxn>
                <a:cxn ang="0">
                  <a:pos x="111" y="52"/>
                </a:cxn>
              </a:cxnLst>
              <a:rect l="0" t="0" r="r" b="b"/>
              <a:pathLst>
                <a:path w="111" h="112">
                  <a:moveTo>
                    <a:pt x="111" y="52"/>
                  </a:moveTo>
                  <a:lnTo>
                    <a:pt x="111" y="52"/>
                  </a:lnTo>
                  <a:lnTo>
                    <a:pt x="111" y="65"/>
                  </a:lnTo>
                  <a:lnTo>
                    <a:pt x="110" y="74"/>
                  </a:lnTo>
                  <a:lnTo>
                    <a:pt x="105" y="85"/>
                  </a:lnTo>
                  <a:lnTo>
                    <a:pt x="99" y="93"/>
                  </a:lnTo>
                  <a:lnTo>
                    <a:pt x="91" y="101"/>
                  </a:lnTo>
                  <a:lnTo>
                    <a:pt x="81" y="106"/>
                  </a:lnTo>
                  <a:lnTo>
                    <a:pt x="70" y="111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48" y="112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9" y="98"/>
                  </a:lnTo>
                  <a:lnTo>
                    <a:pt x="11" y="90"/>
                  </a:lnTo>
                  <a:lnTo>
                    <a:pt x="5" y="81"/>
                  </a:lnTo>
                  <a:lnTo>
                    <a:pt x="2" y="7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8" y="27"/>
                  </a:lnTo>
                  <a:lnTo>
                    <a:pt x="15" y="19"/>
                  </a:lnTo>
                  <a:lnTo>
                    <a:pt x="23" y="11"/>
                  </a:lnTo>
                  <a:lnTo>
                    <a:pt x="30" y="6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3"/>
                  </a:lnTo>
                  <a:lnTo>
                    <a:pt x="84" y="8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7" y="31"/>
                  </a:lnTo>
                  <a:lnTo>
                    <a:pt x="110" y="41"/>
                  </a:lnTo>
                  <a:lnTo>
                    <a:pt x="111" y="52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3" name="Freeform 223"/>
            <p:cNvSpPr/>
            <p:nvPr/>
          </p:nvSpPr>
          <p:spPr bwMode="auto">
            <a:xfrm>
              <a:off x="5227640" y="1405890"/>
              <a:ext cx="93663" cy="82868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33"/>
                </a:cxn>
                <a:cxn ang="0">
                  <a:pos x="57" y="39"/>
                </a:cxn>
                <a:cxn ang="0">
                  <a:pos x="54" y="44"/>
                </a:cxn>
                <a:cxn ang="0">
                  <a:pos x="51" y="49"/>
                </a:cxn>
                <a:cxn ang="0">
                  <a:pos x="46" y="52"/>
                </a:cxn>
                <a:cxn ang="0">
                  <a:pos x="42" y="55"/>
                </a:cxn>
                <a:cxn ang="0">
                  <a:pos x="37" y="57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24" y="58"/>
                </a:cxn>
                <a:cxn ang="0">
                  <a:pos x="19" y="57"/>
                </a:cxn>
                <a:cxn ang="0">
                  <a:pos x="15" y="54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2" y="43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19"/>
                </a:cxn>
                <a:cxn ang="0">
                  <a:pos x="3" y="14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6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4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6" y="16"/>
                </a:cxn>
                <a:cxn ang="0">
                  <a:pos x="57" y="22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7" y="33"/>
                  </a:lnTo>
                  <a:lnTo>
                    <a:pt x="57" y="39"/>
                  </a:lnTo>
                  <a:lnTo>
                    <a:pt x="54" y="44"/>
                  </a:lnTo>
                  <a:lnTo>
                    <a:pt x="51" y="49"/>
                  </a:lnTo>
                  <a:lnTo>
                    <a:pt x="46" y="52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7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4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6" y="16"/>
                  </a:lnTo>
                  <a:lnTo>
                    <a:pt x="57" y="22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4" name="Freeform 224"/>
            <p:cNvSpPr/>
            <p:nvPr/>
          </p:nvSpPr>
          <p:spPr bwMode="auto">
            <a:xfrm>
              <a:off x="4770440" y="1560195"/>
              <a:ext cx="357188" cy="201454"/>
            </a:xfrm>
            <a:custGeom>
              <a:avLst/>
              <a:gdLst/>
              <a:ahLst/>
              <a:cxnLst>
                <a:cxn ang="0">
                  <a:pos x="225" y="112"/>
                </a:cxn>
                <a:cxn ang="0">
                  <a:pos x="225" y="112"/>
                </a:cxn>
                <a:cxn ang="0">
                  <a:pos x="223" y="101"/>
                </a:cxn>
                <a:cxn ang="0">
                  <a:pos x="222" y="90"/>
                </a:cxn>
                <a:cxn ang="0">
                  <a:pos x="220" y="79"/>
                </a:cxn>
                <a:cxn ang="0">
                  <a:pos x="215" y="69"/>
                </a:cxn>
                <a:cxn ang="0">
                  <a:pos x="211" y="58"/>
                </a:cxn>
                <a:cxn ang="0">
                  <a:pos x="206" y="49"/>
                </a:cxn>
                <a:cxn ang="0">
                  <a:pos x="199" y="41"/>
                </a:cxn>
                <a:cxn ang="0">
                  <a:pos x="192" y="33"/>
                </a:cxn>
                <a:cxn ang="0">
                  <a:pos x="184" y="25"/>
                </a:cxn>
                <a:cxn ang="0">
                  <a:pos x="176" y="19"/>
                </a:cxn>
                <a:cxn ang="0">
                  <a:pos x="166" y="14"/>
                </a:cxn>
                <a:cxn ang="0">
                  <a:pos x="157" y="9"/>
                </a:cxn>
                <a:cxn ang="0">
                  <a:pos x="146" y="4"/>
                </a:cxn>
                <a:cxn ang="0">
                  <a:pos x="134" y="3"/>
                </a:cxn>
                <a:cxn ang="0">
                  <a:pos x="123" y="1"/>
                </a:cxn>
                <a:cxn ang="0">
                  <a:pos x="112" y="0"/>
                </a:cxn>
                <a:cxn ang="0">
                  <a:pos x="112" y="0"/>
                </a:cxn>
                <a:cxn ang="0">
                  <a:pos x="101" y="1"/>
                </a:cxn>
                <a:cxn ang="0">
                  <a:pos x="90" y="3"/>
                </a:cxn>
                <a:cxn ang="0">
                  <a:pos x="79" y="4"/>
                </a:cxn>
                <a:cxn ang="0">
                  <a:pos x="68" y="9"/>
                </a:cxn>
                <a:cxn ang="0">
                  <a:pos x="58" y="14"/>
                </a:cxn>
                <a:cxn ang="0">
                  <a:pos x="49" y="19"/>
                </a:cxn>
                <a:cxn ang="0">
                  <a:pos x="41" y="25"/>
                </a:cxn>
                <a:cxn ang="0">
                  <a:pos x="33" y="33"/>
                </a:cxn>
                <a:cxn ang="0">
                  <a:pos x="25" y="41"/>
                </a:cxn>
                <a:cxn ang="0">
                  <a:pos x="19" y="49"/>
                </a:cxn>
                <a:cxn ang="0">
                  <a:pos x="12" y="58"/>
                </a:cxn>
                <a:cxn ang="0">
                  <a:pos x="9" y="69"/>
                </a:cxn>
                <a:cxn ang="0">
                  <a:pos x="4" y="79"/>
                </a:cxn>
                <a:cxn ang="0">
                  <a:pos x="1" y="90"/>
                </a:cxn>
                <a:cxn ang="0">
                  <a:pos x="0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1" y="127"/>
                </a:cxn>
                <a:cxn ang="0">
                  <a:pos x="3" y="141"/>
                </a:cxn>
                <a:cxn ang="0">
                  <a:pos x="223" y="127"/>
                </a:cxn>
                <a:cxn ang="0">
                  <a:pos x="223" y="127"/>
                </a:cxn>
                <a:cxn ang="0">
                  <a:pos x="225" y="112"/>
                </a:cxn>
                <a:cxn ang="0">
                  <a:pos x="225" y="112"/>
                </a:cxn>
              </a:cxnLst>
              <a:rect l="0" t="0" r="r" b="b"/>
              <a:pathLst>
                <a:path w="225" h="141">
                  <a:moveTo>
                    <a:pt x="225" y="112"/>
                  </a:moveTo>
                  <a:lnTo>
                    <a:pt x="225" y="112"/>
                  </a:lnTo>
                  <a:lnTo>
                    <a:pt x="223" y="101"/>
                  </a:lnTo>
                  <a:lnTo>
                    <a:pt x="222" y="90"/>
                  </a:lnTo>
                  <a:lnTo>
                    <a:pt x="220" y="79"/>
                  </a:lnTo>
                  <a:lnTo>
                    <a:pt x="215" y="69"/>
                  </a:lnTo>
                  <a:lnTo>
                    <a:pt x="211" y="58"/>
                  </a:lnTo>
                  <a:lnTo>
                    <a:pt x="206" y="49"/>
                  </a:lnTo>
                  <a:lnTo>
                    <a:pt x="199" y="41"/>
                  </a:lnTo>
                  <a:lnTo>
                    <a:pt x="192" y="33"/>
                  </a:lnTo>
                  <a:lnTo>
                    <a:pt x="184" y="25"/>
                  </a:lnTo>
                  <a:lnTo>
                    <a:pt x="176" y="19"/>
                  </a:lnTo>
                  <a:lnTo>
                    <a:pt x="166" y="14"/>
                  </a:lnTo>
                  <a:lnTo>
                    <a:pt x="157" y="9"/>
                  </a:lnTo>
                  <a:lnTo>
                    <a:pt x="146" y="4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1" y="1"/>
                  </a:lnTo>
                  <a:lnTo>
                    <a:pt x="90" y="3"/>
                  </a:lnTo>
                  <a:lnTo>
                    <a:pt x="79" y="4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2" y="58"/>
                  </a:lnTo>
                  <a:lnTo>
                    <a:pt x="9" y="69"/>
                  </a:lnTo>
                  <a:lnTo>
                    <a:pt x="4" y="79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27"/>
                  </a:lnTo>
                  <a:lnTo>
                    <a:pt x="3" y="141"/>
                  </a:lnTo>
                  <a:lnTo>
                    <a:pt x="223" y="127"/>
                  </a:lnTo>
                  <a:lnTo>
                    <a:pt x="223" y="127"/>
                  </a:lnTo>
                  <a:lnTo>
                    <a:pt x="225" y="112"/>
                  </a:lnTo>
                  <a:lnTo>
                    <a:pt x="225" y="112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5" name="Freeform 225"/>
            <p:cNvSpPr/>
            <p:nvPr/>
          </p:nvSpPr>
          <p:spPr bwMode="auto">
            <a:xfrm>
              <a:off x="4827590" y="1608773"/>
              <a:ext cx="247650" cy="150019"/>
            </a:xfrm>
            <a:custGeom>
              <a:avLst/>
              <a:gdLst/>
              <a:ahLst/>
              <a:cxnLst>
                <a:cxn ang="0">
                  <a:pos x="156" y="78"/>
                </a:cxn>
                <a:cxn ang="0">
                  <a:pos x="156" y="78"/>
                </a:cxn>
                <a:cxn ang="0">
                  <a:pos x="154" y="62"/>
                </a:cxn>
                <a:cxn ang="0">
                  <a:pos x="149" y="48"/>
                </a:cxn>
                <a:cxn ang="0">
                  <a:pos x="143" y="35"/>
                </a:cxn>
                <a:cxn ang="0">
                  <a:pos x="133" y="23"/>
                </a:cxn>
                <a:cxn ang="0">
                  <a:pos x="121" y="13"/>
                </a:cxn>
                <a:cxn ang="0">
                  <a:pos x="108" y="7"/>
                </a:cxn>
                <a:cxn ang="0">
                  <a:pos x="94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2" y="2"/>
                </a:cxn>
                <a:cxn ang="0">
                  <a:pos x="48" y="7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3" y="35"/>
                </a:cxn>
                <a:cxn ang="0">
                  <a:pos x="5" y="48"/>
                </a:cxn>
                <a:cxn ang="0">
                  <a:pos x="2" y="62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93"/>
                </a:cxn>
                <a:cxn ang="0">
                  <a:pos x="5" y="105"/>
                </a:cxn>
                <a:cxn ang="0">
                  <a:pos x="154" y="96"/>
                </a:cxn>
                <a:cxn ang="0">
                  <a:pos x="154" y="96"/>
                </a:cxn>
                <a:cxn ang="0">
                  <a:pos x="156" y="78"/>
                </a:cxn>
                <a:cxn ang="0">
                  <a:pos x="156" y="78"/>
                </a:cxn>
              </a:cxnLst>
              <a:rect l="0" t="0" r="r" b="b"/>
              <a:pathLst>
                <a:path w="156" h="105">
                  <a:moveTo>
                    <a:pt x="156" y="78"/>
                  </a:moveTo>
                  <a:lnTo>
                    <a:pt x="156" y="78"/>
                  </a:lnTo>
                  <a:lnTo>
                    <a:pt x="154" y="62"/>
                  </a:lnTo>
                  <a:lnTo>
                    <a:pt x="149" y="48"/>
                  </a:lnTo>
                  <a:lnTo>
                    <a:pt x="143" y="35"/>
                  </a:lnTo>
                  <a:lnTo>
                    <a:pt x="133" y="23"/>
                  </a:lnTo>
                  <a:lnTo>
                    <a:pt x="121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3" y="35"/>
                  </a:lnTo>
                  <a:lnTo>
                    <a:pt x="5" y="48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6" y="78"/>
                  </a:lnTo>
                  <a:lnTo>
                    <a:pt x="156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6" name="Freeform 226"/>
            <p:cNvSpPr/>
            <p:nvPr/>
          </p:nvSpPr>
          <p:spPr bwMode="auto">
            <a:xfrm>
              <a:off x="4862515" y="1643063"/>
              <a:ext cx="179388" cy="114300"/>
            </a:xfrm>
            <a:custGeom>
              <a:avLst/>
              <a:gdLst/>
              <a:ahLst/>
              <a:cxnLst>
                <a:cxn ang="0">
                  <a:pos x="113" y="53"/>
                </a:cxn>
                <a:cxn ang="0">
                  <a:pos x="113" y="53"/>
                </a:cxn>
                <a:cxn ang="0">
                  <a:pos x="111" y="42"/>
                </a:cxn>
                <a:cxn ang="0">
                  <a:pos x="107" y="30"/>
                </a:cxn>
                <a:cxn ang="0">
                  <a:pos x="102" y="22"/>
                </a:cxn>
                <a:cxn ang="0">
                  <a:pos x="94" y="15"/>
                </a:cxn>
                <a:cxn ang="0">
                  <a:pos x="84" y="8"/>
                </a:cxn>
                <a:cxn ang="0">
                  <a:pos x="75" y="3"/>
                </a:cxn>
                <a:cxn ang="0">
                  <a:pos x="64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32" y="5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7"/>
                </a:cxn>
                <a:cxn ang="0">
                  <a:pos x="3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70"/>
                </a:cxn>
                <a:cxn ang="0">
                  <a:pos x="5" y="80"/>
                </a:cxn>
                <a:cxn ang="0">
                  <a:pos x="110" y="73"/>
                </a:cxn>
                <a:cxn ang="0">
                  <a:pos x="110" y="73"/>
                </a:cxn>
                <a:cxn ang="0">
                  <a:pos x="113" y="62"/>
                </a:cxn>
                <a:cxn ang="0">
                  <a:pos x="113" y="53"/>
                </a:cxn>
                <a:cxn ang="0">
                  <a:pos x="113" y="53"/>
                </a:cxn>
              </a:cxnLst>
              <a:rect l="0" t="0" r="r" b="b"/>
              <a:pathLst>
                <a:path w="113" h="80">
                  <a:moveTo>
                    <a:pt x="113" y="53"/>
                  </a:moveTo>
                  <a:lnTo>
                    <a:pt x="113" y="53"/>
                  </a:lnTo>
                  <a:lnTo>
                    <a:pt x="111" y="42"/>
                  </a:lnTo>
                  <a:lnTo>
                    <a:pt x="107" y="30"/>
                  </a:lnTo>
                  <a:lnTo>
                    <a:pt x="102" y="22"/>
                  </a:lnTo>
                  <a:lnTo>
                    <a:pt x="94" y="15"/>
                  </a:lnTo>
                  <a:lnTo>
                    <a:pt x="84" y="8"/>
                  </a:lnTo>
                  <a:lnTo>
                    <a:pt x="75" y="3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7"/>
                  </a:lnTo>
                  <a:lnTo>
                    <a:pt x="3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0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13" y="62"/>
                  </a:lnTo>
                  <a:lnTo>
                    <a:pt x="113" y="53"/>
                  </a:lnTo>
                  <a:lnTo>
                    <a:pt x="113" y="53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7" name="Freeform 227"/>
            <p:cNvSpPr/>
            <p:nvPr/>
          </p:nvSpPr>
          <p:spPr bwMode="auto">
            <a:xfrm>
              <a:off x="4905377" y="1681639"/>
              <a:ext cx="93663" cy="72866"/>
            </a:xfrm>
            <a:custGeom>
              <a:avLst/>
              <a:gdLst/>
              <a:ahLst/>
              <a:cxnLst>
                <a:cxn ang="0">
                  <a:pos x="59" y="27"/>
                </a:cxn>
                <a:cxn ang="0">
                  <a:pos x="59" y="27"/>
                </a:cxn>
                <a:cxn ang="0">
                  <a:pos x="57" y="21"/>
                </a:cxn>
                <a:cxn ang="0">
                  <a:pos x="56" y="16"/>
                </a:cxn>
                <a:cxn ang="0">
                  <a:pos x="53" y="11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0" y="2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10" y="51"/>
                </a:cxn>
                <a:cxn ang="0">
                  <a:pos x="53" y="48"/>
                </a:cxn>
                <a:cxn ang="0">
                  <a:pos x="53" y="48"/>
                </a:cxn>
                <a:cxn ang="0">
                  <a:pos x="56" y="43"/>
                </a:cxn>
                <a:cxn ang="0">
                  <a:pos x="57" y="38"/>
                </a:cxn>
                <a:cxn ang="0">
                  <a:pos x="59" y="34"/>
                </a:cxn>
                <a:cxn ang="0">
                  <a:pos x="59" y="27"/>
                </a:cxn>
                <a:cxn ang="0">
                  <a:pos x="59" y="27"/>
                </a:cxn>
              </a:cxnLst>
              <a:rect l="0" t="0" r="r" b="b"/>
              <a:pathLst>
                <a:path w="59" h="51">
                  <a:moveTo>
                    <a:pt x="59" y="27"/>
                  </a:moveTo>
                  <a:lnTo>
                    <a:pt x="59" y="27"/>
                  </a:lnTo>
                  <a:lnTo>
                    <a:pt x="57" y="21"/>
                  </a:lnTo>
                  <a:lnTo>
                    <a:pt x="56" y="16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10" y="51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8"/>
                  </a:lnTo>
                  <a:lnTo>
                    <a:pt x="59" y="34"/>
                  </a:lnTo>
                  <a:lnTo>
                    <a:pt x="59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8" name="Freeform 228"/>
            <p:cNvSpPr/>
            <p:nvPr/>
          </p:nvSpPr>
          <p:spPr bwMode="auto">
            <a:xfrm>
              <a:off x="5367340" y="1548765"/>
              <a:ext cx="180975" cy="178594"/>
            </a:xfrm>
            <a:custGeom>
              <a:avLst/>
              <a:gdLst/>
              <a:ahLst/>
              <a:cxnLst>
                <a:cxn ang="0">
                  <a:pos x="0" y="111"/>
                </a:cxn>
                <a:cxn ang="0">
                  <a:pos x="0" y="111"/>
                </a:cxn>
                <a:cxn ang="0">
                  <a:pos x="1" y="12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6" y="58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8" y="12"/>
                </a:cxn>
                <a:cxn ang="0">
                  <a:pos x="42" y="23"/>
                </a:cxn>
                <a:cxn ang="0">
                  <a:pos x="28" y="36"/>
                </a:cxn>
                <a:cxn ang="0">
                  <a:pos x="15" y="52"/>
                </a:cxn>
                <a:cxn ang="0">
                  <a:pos x="8" y="71"/>
                </a:cxn>
                <a:cxn ang="0">
                  <a:pos x="1" y="90"/>
                </a:cxn>
                <a:cxn ang="0">
                  <a:pos x="0" y="100"/>
                </a:cxn>
                <a:cxn ang="0">
                  <a:pos x="0" y="111"/>
                </a:cxn>
                <a:cxn ang="0">
                  <a:pos x="0" y="111"/>
                </a:cxn>
              </a:cxnLst>
              <a:rect l="0" t="0" r="r" b="b"/>
              <a:pathLst>
                <a:path w="114" h="125">
                  <a:moveTo>
                    <a:pt x="0" y="111"/>
                  </a:moveTo>
                  <a:lnTo>
                    <a:pt x="0" y="111"/>
                  </a:lnTo>
                  <a:lnTo>
                    <a:pt x="1" y="12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6" y="58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4"/>
                  </a:lnTo>
                  <a:lnTo>
                    <a:pt x="58" y="12"/>
                  </a:lnTo>
                  <a:lnTo>
                    <a:pt x="42" y="23"/>
                  </a:lnTo>
                  <a:lnTo>
                    <a:pt x="28" y="36"/>
                  </a:lnTo>
                  <a:lnTo>
                    <a:pt x="15" y="52"/>
                  </a:lnTo>
                  <a:lnTo>
                    <a:pt x="8" y="71"/>
                  </a:lnTo>
                  <a:lnTo>
                    <a:pt x="1" y="90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51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9" name="Freeform 229"/>
            <p:cNvSpPr/>
            <p:nvPr/>
          </p:nvSpPr>
          <p:spPr bwMode="auto">
            <a:xfrm>
              <a:off x="5424490" y="1595914"/>
              <a:ext cx="123825" cy="128588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0" y="78"/>
                </a:cxn>
                <a:cxn ang="0">
                  <a:pos x="0" y="90"/>
                </a:cxn>
                <a:cxn ang="0">
                  <a:pos x="78" y="84"/>
                </a:cxn>
                <a:cxn ang="0">
                  <a:pos x="78" y="84"/>
                </a:cxn>
                <a:cxn ang="0">
                  <a:pos x="71" y="43"/>
                </a:cxn>
                <a:cxn ang="0">
                  <a:pos x="67" y="0"/>
                </a:cxn>
                <a:cxn ang="0">
                  <a:pos x="67" y="0"/>
                </a:cxn>
                <a:cxn ang="0">
                  <a:pos x="52" y="5"/>
                </a:cxn>
                <a:cxn ang="0">
                  <a:pos x="40" y="9"/>
                </a:cxn>
                <a:cxn ang="0">
                  <a:pos x="29" y="17"/>
                </a:cxn>
                <a:cxn ang="0">
                  <a:pos x="19" y="27"/>
                </a:cxn>
                <a:cxn ang="0">
                  <a:pos x="11" y="38"/>
                </a:cxn>
                <a:cxn ang="0">
                  <a:pos x="5" y="51"/>
                </a:cxn>
                <a:cxn ang="0">
                  <a:pos x="2" y="63"/>
                </a:cxn>
                <a:cxn ang="0">
                  <a:pos x="0" y="78"/>
                </a:cxn>
                <a:cxn ang="0">
                  <a:pos x="0" y="78"/>
                </a:cxn>
              </a:cxnLst>
              <a:rect l="0" t="0" r="r" b="b"/>
              <a:pathLst>
                <a:path w="78" h="90">
                  <a:moveTo>
                    <a:pt x="0" y="78"/>
                  </a:moveTo>
                  <a:lnTo>
                    <a:pt x="0" y="78"/>
                  </a:lnTo>
                  <a:lnTo>
                    <a:pt x="0" y="90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1" y="4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2" y="5"/>
                  </a:lnTo>
                  <a:lnTo>
                    <a:pt x="40" y="9"/>
                  </a:lnTo>
                  <a:lnTo>
                    <a:pt x="29" y="17"/>
                  </a:lnTo>
                  <a:lnTo>
                    <a:pt x="19" y="27"/>
                  </a:lnTo>
                  <a:lnTo>
                    <a:pt x="11" y="38"/>
                  </a:lnTo>
                  <a:lnTo>
                    <a:pt x="5" y="51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8B51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0" name="Freeform 230"/>
            <p:cNvSpPr/>
            <p:nvPr/>
          </p:nvSpPr>
          <p:spPr bwMode="auto">
            <a:xfrm>
              <a:off x="5459415" y="1630204"/>
              <a:ext cx="88900" cy="9286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37" y="3"/>
                </a:cxn>
                <a:cxn ang="0">
                  <a:pos x="29" y="8"/>
                </a:cxn>
                <a:cxn ang="0">
                  <a:pos x="19" y="12"/>
                </a:cxn>
                <a:cxn ang="0">
                  <a:pos x="13" y="20"/>
                </a:cxn>
                <a:cxn ang="0">
                  <a:pos x="7" y="28"/>
                </a:cxn>
                <a:cxn ang="0">
                  <a:pos x="3" y="38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58"/>
                </a:cxn>
              </a:cxnLst>
              <a:rect l="0" t="0" r="r" b="b"/>
              <a:pathLst>
                <a:path w="56" h="65">
                  <a:moveTo>
                    <a:pt x="0" y="58"/>
                  </a:moveTo>
                  <a:lnTo>
                    <a:pt x="0" y="58"/>
                  </a:lnTo>
                  <a:lnTo>
                    <a:pt x="2" y="65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3"/>
                  </a:lnTo>
                  <a:lnTo>
                    <a:pt x="29" y="8"/>
                  </a:lnTo>
                  <a:lnTo>
                    <a:pt x="19" y="12"/>
                  </a:lnTo>
                  <a:lnTo>
                    <a:pt x="13" y="20"/>
                  </a:lnTo>
                  <a:lnTo>
                    <a:pt x="7" y="28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72C7C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1" name="Freeform 231"/>
            <p:cNvSpPr/>
            <p:nvPr/>
          </p:nvSpPr>
          <p:spPr bwMode="auto">
            <a:xfrm>
              <a:off x="5502277" y="1668780"/>
              <a:ext cx="46038" cy="5000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" y="3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7" y="11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9" h="35">
                  <a:moveTo>
                    <a:pt x="0" y="30"/>
                  </a:moveTo>
                  <a:lnTo>
                    <a:pt x="0" y="30"/>
                  </a:lnTo>
                  <a:lnTo>
                    <a:pt x="2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6F3D3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2" name="Freeform 232"/>
            <p:cNvSpPr/>
            <p:nvPr/>
          </p:nvSpPr>
          <p:spPr bwMode="auto">
            <a:xfrm>
              <a:off x="5303840" y="1917383"/>
              <a:ext cx="258763" cy="448628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246"/>
                </a:cxn>
                <a:cxn ang="0">
                  <a:pos x="154" y="314"/>
                </a:cxn>
                <a:cxn ang="0">
                  <a:pos x="154" y="314"/>
                </a:cxn>
                <a:cxn ang="0">
                  <a:pos x="152" y="259"/>
                </a:cxn>
                <a:cxn ang="0">
                  <a:pos x="152" y="213"/>
                </a:cxn>
                <a:cxn ang="0">
                  <a:pos x="152" y="192"/>
                </a:cxn>
                <a:cxn ang="0">
                  <a:pos x="154" y="175"/>
                </a:cxn>
                <a:cxn ang="0">
                  <a:pos x="154" y="175"/>
                </a:cxn>
                <a:cxn ang="0">
                  <a:pos x="157" y="132"/>
                </a:cxn>
                <a:cxn ang="0">
                  <a:pos x="160" y="76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3" h="314">
                  <a:moveTo>
                    <a:pt x="163" y="0"/>
                  </a:moveTo>
                  <a:lnTo>
                    <a:pt x="0" y="246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52" y="259"/>
                  </a:lnTo>
                  <a:lnTo>
                    <a:pt x="152" y="213"/>
                  </a:lnTo>
                  <a:lnTo>
                    <a:pt x="152" y="192"/>
                  </a:lnTo>
                  <a:lnTo>
                    <a:pt x="154" y="175"/>
                  </a:lnTo>
                  <a:lnTo>
                    <a:pt x="154" y="175"/>
                  </a:lnTo>
                  <a:lnTo>
                    <a:pt x="157" y="132"/>
                  </a:lnTo>
                  <a:lnTo>
                    <a:pt x="160" y="76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626A5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3" name="Freeform 233"/>
            <p:cNvSpPr/>
            <p:nvPr/>
          </p:nvSpPr>
          <p:spPr bwMode="auto">
            <a:xfrm>
              <a:off x="5434015" y="2035969"/>
              <a:ext cx="122238" cy="240030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0" y="125"/>
                </a:cxn>
                <a:cxn ang="0">
                  <a:pos x="67" y="168"/>
                </a:cxn>
                <a:cxn ang="0">
                  <a:pos x="67" y="168"/>
                </a:cxn>
                <a:cxn ang="0">
                  <a:pos x="70" y="93"/>
                </a:cxn>
                <a:cxn ang="0">
                  <a:pos x="73" y="36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77" h="168">
                  <a:moveTo>
                    <a:pt x="77" y="0"/>
                  </a:moveTo>
                  <a:lnTo>
                    <a:pt x="0" y="125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70" y="93"/>
                  </a:lnTo>
                  <a:lnTo>
                    <a:pt x="73" y="36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683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4" name="Freeform 234"/>
            <p:cNvSpPr/>
            <p:nvPr/>
          </p:nvSpPr>
          <p:spPr bwMode="auto">
            <a:xfrm>
              <a:off x="5686427" y="149875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9" y="19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3"/>
                </a:cxn>
                <a:cxn ang="0">
                  <a:pos x="29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9" y="19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5" name="Freeform 235"/>
            <p:cNvSpPr/>
            <p:nvPr/>
          </p:nvSpPr>
          <p:spPr bwMode="auto">
            <a:xfrm>
              <a:off x="5870577" y="1380173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9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7" y="10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7" y="10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6" name="Freeform 236"/>
            <p:cNvSpPr/>
            <p:nvPr/>
          </p:nvSpPr>
          <p:spPr bwMode="auto">
            <a:xfrm>
              <a:off x="5818190" y="1518762"/>
              <a:ext cx="44450" cy="41434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3" y="5"/>
                </a:cxn>
                <a:cxn ang="0">
                  <a:pos x="27" y="8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8" y="14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7" name="Freeform 237"/>
            <p:cNvSpPr/>
            <p:nvPr/>
          </p:nvSpPr>
          <p:spPr bwMode="auto">
            <a:xfrm>
              <a:off x="5961065" y="1565910"/>
              <a:ext cx="47625" cy="41434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30" y="15"/>
                </a:cxn>
                <a:cxn ang="0">
                  <a:pos x="29" y="21"/>
                </a:cxn>
                <a:cxn ang="0">
                  <a:pos x="25" y="26"/>
                </a:cxn>
                <a:cxn ang="0">
                  <a:pos x="21" y="29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0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1" y="2"/>
                </a:cxn>
                <a:cxn ang="0">
                  <a:pos x="25" y="5"/>
                </a:cxn>
                <a:cxn ang="0">
                  <a:pos x="29" y="10"/>
                </a:cxn>
                <a:cxn ang="0">
                  <a:pos x="30" y="15"/>
                </a:cxn>
                <a:cxn ang="0">
                  <a:pos x="30" y="15"/>
                </a:cxn>
              </a:cxnLst>
              <a:rect l="0" t="0" r="r" b="b"/>
              <a:pathLst>
                <a:path w="30" h="29">
                  <a:moveTo>
                    <a:pt x="30" y="15"/>
                  </a:move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0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9" y="10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8" name="Freeform 238"/>
            <p:cNvSpPr/>
            <p:nvPr/>
          </p:nvSpPr>
          <p:spPr bwMode="auto">
            <a:xfrm>
              <a:off x="5969002" y="1684497"/>
              <a:ext cx="47625" cy="4000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0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0" y="27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9" y="27"/>
                </a:cxn>
                <a:cxn ang="0">
                  <a:pos x="5" y="24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8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8" y="8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9" name="Freeform 239"/>
            <p:cNvSpPr/>
            <p:nvPr/>
          </p:nvSpPr>
          <p:spPr bwMode="auto">
            <a:xfrm>
              <a:off x="5810252" y="1691640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5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0" name="Freeform 240"/>
            <p:cNvSpPr/>
            <p:nvPr/>
          </p:nvSpPr>
          <p:spPr bwMode="auto">
            <a:xfrm>
              <a:off x="6008690" y="1808798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1" name="Freeform 241"/>
            <p:cNvSpPr/>
            <p:nvPr/>
          </p:nvSpPr>
          <p:spPr bwMode="auto">
            <a:xfrm>
              <a:off x="6000752" y="1263015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4" y="25"/>
                </a:cxn>
                <a:cxn ang="0">
                  <a:pos x="19" y="28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4" y="4"/>
                </a:cxn>
                <a:cxn ang="0">
                  <a:pos x="27" y="9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2" name="Freeform 242"/>
            <p:cNvSpPr/>
            <p:nvPr/>
          </p:nvSpPr>
          <p:spPr bwMode="auto">
            <a:xfrm>
              <a:off x="6030915" y="1441609"/>
              <a:ext cx="46038" cy="42863"/>
            </a:xfrm>
            <a:custGeom>
              <a:avLst/>
              <a:gdLst/>
              <a:ahLst/>
              <a:cxnLst>
                <a:cxn ang="0">
                  <a:pos x="29" y="16"/>
                </a:cxn>
                <a:cxn ang="0">
                  <a:pos x="29" y="16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0" y="29"/>
                </a:cxn>
                <a:cxn ang="0">
                  <a:pos x="15" y="30"/>
                </a:cxn>
                <a:cxn ang="0">
                  <a:pos x="15" y="30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0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6"/>
                </a:cxn>
                <a:cxn ang="0">
                  <a:pos x="29" y="16"/>
                </a:cxn>
              </a:cxnLst>
              <a:rect l="0" t="0" r="r" b="b"/>
              <a:pathLst>
                <a:path w="29" h="30">
                  <a:moveTo>
                    <a:pt x="29" y="16"/>
                  </a:moveTo>
                  <a:lnTo>
                    <a:pt x="29" y="16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0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DC35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3" name="Freeform 243"/>
            <p:cNvSpPr/>
            <p:nvPr/>
          </p:nvSpPr>
          <p:spPr bwMode="auto">
            <a:xfrm>
              <a:off x="5708652" y="1801654"/>
              <a:ext cx="244475" cy="25431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29" y="18"/>
                </a:cxn>
                <a:cxn ang="0">
                  <a:pos x="29" y="37"/>
                </a:cxn>
                <a:cxn ang="0">
                  <a:pos x="27" y="62"/>
                </a:cxn>
                <a:cxn ang="0">
                  <a:pos x="24" y="89"/>
                </a:cxn>
                <a:cxn ang="0">
                  <a:pos x="19" y="119"/>
                </a:cxn>
                <a:cxn ang="0">
                  <a:pos x="11" y="149"/>
                </a:cxn>
                <a:cxn ang="0">
                  <a:pos x="7" y="164"/>
                </a:cxn>
                <a:cxn ang="0">
                  <a:pos x="0" y="178"/>
                </a:cxn>
                <a:cxn ang="0">
                  <a:pos x="0" y="178"/>
                </a:cxn>
                <a:cxn ang="0">
                  <a:pos x="18" y="175"/>
                </a:cxn>
                <a:cxn ang="0">
                  <a:pos x="35" y="170"/>
                </a:cxn>
                <a:cxn ang="0">
                  <a:pos x="57" y="164"/>
                </a:cxn>
                <a:cxn ang="0">
                  <a:pos x="83" y="151"/>
                </a:cxn>
                <a:cxn ang="0">
                  <a:pos x="96" y="145"/>
                </a:cxn>
                <a:cxn ang="0">
                  <a:pos x="108" y="135"/>
                </a:cxn>
                <a:cxn ang="0">
                  <a:pos x="121" y="126"/>
                </a:cxn>
                <a:cxn ang="0">
                  <a:pos x="134" y="115"/>
                </a:cxn>
                <a:cxn ang="0">
                  <a:pos x="145" y="100"/>
                </a:cxn>
                <a:cxn ang="0">
                  <a:pos x="154" y="86"/>
                </a:cxn>
                <a:cxn ang="0">
                  <a:pos x="154" y="86"/>
                </a:cxn>
                <a:cxn ang="0">
                  <a:pos x="138" y="84"/>
                </a:cxn>
                <a:cxn ang="0">
                  <a:pos x="121" y="80"/>
                </a:cxn>
                <a:cxn ang="0">
                  <a:pos x="102" y="72"/>
                </a:cxn>
                <a:cxn ang="0">
                  <a:pos x="80" y="61"/>
                </a:cxn>
                <a:cxn ang="0">
                  <a:pos x="69" y="54"/>
                </a:cxn>
                <a:cxn ang="0">
                  <a:pos x="59" y="46"/>
                </a:cxn>
                <a:cxn ang="0">
                  <a:pos x="50" y="37"/>
                </a:cxn>
                <a:cxn ang="0">
                  <a:pos x="42" y="26"/>
                </a:cxn>
                <a:cxn ang="0">
                  <a:pos x="35" y="13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4" h="178">
                  <a:moveTo>
                    <a:pt x="29" y="0"/>
                  </a:moveTo>
                  <a:lnTo>
                    <a:pt x="29" y="0"/>
                  </a:lnTo>
                  <a:lnTo>
                    <a:pt x="29" y="18"/>
                  </a:lnTo>
                  <a:lnTo>
                    <a:pt x="29" y="37"/>
                  </a:lnTo>
                  <a:lnTo>
                    <a:pt x="27" y="62"/>
                  </a:lnTo>
                  <a:lnTo>
                    <a:pt x="24" y="89"/>
                  </a:lnTo>
                  <a:lnTo>
                    <a:pt x="19" y="119"/>
                  </a:lnTo>
                  <a:lnTo>
                    <a:pt x="11" y="149"/>
                  </a:lnTo>
                  <a:lnTo>
                    <a:pt x="7" y="16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8" y="175"/>
                  </a:lnTo>
                  <a:lnTo>
                    <a:pt x="35" y="170"/>
                  </a:lnTo>
                  <a:lnTo>
                    <a:pt x="57" y="164"/>
                  </a:lnTo>
                  <a:lnTo>
                    <a:pt x="83" y="151"/>
                  </a:lnTo>
                  <a:lnTo>
                    <a:pt x="96" y="145"/>
                  </a:lnTo>
                  <a:lnTo>
                    <a:pt x="108" y="135"/>
                  </a:lnTo>
                  <a:lnTo>
                    <a:pt x="121" y="126"/>
                  </a:lnTo>
                  <a:lnTo>
                    <a:pt x="134" y="115"/>
                  </a:lnTo>
                  <a:lnTo>
                    <a:pt x="145" y="100"/>
                  </a:lnTo>
                  <a:lnTo>
                    <a:pt x="154" y="86"/>
                  </a:lnTo>
                  <a:lnTo>
                    <a:pt x="154" y="86"/>
                  </a:lnTo>
                  <a:lnTo>
                    <a:pt x="138" y="84"/>
                  </a:lnTo>
                  <a:lnTo>
                    <a:pt x="121" y="80"/>
                  </a:lnTo>
                  <a:lnTo>
                    <a:pt x="102" y="72"/>
                  </a:lnTo>
                  <a:lnTo>
                    <a:pt x="80" y="61"/>
                  </a:lnTo>
                  <a:lnTo>
                    <a:pt x="69" y="54"/>
                  </a:lnTo>
                  <a:lnTo>
                    <a:pt x="59" y="46"/>
                  </a:lnTo>
                  <a:lnTo>
                    <a:pt x="50" y="37"/>
                  </a:lnTo>
                  <a:lnTo>
                    <a:pt x="42" y="26"/>
                  </a:lnTo>
                  <a:lnTo>
                    <a:pt x="35" y="13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3BD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4" name="Freeform 244"/>
            <p:cNvSpPr/>
            <p:nvPr/>
          </p:nvSpPr>
          <p:spPr bwMode="auto">
            <a:xfrm>
              <a:off x="4137027" y="868680"/>
              <a:ext cx="36513" cy="31433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3" y="11"/>
                </a:cxn>
                <a:cxn ang="0">
                  <a:pos x="21" y="16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7" y="20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6"/>
                </a:cxn>
                <a:cxn ang="0">
                  <a:pos x="23" y="11"/>
                </a:cxn>
                <a:cxn ang="0">
                  <a:pos x="23" y="1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5" name="Freeform 245"/>
            <p:cNvSpPr/>
            <p:nvPr/>
          </p:nvSpPr>
          <p:spPr bwMode="auto">
            <a:xfrm>
              <a:off x="4268790" y="874395"/>
              <a:ext cx="31750" cy="3286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7" y="19"/>
                </a:cxn>
                <a:cxn ang="0">
                  <a:pos x="14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6" y="21"/>
                </a:cxn>
                <a:cxn ang="0">
                  <a:pos x="3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lnTo>
                    <a:pt x="20" y="12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6" name="Freeform 246"/>
            <p:cNvSpPr/>
            <p:nvPr/>
          </p:nvSpPr>
          <p:spPr bwMode="auto">
            <a:xfrm>
              <a:off x="4397377" y="874395"/>
              <a:ext cx="34925" cy="32861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1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0" y="8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FFED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7" name="Freeform 247"/>
            <p:cNvSpPr/>
            <p:nvPr/>
          </p:nvSpPr>
          <p:spPr bwMode="auto">
            <a:xfrm>
              <a:off x="5119690" y="664369"/>
              <a:ext cx="46038" cy="40005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5" y="24"/>
                </a:cxn>
                <a:cxn ang="0">
                  <a:pos x="21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0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1"/>
                </a:cxn>
                <a:cxn ang="0">
                  <a:pos x="25" y="5"/>
                </a:cxn>
                <a:cxn ang="0">
                  <a:pos x="27" y="8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5" y="24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0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8" name="Freeform 248"/>
            <p:cNvSpPr/>
            <p:nvPr/>
          </p:nvSpPr>
          <p:spPr bwMode="auto">
            <a:xfrm>
              <a:off x="5235577" y="738664"/>
              <a:ext cx="46038" cy="4286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9" y="15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19" y="29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29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4" y="5"/>
                </a:cxn>
                <a:cxn ang="0">
                  <a:pos x="27" y="10"/>
                </a:cxn>
                <a:cxn ang="0">
                  <a:pos x="29" y="15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9" y="15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7" y="10"/>
                  </a:lnTo>
                  <a:lnTo>
                    <a:pt x="29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9" name="Freeform 249"/>
            <p:cNvSpPr/>
            <p:nvPr/>
          </p:nvSpPr>
          <p:spPr bwMode="auto">
            <a:xfrm>
              <a:off x="5295902" y="850107"/>
              <a:ext cx="46038" cy="4143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9" y="14"/>
                </a:cxn>
                <a:cxn ang="0">
                  <a:pos x="27" y="21"/>
                </a:cxn>
                <a:cxn ang="0">
                  <a:pos x="24" y="25"/>
                </a:cxn>
                <a:cxn ang="0">
                  <a:pos x="21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1" y="2"/>
                </a:cxn>
                <a:cxn ang="0">
                  <a:pos x="24" y="5"/>
                </a:cxn>
                <a:cxn ang="0">
                  <a:pos x="27" y="9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4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1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0" name="Freeform 250"/>
            <p:cNvSpPr/>
            <p:nvPr/>
          </p:nvSpPr>
          <p:spPr bwMode="auto">
            <a:xfrm>
              <a:off x="5273677" y="622935"/>
              <a:ext cx="44450" cy="41434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5"/>
                </a:cxn>
                <a:cxn ang="0">
                  <a:pos x="27" y="19"/>
                </a:cxn>
                <a:cxn ang="0">
                  <a:pos x="24" y="24"/>
                </a:cxn>
                <a:cxn ang="0">
                  <a:pos x="19" y="27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8" y="27"/>
                </a:cxn>
                <a:cxn ang="0">
                  <a:pos x="3" y="24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8"/>
                </a:cxn>
                <a:cxn ang="0">
                  <a:pos x="28" y="15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8" y="15"/>
                  </a:lnTo>
                  <a:lnTo>
                    <a:pt x="27" y="19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8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1" name="Freeform 251"/>
            <p:cNvSpPr/>
            <p:nvPr/>
          </p:nvSpPr>
          <p:spPr bwMode="auto">
            <a:xfrm>
              <a:off x="5243515" y="485775"/>
              <a:ext cx="44450" cy="40005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8" y="14"/>
                </a:cxn>
                <a:cxn ang="0">
                  <a:pos x="27" y="19"/>
                </a:cxn>
                <a:cxn ang="0">
                  <a:pos x="24" y="23"/>
                </a:cxn>
                <a:cxn ang="0">
                  <a:pos x="19" y="27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27"/>
                </a:cxn>
                <a:cxn ang="0">
                  <a:pos x="3" y="23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7" y="7"/>
                </a:cxn>
                <a:cxn ang="0">
                  <a:pos x="28" y="14"/>
                </a:cxn>
                <a:cxn ang="0">
                  <a:pos x="28" y="14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19"/>
                  </a:lnTo>
                  <a:lnTo>
                    <a:pt x="24" y="23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27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7E3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2" name="Freeform 252"/>
            <p:cNvSpPr/>
            <p:nvPr/>
          </p:nvSpPr>
          <p:spPr bwMode="auto">
            <a:xfrm>
              <a:off x="5294315" y="460058"/>
              <a:ext cx="719138" cy="688658"/>
            </a:xfrm>
            <a:custGeom>
              <a:avLst/>
              <a:gdLst/>
              <a:ahLst/>
              <a:cxnLst>
                <a:cxn ang="0">
                  <a:pos x="38" y="244"/>
                </a:cxn>
                <a:cxn ang="0">
                  <a:pos x="38" y="244"/>
                </a:cxn>
                <a:cxn ang="0">
                  <a:pos x="47" y="265"/>
                </a:cxn>
                <a:cxn ang="0">
                  <a:pos x="57" y="286"/>
                </a:cxn>
                <a:cxn ang="0">
                  <a:pos x="69" y="305"/>
                </a:cxn>
                <a:cxn ang="0">
                  <a:pos x="84" y="322"/>
                </a:cxn>
                <a:cxn ang="0">
                  <a:pos x="98" y="340"/>
                </a:cxn>
                <a:cxn ang="0">
                  <a:pos x="115" y="355"/>
                </a:cxn>
                <a:cxn ang="0">
                  <a:pos x="133" y="371"/>
                </a:cxn>
                <a:cxn ang="0">
                  <a:pos x="153" y="386"/>
                </a:cxn>
                <a:cxn ang="0">
                  <a:pos x="153" y="386"/>
                </a:cxn>
                <a:cxn ang="0">
                  <a:pos x="187" y="408"/>
                </a:cxn>
                <a:cxn ang="0">
                  <a:pos x="222" y="427"/>
                </a:cxn>
                <a:cxn ang="0">
                  <a:pos x="258" y="444"/>
                </a:cxn>
                <a:cxn ang="0">
                  <a:pos x="296" y="459"/>
                </a:cxn>
                <a:cxn ang="0">
                  <a:pos x="334" y="468"/>
                </a:cxn>
                <a:cxn ang="0">
                  <a:pos x="374" y="476"/>
                </a:cxn>
                <a:cxn ang="0">
                  <a:pos x="414" y="481"/>
                </a:cxn>
                <a:cxn ang="0">
                  <a:pos x="453" y="482"/>
                </a:cxn>
                <a:cxn ang="0">
                  <a:pos x="453" y="482"/>
                </a:cxn>
                <a:cxn ang="0">
                  <a:pos x="433" y="428"/>
                </a:cxn>
                <a:cxn ang="0">
                  <a:pos x="409" y="375"/>
                </a:cxn>
                <a:cxn ang="0">
                  <a:pos x="409" y="375"/>
                </a:cxn>
                <a:cxn ang="0">
                  <a:pos x="393" y="343"/>
                </a:cxn>
                <a:cxn ang="0">
                  <a:pos x="376" y="311"/>
                </a:cxn>
                <a:cxn ang="0">
                  <a:pos x="357" y="281"/>
                </a:cxn>
                <a:cxn ang="0">
                  <a:pos x="336" y="252"/>
                </a:cxn>
                <a:cxn ang="0">
                  <a:pos x="315" y="224"/>
                </a:cxn>
                <a:cxn ang="0">
                  <a:pos x="293" y="198"/>
                </a:cxn>
                <a:cxn ang="0">
                  <a:pos x="269" y="173"/>
                </a:cxn>
                <a:cxn ang="0">
                  <a:pos x="244" y="148"/>
                </a:cxn>
                <a:cxn ang="0">
                  <a:pos x="219" y="125"/>
                </a:cxn>
                <a:cxn ang="0">
                  <a:pos x="190" y="103"/>
                </a:cxn>
                <a:cxn ang="0">
                  <a:pos x="163" y="83"/>
                </a:cxn>
                <a:cxn ang="0">
                  <a:pos x="133" y="64"/>
                </a:cxn>
                <a:cxn ang="0">
                  <a:pos x="103" y="46"/>
                </a:cxn>
                <a:cxn ang="0">
                  <a:pos x="73" y="30"/>
                </a:cxn>
                <a:cxn ang="0">
                  <a:pos x="41" y="1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4"/>
                </a:cxn>
                <a:cxn ang="0">
                  <a:pos x="1" y="30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0" y="92"/>
                </a:cxn>
                <a:cxn ang="0">
                  <a:pos x="4" y="122"/>
                </a:cxn>
                <a:cxn ang="0">
                  <a:pos x="11" y="154"/>
                </a:cxn>
                <a:cxn ang="0">
                  <a:pos x="19" y="186"/>
                </a:cxn>
                <a:cxn ang="0">
                  <a:pos x="28" y="216"/>
                </a:cxn>
                <a:cxn ang="0">
                  <a:pos x="38" y="244"/>
                </a:cxn>
                <a:cxn ang="0">
                  <a:pos x="38" y="244"/>
                </a:cxn>
              </a:cxnLst>
              <a:rect l="0" t="0" r="r" b="b"/>
              <a:pathLst>
                <a:path w="453" h="482">
                  <a:moveTo>
                    <a:pt x="38" y="244"/>
                  </a:moveTo>
                  <a:lnTo>
                    <a:pt x="38" y="244"/>
                  </a:lnTo>
                  <a:lnTo>
                    <a:pt x="47" y="265"/>
                  </a:lnTo>
                  <a:lnTo>
                    <a:pt x="57" y="286"/>
                  </a:lnTo>
                  <a:lnTo>
                    <a:pt x="69" y="305"/>
                  </a:lnTo>
                  <a:lnTo>
                    <a:pt x="84" y="322"/>
                  </a:lnTo>
                  <a:lnTo>
                    <a:pt x="98" y="340"/>
                  </a:lnTo>
                  <a:lnTo>
                    <a:pt x="115" y="355"/>
                  </a:lnTo>
                  <a:lnTo>
                    <a:pt x="133" y="371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87" y="408"/>
                  </a:lnTo>
                  <a:lnTo>
                    <a:pt x="222" y="427"/>
                  </a:lnTo>
                  <a:lnTo>
                    <a:pt x="258" y="444"/>
                  </a:lnTo>
                  <a:lnTo>
                    <a:pt x="296" y="459"/>
                  </a:lnTo>
                  <a:lnTo>
                    <a:pt x="334" y="468"/>
                  </a:lnTo>
                  <a:lnTo>
                    <a:pt x="374" y="476"/>
                  </a:lnTo>
                  <a:lnTo>
                    <a:pt x="414" y="481"/>
                  </a:lnTo>
                  <a:lnTo>
                    <a:pt x="453" y="482"/>
                  </a:lnTo>
                  <a:lnTo>
                    <a:pt x="453" y="482"/>
                  </a:lnTo>
                  <a:lnTo>
                    <a:pt x="433" y="428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393" y="343"/>
                  </a:lnTo>
                  <a:lnTo>
                    <a:pt x="376" y="311"/>
                  </a:lnTo>
                  <a:lnTo>
                    <a:pt x="357" y="281"/>
                  </a:lnTo>
                  <a:lnTo>
                    <a:pt x="336" y="252"/>
                  </a:lnTo>
                  <a:lnTo>
                    <a:pt x="315" y="224"/>
                  </a:lnTo>
                  <a:lnTo>
                    <a:pt x="293" y="198"/>
                  </a:lnTo>
                  <a:lnTo>
                    <a:pt x="269" y="173"/>
                  </a:lnTo>
                  <a:lnTo>
                    <a:pt x="244" y="148"/>
                  </a:lnTo>
                  <a:lnTo>
                    <a:pt x="219" y="125"/>
                  </a:lnTo>
                  <a:lnTo>
                    <a:pt x="190" y="103"/>
                  </a:lnTo>
                  <a:lnTo>
                    <a:pt x="163" y="83"/>
                  </a:lnTo>
                  <a:lnTo>
                    <a:pt x="133" y="64"/>
                  </a:lnTo>
                  <a:lnTo>
                    <a:pt x="103" y="46"/>
                  </a:lnTo>
                  <a:lnTo>
                    <a:pt x="73" y="30"/>
                  </a:lnTo>
                  <a:lnTo>
                    <a:pt x="41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4"/>
                  </a:lnTo>
                  <a:lnTo>
                    <a:pt x="1" y="30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0" y="92"/>
                  </a:lnTo>
                  <a:lnTo>
                    <a:pt x="4" y="122"/>
                  </a:lnTo>
                  <a:lnTo>
                    <a:pt x="11" y="154"/>
                  </a:lnTo>
                  <a:lnTo>
                    <a:pt x="19" y="186"/>
                  </a:lnTo>
                  <a:lnTo>
                    <a:pt x="28" y="216"/>
                  </a:lnTo>
                  <a:lnTo>
                    <a:pt x="38" y="244"/>
                  </a:lnTo>
                  <a:lnTo>
                    <a:pt x="38" y="244"/>
                  </a:lnTo>
                  <a:close/>
                </a:path>
              </a:pathLst>
            </a:custGeom>
            <a:solidFill>
              <a:srgbClr val="A4C0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3" name="Freeform 253"/>
            <p:cNvSpPr/>
            <p:nvPr/>
          </p:nvSpPr>
          <p:spPr bwMode="auto">
            <a:xfrm>
              <a:off x="5416552" y="525780"/>
              <a:ext cx="552450" cy="51720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2" y="33"/>
                </a:cxn>
                <a:cxn ang="0">
                  <a:pos x="7" y="57"/>
                </a:cxn>
                <a:cxn ang="0">
                  <a:pos x="15" y="87"/>
                </a:cxn>
                <a:cxn ang="0">
                  <a:pos x="27" y="122"/>
                </a:cxn>
                <a:cxn ang="0">
                  <a:pos x="37" y="141"/>
                </a:cxn>
                <a:cxn ang="0">
                  <a:pos x="46" y="162"/>
                </a:cxn>
                <a:cxn ang="0">
                  <a:pos x="59" y="184"/>
                </a:cxn>
                <a:cxn ang="0">
                  <a:pos x="73" y="208"/>
                </a:cxn>
                <a:cxn ang="0">
                  <a:pos x="73" y="208"/>
                </a:cxn>
                <a:cxn ang="0">
                  <a:pos x="91" y="230"/>
                </a:cxn>
                <a:cxn ang="0">
                  <a:pos x="108" y="251"/>
                </a:cxn>
                <a:cxn ang="0">
                  <a:pos x="129" y="268"/>
                </a:cxn>
                <a:cxn ang="0">
                  <a:pos x="151" y="284"/>
                </a:cxn>
                <a:cxn ang="0">
                  <a:pos x="173" y="298"/>
                </a:cxn>
                <a:cxn ang="0">
                  <a:pos x="197" y="311"/>
                </a:cxn>
                <a:cxn ang="0">
                  <a:pos x="219" y="322"/>
                </a:cxn>
                <a:cxn ang="0">
                  <a:pos x="241" y="332"/>
                </a:cxn>
                <a:cxn ang="0">
                  <a:pos x="283" y="346"/>
                </a:cxn>
                <a:cxn ang="0">
                  <a:pos x="318" y="355"/>
                </a:cxn>
                <a:cxn ang="0">
                  <a:pos x="340" y="360"/>
                </a:cxn>
                <a:cxn ang="0">
                  <a:pos x="348" y="362"/>
                </a:cxn>
                <a:cxn ang="0">
                  <a:pos x="348" y="362"/>
                </a:cxn>
                <a:cxn ang="0">
                  <a:pos x="341" y="349"/>
                </a:cxn>
                <a:cxn ang="0">
                  <a:pos x="324" y="316"/>
                </a:cxn>
                <a:cxn ang="0">
                  <a:pos x="294" y="267"/>
                </a:cxn>
                <a:cxn ang="0">
                  <a:pos x="275" y="238"/>
                </a:cxn>
                <a:cxn ang="0">
                  <a:pos x="253" y="208"/>
                </a:cxn>
                <a:cxn ang="0">
                  <a:pos x="229" y="178"/>
                </a:cxn>
                <a:cxn ang="0">
                  <a:pos x="202" y="146"/>
                </a:cxn>
                <a:cxn ang="0">
                  <a:pos x="173" y="116"/>
                </a:cxn>
                <a:cxn ang="0">
                  <a:pos x="143" y="87"/>
                </a:cxn>
                <a:cxn ang="0">
                  <a:pos x="110" y="60"/>
                </a:cxn>
                <a:cxn ang="0">
                  <a:pos x="75" y="37"/>
                </a:cxn>
                <a:cxn ang="0">
                  <a:pos x="57" y="25"/>
                </a:cxn>
                <a:cxn ang="0">
                  <a:pos x="40" y="16"/>
                </a:cxn>
                <a:cxn ang="0">
                  <a:pos x="21" y="8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348" h="362">
                  <a:moveTo>
                    <a:pt x="2" y="0"/>
                  </a:moveTo>
                  <a:lnTo>
                    <a:pt x="2" y="0"/>
                  </a:lnTo>
                  <a:lnTo>
                    <a:pt x="0" y="14"/>
                  </a:lnTo>
                  <a:lnTo>
                    <a:pt x="2" y="33"/>
                  </a:lnTo>
                  <a:lnTo>
                    <a:pt x="7" y="57"/>
                  </a:lnTo>
                  <a:lnTo>
                    <a:pt x="15" y="87"/>
                  </a:lnTo>
                  <a:lnTo>
                    <a:pt x="27" y="122"/>
                  </a:lnTo>
                  <a:lnTo>
                    <a:pt x="37" y="141"/>
                  </a:lnTo>
                  <a:lnTo>
                    <a:pt x="46" y="162"/>
                  </a:lnTo>
                  <a:lnTo>
                    <a:pt x="59" y="184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91" y="230"/>
                  </a:lnTo>
                  <a:lnTo>
                    <a:pt x="108" y="251"/>
                  </a:lnTo>
                  <a:lnTo>
                    <a:pt x="129" y="268"/>
                  </a:lnTo>
                  <a:lnTo>
                    <a:pt x="151" y="284"/>
                  </a:lnTo>
                  <a:lnTo>
                    <a:pt x="173" y="298"/>
                  </a:lnTo>
                  <a:lnTo>
                    <a:pt x="197" y="311"/>
                  </a:lnTo>
                  <a:lnTo>
                    <a:pt x="219" y="322"/>
                  </a:lnTo>
                  <a:lnTo>
                    <a:pt x="241" y="332"/>
                  </a:lnTo>
                  <a:lnTo>
                    <a:pt x="283" y="346"/>
                  </a:lnTo>
                  <a:lnTo>
                    <a:pt x="318" y="355"/>
                  </a:lnTo>
                  <a:lnTo>
                    <a:pt x="340" y="360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1" y="349"/>
                  </a:lnTo>
                  <a:lnTo>
                    <a:pt x="324" y="316"/>
                  </a:lnTo>
                  <a:lnTo>
                    <a:pt x="294" y="267"/>
                  </a:lnTo>
                  <a:lnTo>
                    <a:pt x="275" y="238"/>
                  </a:lnTo>
                  <a:lnTo>
                    <a:pt x="253" y="208"/>
                  </a:lnTo>
                  <a:lnTo>
                    <a:pt x="229" y="178"/>
                  </a:lnTo>
                  <a:lnTo>
                    <a:pt x="202" y="146"/>
                  </a:lnTo>
                  <a:lnTo>
                    <a:pt x="173" y="116"/>
                  </a:lnTo>
                  <a:lnTo>
                    <a:pt x="143" y="87"/>
                  </a:lnTo>
                  <a:lnTo>
                    <a:pt x="110" y="60"/>
                  </a:lnTo>
                  <a:lnTo>
                    <a:pt x="75" y="37"/>
                  </a:lnTo>
                  <a:lnTo>
                    <a:pt x="57" y="25"/>
                  </a:lnTo>
                  <a:lnTo>
                    <a:pt x="40" y="16"/>
                  </a:lnTo>
                  <a:lnTo>
                    <a:pt x="2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0DCC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4" name="Freeform 254"/>
            <p:cNvSpPr/>
            <p:nvPr/>
          </p:nvSpPr>
          <p:spPr bwMode="auto">
            <a:xfrm>
              <a:off x="5548315" y="587217"/>
              <a:ext cx="382588" cy="3871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16"/>
                </a:cxn>
                <a:cxn ang="0">
                  <a:pos x="3" y="33"/>
                </a:cxn>
                <a:cxn ang="0">
                  <a:pos x="9" y="55"/>
                </a:cxn>
                <a:cxn ang="0">
                  <a:pos x="19" y="81"/>
                </a:cxn>
                <a:cxn ang="0">
                  <a:pos x="27" y="95"/>
                </a:cxn>
                <a:cxn ang="0">
                  <a:pos x="35" y="111"/>
                </a:cxn>
                <a:cxn ang="0">
                  <a:pos x="44" y="125"/>
                </a:cxn>
                <a:cxn ang="0">
                  <a:pos x="57" y="141"/>
                </a:cxn>
                <a:cxn ang="0">
                  <a:pos x="71" y="159"/>
                </a:cxn>
                <a:cxn ang="0">
                  <a:pos x="87" y="174"/>
                </a:cxn>
                <a:cxn ang="0">
                  <a:pos x="87" y="174"/>
                </a:cxn>
                <a:cxn ang="0">
                  <a:pos x="120" y="203"/>
                </a:cxn>
                <a:cxn ang="0">
                  <a:pos x="151" y="225"/>
                </a:cxn>
                <a:cxn ang="0">
                  <a:pos x="176" y="243"/>
                </a:cxn>
                <a:cxn ang="0">
                  <a:pos x="198" y="255"/>
                </a:cxn>
                <a:cxn ang="0">
                  <a:pos x="217" y="263"/>
                </a:cxn>
                <a:cxn ang="0">
                  <a:pos x="230" y="268"/>
                </a:cxn>
                <a:cxn ang="0">
                  <a:pos x="241" y="271"/>
                </a:cxn>
                <a:cxn ang="0">
                  <a:pos x="241" y="271"/>
                </a:cxn>
                <a:cxn ang="0">
                  <a:pos x="238" y="262"/>
                </a:cxn>
                <a:cxn ang="0">
                  <a:pos x="225" y="236"/>
                </a:cxn>
                <a:cxn ang="0">
                  <a:pos x="206" y="200"/>
                </a:cxn>
                <a:cxn ang="0">
                  <a:pos x="193" y="179"/>
                </a:cxn>
                <a:cxn ang="0">
                  <a:pos x="179" y="157"/>
                </a:cxn>
                <a:cxn ang="0">
                  <a:pos x="162" y="135"/>
                </a:cxn>
                <a:cxn ang="0">
                  <a:pos x="144" y="111"/>
                </a:cxn>
                <a:cxn ang="0">
                  <a:pos x="125" y="89"/>
                </a:cxn>
                <a:cxn ang="0">
                  <a:pos x="103" y="67"/>
                </a:cxn>
                <a:cxn ang="0">
                  <a:pos x="79" y="48"/>
                </a:cxn>
                <a:cxn ang="0">
                  <a:pos x="55" y="28"/>
                </a:cxn>
                <a:cxn ang="0">
                  <a:pos x="28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71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3" y="33"/>
                  </a:lnTo>
                  <a:lnTo>
                    <a:pt x="9" y="55"/>
                  </a:lnTo>
                  <a:lnTo>
                    <a:pt x="19" y="81"/>
                  </a:lnTo>
                  <a:lnTo>
                    <a:pt x="27" y="95"/>
                  </a:lnTo>
                  <a:lnTo>
                    <a:pt x="35" y="111"/>
                  </a:lnTo>
                  <a:lnTo>
                    <a:pt x="44" y="125"/>
                  </a:lnTo>
                  <a:lnTo>
                    <a:pt x="57" y="141"/>
                  </a:lnTo>
                  <a:lnTo>
                    <a:pt x="71" y="159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120" y="203"/>
                  </a:lnTo>
                  <a:lnTo>
                    <a:pt x="151" y="225"/>
                  </a:lnTo>
                  <a:lnTo>
                    <a:pt x="176" y="243"/>
                  </a:lnTo>
                  <a:lnTo>
                    <a:pt x="198" y="255"/>
                  </a:lnTo>
                  <a:lnTo>
                    <a:pt x="217" y="263"/>
                  </a:lnTo>
                  <a:lnTo>
                    <a:pt x="230" y="26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38" y="262"/>
                  </a:lnTo>
                  <a:lnTo>
                    <a:pt x="225" y="236"/>
                  </a:lnTo>
                  <a:lnTo>
                    <a:pt x="206" y="200"/>
                  </a:lnTo>
                  <a:lnTo>
                    <a:pt x="193" y="179"/>
                  </a:lnTo>
                  <a:lnTo>
                    <a:pt x="179" y="157"/>
                  </a:lnTo>
                  <a:lnTo>
                    <a:pt x="162" y="135"/>
                  </a:lnTo>
                  <a:lnTo>
                    <a:pt x="144" y="111"/>
                  </a:lnTo>
                  <a:lnTo>
                    <a:pt x="125" y="89"/>
                  </a:lnTo>
                  <a:lnTo>
                    <a:pt x="103" y="67"/>
                  </a:lnTo>
                  <a:lnTo>
                    <a:pt x="79" y="48"/>
                  </a:lnTo>
                  <a:lnTo>
                    <a:pt x="55" y="28"/>
                  </a:lnTo>
                  <a:lnTo>
                    <a:pt x="28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2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5" name="Freeform 255"/>
            <p:cNvSpPr/>
            <p:nvPr/>
          </p:nvSpPr>
          <p:spPr bwMode="auto">
            <a:xfrm>
              <a:off x="4875215" y="435769"/>
              <a:ext cx="282575" cy="17430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6" y="4"/>
                </a:cxn>
                <a:cxn ang="0">
                  <a:pos x="81" y="15"/>
                </a:cxn>
                <a:cxn ang="0">
                  <a:pos x="113" y="22"/>
                </a:cxn>
                <a:cxn ang="0">
                  <a:pos x="141" y="28"/>
                </a:cxn>
                <a:cxn ang="0">
                  <a:pos x="165" y="36"/>
                </a:cxn>
                <a:cxn ang="0">
                  <a:pos x="173" y="41"/>
                </a:cxn>
                <a:cxn ang="0">
                  <a:pos x="178" y="44"/>
                </a:cxn>
                <a:cxn ang="0">
                  <a:pos x="116" y="122"/>
                </a:cxn>
                <a:cxn ang="0">
                  <a:pos x="116" y="122"/>
                </a:cxn>
                <a:cxn ang="0">
                  <a:pos x="108" y="111"/>
                </a:cxn>
                <a:cxn ang="0">
                  <a:pos x="86" y="82"/>
                </a:cxn>
                <a:cxn ang="0">
                  <a:pos x="70" y="65"/>
                </a:cxn>
                <a:cxn ang="0">
                  <a:pos x="51" y="44"/>
                </a:cxn>
                <a:cxn ang="0">
                  <a:pos x="27" y="2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8" h="122">
                  <a:moveTo>
                    <a:pt x="0" y="0"/>
                  </a:moveTo>
                  <a:lnTo>
                    <a:pt x="0" y="0"/>
                  </a:lnTo>
                  <a:lnTo>
                    <a:pt x="26" y="4"/>
                  </a:lnTo>
                  <a:lnTo>
                    <a:pt x="81" y="15"/>
                  </a:lnTo>
                  <a:lnTo>
                    <a:pt x="113" y="22"/>
                  </a:lnTo>
                  <a:lnTo>
                    <a:pt x="141" y="28"/>
                  </a:lnTo>
                  <a:lnTo>
                    <a:pt x="165" y="36"/>
                  </a:lnTo>
                  <a:lnTo>
                    <a:pt x="173" y="41"/>
                  </a:lnTo>
                  <a:lnTo>
                    <a:pt x="178" y="44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8" y="111"/>
                  </a:lnTo>
                  <a:lnTo>
                    <a:pt x="86" y="82"/>
                  </a:lnTo>
                  <a:lnTo>
                    <a:pt x="70" y="65"/>
                  </a:lnTo>
                  <a:lnTo>
                    <a:pt x="51" y="44"/>
                  </a:lnTo>
                  <a:lnTo>
                    <a:pt x="27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6" name="Freeform 256"/>
            <p:cNvSpPr/>
            <p:nvPr/>
          </p:nvSpPr>
          <p:spPr bwMode="auto">
            <a:xfrm>
              <a:off x="5648327" y="2400300"/>
              <a:ext cx="84138" cy="728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3" y="10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6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5" y="49"/>
                </a:cxn>
                <a:cxn ang="0">
                  <a:pos x="42" y="46"/>
                </a:cxn>
                <a:cxn ang="0">
                  <a:pos x="48" y="43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32" y="19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53" h="51">
                  <a:moveTo>
                    <a:pt x="13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3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6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5" y="49"/>
                  </a:lnTo>
                  <a:lnTo>
                    <a:pt x="42" y="46"/>
                  </a:lnTo>
                  <a:lnTo>
                    <a:pt x="48" y="43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32" y="1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7" name="Freeform 257"/>
            <p:cNvSpPr/>
            <p:nvPr/>
          </p:nvSpPr>
          <p:spPr bwMode="auto">
            <a:xfrm>
              <a:off x="5568952" y="2296002"/>
              <a:ext cx="31750" cy="7715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7" y="49"/>
                </a:cxn>
                <a:cxn ang="0">
                  <a:pos x="14" y="45"/>
                </a:cxn>
                <a:cxn ang="0">
                  <a:pos x="19" y="3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9" y="18"/>
                </a:cxn>
                <a:cxn ang="0">
                  <a:pos x="14" y="10"/>
                </a:cxn>
                <a:cxn ang="0">
                  <a:pos x="7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lnTo>
                    <a:pt x="0" y="54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19" y="3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18"/>
                  </a:lnTo>
                  <a:lnTo>
                    <a:pt x="14" y="10"/>
                  </a:lnTo>
                  <a:lnTo>
                    <a:pt x="7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8" name="Freeform 258"/>
            <p:cNvSpPr/>
            <p:nvPr/>
          </p:nvSpPr>
          <p:spPr bwMode="auto">
            <a:xfrm>
              <a:off x="5573715" y="2484597"/>
              <a:ext cx="68263" cy="81439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43" y="28"/>
                </a:cxn>
                <a:cxn ang="0">
                  <a:pos x="43" y="22"/>
                </a:cxn>
                <a:cxn ang="0">
                  <a:pos x="41" y="17"/>
                </a:cxn>
                <a:cxn ang="0">
                  <a:pos x="38" y="13"/>
                </a:cxn>
                <a:cxn ang="0">
                  <a:pos x="35" y="9"/>
                </a:cxn>
                <a:cxn ang="0">
                  <a:pos x="30" y="5"/>
                </a:cxn>
                <a:cxn ang="0">
                  <a:pos x="25" y="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0" y="30"/>
                </a:cxn>
                <a:cxn ang="0">
                  <a:pos x="3" y="43"/>
                </a:cxn>
                <a:cxn ang="0">
                  <a:pos x="6" y="55"/>
                </a:cxn>
                <a:cxn ang="0">
                  <a:pos x="6" y="55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20" y="55"/>
                </a:cxn>
                <a:cxn ang="0">
                  <a:pos x="25" y="54"/>
                </a:cxn>
                <a:cxn ang="0">
                  <a:pos x="30" y="52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3" y="33"/>
                </a:cxn>
                <a:cxn ang="0">
                  <a:pos x="43" y="28"/>
                </a:cxn>
                <a:cxn ang="0">
                  <a:pos x="43" y="28"/>
                </a:cxn>
              </a:cxnLst>
              <a:rect l="0" t="0" r="r" b="b"/>
              <a:pathLst>
                <a:path w="43" h="57">
                  <a:moveTo>
                    <a:pt x="43" y="28"/>
                  </a:moveTo>
                  <a:lnTo>
                    <a:pt x="43" y="28"/>
                  </a:lnTo>
                  <a:lnTo>
                    <a:pt x="43" y="22"/>
                  </a:lnTo>
                  <a:lnTo>
                    <a:pt x="41" y="17"/>
                  </a:lnTo>
                  <a:lnTo>
                    <a:pt x="38" y="13"/>
                  </a:lnTo>
                  <a:lnTo>
                    <a:pt x="35" y="9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" y="43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20" y="55"/>
                  </a:lnTo>
                  <a:lnTo>
                    <a:pt x="25" y="54"/>
                  </a:lnTo>
                  <a:lnTo>
                    <a:pt x="30" y="52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3" y="33"/>
                  </a:lnTo>
                  <a:lnTo>
                    <a:pt x="43" y="28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9" name="Freeform 259"/>
            <p:cNvSpPr/>
            <p:nvPr/>
          </p:nvSpPr>
          <p:spPr bwMode="auto">
            <a:xfrm>
              <a:off x="5695952" y="2531745"/>
              <a:ext cx="85725" cy="77153"/>
            </a:xfrm>
            <a:custGeom>
              <a:avLst/>
              <a:gdLst/>
              <a:ahLst/>
              <a:cxnLst>
                <a:cxn ang="0">
                  <a:pos x="54" y="19"/>
                </a:cxn>
                <a:cxn ang="0">
                  <a:pos x="54" y="19"/>
                </a:cxn>
                <a:cxn ang="0">
                  <a:pos x="51" y="11"/>
                </a:cxn>
                <a:cxn ang="0">
                  <a:pos x="45" y="5"/>
                </a:cxn>
                <a:cxn ang="0">
                  <a:pos x="37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7"/>
                </a:cxn>
                <a:cxn ang="0">
                  <a:pos x="5" y="45"/>
                </a:cxn>
                <a:cxn ang="0">
                  <a:pos x="13" y="51"/>
                </a:cxn>
                <a:cxn ang="0">
                  <a:pos x="21" y="54"/>
                </a:cxn>
                <a:cxn ang="0">
                  <a:pos x="21" y="54"/>
                </a:cxn>
                <a:cxn ang="0">
                  <a:pos x="39" y="38"/>
                </a:cxn>
                <a:cxn ang="0">
                  <a:pos x="54" y="19"/>
                </a:cxn>
                <a:cxn ang="0">
                  <a:pos x="54" y="19"/>
                </a:cxn>
              </a:cxnLst>
              <a:rect l="0" t="0" r="r" b="b"/>
              <a:pathLst>
                <a:path w="54" h="54">
                  <a:moveTo>
                    <a:pt x="54" y="19"/>
                  </a:moveTo>
                  <a:lnTo>
                    <a:pt x="54" y="19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5" y="45"/>
                  </a:lnTo>
                  <a:lnTo>
                    <a:pt x="13" y="51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39" y="38"/>
                  </a:lnTo>
                  <a:lnTo>
                    <a:pt x="54" y="19"/>
                  </a:lnTo>
                  <a:lnTo>
                    <a:pt x="54" y="19"/>
                  </a:lnTo>
                  <a:close/>
                </a:path>
              </a:pathLst>
            </a:custGeom>
            <a:solidFill>
              <a:srgbClr val="9060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0" name="Freeform 260"/>
            <p:cNvSpPr/>
            <p:nvPr/>
          </p:nvSpPr>
          <p:spPr bwMode="auto">
            <a:xfrm>
              <a:off x="4629152" y="371475"/>
              <a:ext cx="1060450" cy="243030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8"/>
                </a:cxn>
                <a:cxn ang="0">
                  <a:pos x="3" y="13"/>
                </a:cxn>
                <a:cxn ang="0">
                  <a:pos x="17" y="19"/>
                </a:cxn>
                <a:cxn ang="0">
                  <a:pos x="81" y="57"/>
                </a:cxn>
                <a:cxn ang="0">
                  <a:pos x="142" y="102"/>
                </a:cxn>
                <a:cxn ang="0">
                  <a:pos x="177" y="130"/>
                </a:cxn>
                <a:cxn ang="0">
                  <a:pos x="247" y="195"/>
                </a:cxn>
                <a:cxn ang="0">
                  <a:pos x="322" y="279"/>
                </a:cxn>
                <a:cxn ang="0">
                  <a:pos x="360" y="330"/>
                </a:cxn>
                <a:cxn ang="0">
                  <a:pos x="395" y="384"/>
                </a:cxn>
                <a:cxn ang="0">
                  <a:pos x="428" y="444"/>
                </a:cxn>
                <a:cxn ang="0">
                  <a:pos x="458" y="508"/>
                </a:cxn>
                <a:cxn ang="0">
                  <a:pos x="482" y="568"/>
                </a:cxn>
                <a:cxn ang="0">
                  <a:pos x="520" y="681"/>
                </a:cxn>
                <a:cxn ang="0">
                  <a:pos x="547" y="784"/>
                </a:cxn>
                <a:cxn ang="0">
                  <a:pos x="565" y="876"/>
                </a:cxn>
                <a:cxn ang="0">
                  <a:pos x="576" y="962"/>
                </a:cxn>
                <a:cxn ang="0">
                  <a:pos x="580" y="1038"/>
                </a:cxn>
                <a:cxn ang="0">
                  <a:pos x="580" y="1136"/>
                </a:cxn>
                <a:cxn ang="0">
                  <a:pos x="577" y="1222"/>
                </a:cxn>
                <a:cxn ang="0">
                  <a:pos x="577" y="1284"/>
                </a:cxn>
                <a:cxn ang="0">
                  <a:pos x="582" y="1417"/>
                </a:cxn>
                <a:cxn ang="0">
                  <a:pos x="595" y="1515"/>
                </a:cxn>
                <a:cxn ang="0">
                  <a:pos x="607" y="1576"/>
                </a:cxn>
                <a:cxn ang="0">
                  <a:pos x="623" y="1631"/>
                </a:cxn>
                <a:cxn ang="0">
                  <a:pos x="644" y="1679"/>
                </a:cxn>
                <a:cxn ang="0">
                  <a:pos x="657" y="1699"/>
                </a:cxn>
                <a:cxn ang="0">
                  <a:pos x="660" y="1701"/>
                </a:cxn>
                <a:cxn ang="0">
                  <a:pos x="665" y="1701"/>
                </a:cxn>
                <a:cxn ang="0">
                  <a:pos x="666" y="1699"/>
                </a:cxn>
                <a:cxn ang="0">
                  <a:pos x="668" y="1695"/>
                </a:cxn>
                <a:cxn ang="0">
                  <a:pos x="666" y="1692"/>
                </a:cxn>
                <a:cxn ang="0">
                  <a:pos x="644" y="1650"/>
                </a:cxn>
                <a:cxn ang="0">
                  <a:pos x="626" y="1599"/>
                </a:cxn>
                <a:cxn ang="0">
                  <a:pos x="612" y="1542"/>
                </a:cxn>
                <a:cxn ang="0">
                  <a:pos x="603" y="1479"/>
                </a:cxn>
                <a:cxn ang="0">
                  <a:pos x="592" y="1349"/>
                </a:cxn>
                <a:cxn ang="0">
                  <a:pos x="590" y="1223"/>
                </a:cxn>
                <a:cxn ang="0">
                  <a:pos x="592" y="1195"/>
                </a:cxn>
                <a:cxn ang="0">
                  <a:pos x="595" y="1071"/>
                </a:cxn>
                <a:cxn ang="0">
                  <a:pos x="592" y="1000"/>
                </a:cxn>
                <a:cxn ang="0">
                  <a:pos x="584" y="919"/>
                </a:cxn>
                <a:cxn ang="0">
                  <a:pos x="569" y="828"/>
                </a:cxn>
                <a:cxn ang="0">
                  <a:pos x="547" y="730"/>
                </a:cxn>
                <a:cxn ang="0">
                  <a:pos x="514" y="622"/>
                </a:cxn>
                <a:cxn ang="0">
                  <a:pos x="469" y="503"/>
                </a:cxn>
                <a:cxn ang="0">
                  <a:pos x="455" y="470"/>
                </a:cxn>
                <a:cxn ang="0">
                  <a:pos x="423" y="408"/>
                </a:cxn>
                <a:cxn ang="0">
                  <a:pos x="388" y="349"/>
                </a:cxn>
                <a:cxn ang="0">
                  <a:pos x="352" y="297"/>
                </a:cxn>
                <a:cxn ang="0">
                  <a:pos x="295" y="227"/>
                </a:cxn>
                <a:cxn ang="0">
                  <a:pos x="220" y="151"/>
                </a:cxn>
                <a:cxn ang="0">
                  <a:pos x="185" y="121"/>
                </a:cxn>
                <a:cxn ang="0">
                  <a:pos x="117" y="67"/>
                </a:cxn>
                <a:cxn ang="0">
                  <a:pos x="62" y="3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668" h="1701">
                  <a:moveTo>
                    <a:pt x="0" y="3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7" y="19"/>
                  </a:lnTo>
                  <a:lnTo>
                    <a:pt x="55" y="41"/>
                  </a:lnTo>
                  <a:lnTo>
                    <a:pt x="81" y="57"/>
                  </a:lnTo>
                  <a:lnTo>
                    <a:pt x="109" y="78"/>
                  </a:lnTo>
                  <a:lnTo>
                    <a:pt x="142" y="102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211" y="160"/>
                  </a:lnTo>
                  <a:lnTo>
                    <a:pt x="247" y="195"/>
                  </a:lnTo>
                  <a:lnTo>
                    <a:pt x="285" y="235"/>
                  </a:lnTo>
                  <a:lnTo>
                    <a:pt x="322" y="279"/>
                  </a:lnTo>
                  <a:lnTo>
                    <a:pt x="341" y="305"/>
                  </a:lnTo>
                  <a:lnTo>
                    <a:pt x="360" y="330"/>
                  </a:lnTo>
                  <a:lnTo>
                    <a:pt x="377" y="356"/>
                  </a:lnTo>
                  <a:lnTo>
                    <a:pt x="395" y="384"/>
                  </a:lnTo>
                  <a:lnTo>
                    <a:pt x="412" y="413"/>
                  </a:lnTo>
                  <a:lnTo>
                    <a:pt x="428" y="444"/>
                  </a:lnTo>
                  <a:lnTo>
                    <a:pt x="444" y="476"/>
                  </a:lnTo>
                  <a:lnTo>
                    <a:pt x="458" y="508"/>
                  </a:lnTo>
                  <a:lnTo>
                    <a:pt x="458" y="508"/>
                  </a:lnTo>
                  <a:lnTo>
                    <a:pt x="482" y="568"/>
                  </a:lnTo>
                  <a:lnTo>
                    <a:pt x="503" y="625"/>
                  </a:lnTo>
                  <a:lnTo>
                    <a:pt x="520" y="681"/>
                  </a:lnTo>
                  <a:lnTo>
                    <a:pt x="534" y="733"/>
                  </a:lnTo>
                  <a:lnTo>
                    <a:pt x="547" y="784"/>
                  </a:lnTo>
                  <a:lnTo>
                    <a:pt x="557" y="832"/>
                  </a:lnTo>
                  <a:lnTo>
                    <a:pt x="565" y="876"/>
                  </a:lnTo>
                  <a:lnTo>
                    <a:pt x="571" y="920"/>
                  </a:lnTo>
                  <a:lnTo>
                    <a:pt x="576" y="962"/>
                  </a:lnTo>
                  <a:lnTo>
                    <a:pt x="579" y="1000"/>
                  </a:lnTo>
                  <a:lnTo>
                    <a:pt x="580" y="1038"/>
                  </a:lnTo>
                  <a:lnTo>
                    <a:pt x="580" y="1073"/>
                  </a:lnTo>
                  <a:lnTo>
                    <a:pt x="580" y="1136"/>
                  </a:lnTo>
                  <a:lnTo>
                    <a:pt x="579" y="1193"/>
                  </a:lnTo>
                  <a:lnTo>
                    <a:pt x="577" y="1222"/>
                  </a:lnTo>
                  <a:lnTo>
                    <a:pt x="577" y="1222"/>
                  </a:lnTo>
                  <a:lnTo>
                    <a:pt x="577" y="1284"/>
                  </a:lnTo>
                  <a:lnTo>
                    <a:pt x="579" y="1349"/>
                  </a:lnTo>
                  <a:lnTo>
                    <a:pt x="582" y="1417"/>
                  </a:lnTo>
                  <a:lnTo>
                    <a:pt x="590" y="1482"/>
                  </a:lnTo>
                  <a:lnTo>
                    <a:pt x="595" y="1515"/>
                  </a:lnTo>
                  <a:lnTo>
                    <a:pt x="601" y="1546"/>
                  </a:lnTo>
                  <a:lnTo>
                    <a:pt x="607" y="1576"/>
                  </a:lnTo>
                  <a:lnTo>
                    <a:pt x="615" y="1604"/>
                  </a:lnTo>
                  <a:lnTo>
                    <a:pt x="623" y="1631"/>
                  </a:lnTo>
                  <a:lnTo>
                    <a:pt x="633" y="1657"/>
                  </a:lnTo>
                  <a:lnTo>
                    <a:pt x="644" y="1679"/>
                  </a:lnTo>
                  <a:lnTo>
                    <a:pt x="657" y="1699"/>
                  </a:lnTo>
                  <a:lnTo>
                    <a:pt x="657" y="1699"/>
                  </a:lnTo>
                  <a:lnTo>
                    <a:pt x="658" y="1701"/>
                  </a:lnTo>
                  <a:lnTo>
                    <a:pt x="660" y="1701"/>
                  </a:lnTo>
                  <a:lnTo>
                    <a:pt x="663" y="1701"/>
                  </a:lnTo>
                  <a:lnTo>
                    <a:pt x="665" y="1701"/>
                  </a:lnTo>
                  <a:lnTo>
                    <a:pt x="665" y="1701"/>
                  </a:lnTo>
                  <a:lnTo>
                    <a:pt x="666" y="1699"/>
                  </a:lnTo>
                  <a:lnTo>
                    <a:pt x="668" y="1696"/>
                  </a:lnTo>
                  <a:lnTo>
                    <a:pt x="668" y="1695"/>
                  </a:lnTo>
                  <a:lnTo>
                    <a:pt x="666" y="1692"/>
                  </a:lnTo>
                  <a:lnTo>
                    <a:pt x="666" y="1692"/>
                  </a:lnTo>
                  <a:lnTo>
                    <a:pt x="655" y="1672"/>
                  </a:lnTo>
                  <a:lnTo>
                    <a:pt x="644" y="1650"/>
                  </a:lnTo>
                  <a:lnTo>
                    <a:pt x="636" y="1626"/>
                  </a:lnTo>
                  <a:lnTo>
                    <a:pt x="626" y="1599"/>
                  </a:lnTo>
                  <a:lnTo>
                    <a:pt x="620" y="1571"/>
                  </a:lnTo>
                  <a:lnTo>
                    <a:pt x="612" y="1542"/>
                  </a:lnTo>
                  <a:lnTo>
                    <a:pt x="607" y="1511"/>
                  </a:lnTo>
                  <a:lnTo>
                    <a:pt x="603" y="1479"/>
                  </a:lnTo>
                  <a:lnTo>
                    <a:pt x="595" y="1414"/>
                  </a:lnTo>
                  <a:lnTo>
                    <a:pt x="592" y="1349"/>
                  </a:lnTo>
                  <a:lnTo>
                    <a:pt x="590" y="1284"/>
                  </a:lnTo>
                  <a:lnTo>
                    <a:pt x="590" y="1223"/>
                  </a:lnTo>
                  <a:lnTo>
                    <a:pt x="592" y="1195"/>
                  </a:lnTo>
                  <a:lnTo>
                    <a:pt x="592" y="1195"/>
                  </a:lnTo>
                  <a:lnTo>
                    <a:pt x="593" y="1136"/>
                  </a:lnTo>
                  <a:lnTo>
                    <a:pt x="595" y="1071"/>
                  </a:lnTo>
                  <a:lnTo>
                    <a:pt x="593" y="1036"/>
                  </a:lnTo>
                  <a:lnTo>
                    <a:pt x="592" y="1000"/>
                  </a:lnTo>
                  <a:lnTo>
                    <a:pt x="588" y="960"/>
                  </a:lnTo>
                  <a:lnTo>
                    <a:pt x="584" y="919"/>
                  </a:lnTo>
                  <a:lnTo>
                    <a:pt x="577" y="874"/>
                  </a:lnTo>
                  <a:lnTo>
                    <a:pt x="569" y="828"/>
                  </a:lnTo>
                  <a:lnTo>
                    <a:pt x="560" y="781"/>
                  </a:lnTo>
                  <a:lnTo>
                    <a:pt x="547" y="730"/>
                  </a:lnTo>
                  <a:lnTo>
                    <a:pt x="531" y="678"/>
                  </a:lnTo>
                  <a:lnTo>
                    <a:pt x="514" y="622"/>
                  </a:lnTo>
                  <a:lnTo>
                    <a:pt x="493" y="563"/>
                  </a:lnTo>
                  <a:lnTo>
                    <a:pt x="469" y="503"/>
                  </a:lnTo>
                  <a:lnTo>
                    <a:pt x="469" y="503"/>
                  </a:lnTo>
                  <a:lnTo>
                    <a:pt x="455" y="470"/>
                  </a:lnTo>
                  <a:lnTo>
                    <a:pt x="439" y="438"/>
                  </a:lnTo>
                  <a:lnTo>
                    <a:pt x="423" y="408"/>
                  </a:lnTo>
                  <a:lnTo>
                    <a:pt x="406" y="378"/>
                  </a:lnTo>
                  <a:lnTo>
                    <a:pt x="388" y="349"/>
                  </a:lnTo>
                  <a:lnTo>
                    <a:pt x="369" y="322"/>
                  </a:lnTo>
                  <a:lnTo>
                    <a:pt x="352" y="297"/>
                  </a:lnTo>
                  <a:lnTo>
                    <a:pt x="333" y="272"/>
                  </a:lnTo>
                  <a:lnTo>
                    <a:pt x="295" y="227"/>
                  </a:lnTo>
                  <a:lnTo>
                    <a:pt x="257" y="186"/>
                  </a:lnTo>
                  <a:lnTo>
                    <a:pt x="220" y="151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50" y="92"/>
                  </a:lnTo>
                  <a:lnTo>
                    <a:pt x="117" y="67"/>
                  </a:lnTo>
                  <a:lnTo>
                    <a:pt x="87" y="46"/>
                  </a:lnTo>
                  <a:lnTo>
                    <a:pt x="62" y="30"/>
                  </a:lnTo>
                  <a:lnTo>
                    <a:pt x="23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1" name="Freeform 261"/>
            <p:cNvSpPr/>
            <p:nvPr/>
          </p:nvSpPr>
          <p:spPr bwMode="auto">
            <a:xfrm>
              <a:off x="5187952" y="2661762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2" name="Freeform 262"/>
            <p:cNvSpPr/>
            <p:nvPr/>
          </p:nvSpPr>
          <p:spPr bwMode="auto">
            <a:xfrm>
              <a:off x="5273677" y="2600325"/>
              <a:ext cx="25400" cy="24289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3" name="Freeform 263"/>
            <p:cNvSpPr/>
            <p:nvPr/>
          </p:nvSpPr>
          <p:spPr bwMode="auto">
            <a:xfrm>
              <a:off x="5268915" y="2684622"/>
              <a:ext cx="26988" cy="2143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2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7" y="7"/>
                </a:cxn>
              </a:cxnLst>
              <a:rect l="0" t="0" r="r" b="b"/>
              <a:pathLst>
                <a:path w="17" h="15">
                  <a:moveTo>
                    <a:pt x="17" y="7"/>
                  </a:moveTo>
                  <a:lnTo>
                    <a:pt x="17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4" name="Freeform 264"/>
            <p:cNvSpPr/>
            <p:nvPr/>
          </p:nvSpPr>
          <p:spPr bwMode="auto">
            <a:xfrm>
              <a:off x="5372102" y="2678907"/>
              <a:ext cx="25400" cy="2571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4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16" h="18">
                  <a:moveTo>
                    <a:pt x="16" y="10"/>
                  </a:moveTo>
                  <a:lnTo>
                    <a:pt x="16" y="10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5" name="Freeform 265"/>
            <p:cNvSpPr/>
            <p:nvPr/>
          </p:nvSpPr>
          <p:spPr bwMode="auto">
            <a:xfrm>
              <a:off x="5329240" y="2750344"/>
              <a:ext cx="26988" cy="24289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7" y="9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6" name="Freeform 266"/>
            <p:cNvSpPr/>
            <p:nvPr/>
          </p:nvSpPr>
          <p:spPr bwMode="auto">
            <a:xfrm>
              <a:off x="5256215" y="2790349"/>
              <a:ext cx="25400" cy="25718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7" name="Freeform 267"/>
            <p:cNvSpPr/>
            <p:nvPr/>
          </p:nvSpPr>
          <p:spPr bwMode="auto">
            <a:xfrm>
              <a:off x="5391152" y="279749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A7BB1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8" name="Freeform 268"/>
            <p:cNvSpPr/>
            <p:nvPr/>
          </p:nvSpPr>
          <p:spPr bwMode="auto">
            <a:xfrm>
              <a:off x="5248277" y="2423160"/>
              <a:ext cx="192088" cy="1385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1" y="14"/>
                </a:cxn>
                <a:cxn ang="0">
                  <a:pos x="57" y="97"/>
                </a:cxn>
                <a:cxn ang="0">
                  <a:pos x="57" y="97"/>
                </a:cxn>
                <a:cxn ang="0">
                  <a:pos x="32" y="59"/>
                </a:cxn>
                <a:cxn ang="0">
                  <a:pos x="13" y="27"/>
                </a:cxn>
                <a:cxn ang="0">
                  <a:pos x="5" y="1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1" h="97">
                  <a:moveTo>
                    <a:pt x="0" y="0"/>
                  </a:moveTo>
                  <a:lnTo>
                    <a:pt x="121" y="14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32" y="59"/>
                  </a:lnTo>
                  <a:lnTo>
                    <a:pt x="13" y="27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F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9" name="Freeform 269"/>
            <p:cNvSpPr/>
            <p:nvPr/>
          </p:nvSpPr>
          <p:spPr bwMode="auto">
            <a:xfrm>
              <a:off x="5268915" y="2458879"/>
              <a:ext cx="111125" cy="77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8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9" y="34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0" h="54">
                  <a:moveTo>
                    <a:pt x="0" y="0"/>
                  </a:moveTo>
                  <a:lnTo>
                    <a:pt x="70" y="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9" y="34"/>
                  </a:lnTo>
                  <a:lnTo>
                    <a:pt x="8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0" name="Freeform 270"/>
            <p:cNvSpPr/>
            <p:nvPr/>
          </p:nvSpPr>
          <p:spPr bwMode="auto">
            <a:xfrm>
              <a:off x="4497390" y="391478"/>
              <a:ext cx="962025" cy="2487454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57" y="13"/>
                </a:cxn>
                <a:cxn ang="0">
                  <a:pos x="46" y="32"/>
                </a:cxn>
                <a:cxn ang="0">
                  <a:pos x="35" y="62"/>
                </a:cxn>
                <a:cxn ang="0">
                  <a:pos x="22" y="110"/>
                </a:cxn>
                <a:cxn ang="0">
                  <a:pos x="11" y="177"/>
                </a:cxn>
                <a:cxn ang="0">
                  <a:pos x="3" y="264"/>
                </a:cxn>
                <a:cxn ang="0">
                  <a:pos x="0" y="378"/>
                </a:cxn>
                <a:cxn ang="0">
                  <a:pos x="0" y="448"/>
                </a:cxn>
                <a:cxn ang="0">
                  <a:pos x="13" y="583"/>
                </a:cxn>
                <a:cxn ang="0">
                  <a:pos x="38" y="716"/>
                </a:cxn>
                <a:cxn ang="0">
                  <a:pos x="80" y="846"/>
                </a:cxn>
                <a:cxn ang="0">
                  <a:pos x="133" y="973"/>
                </a:cxn>
                <a:cxn ang="0">
                  <a:pos x="200" y="1097"/>
                </a:cxn>
                <a:cxn ang="0">
                  <a:pos x="281" y="1216"/>
                </a:cxn>
                <a:cxn ang="0">
                  <a:pos x="375" y="1332"/>
                </a:cxn>
                <a:cxn ang="0">
                  <a:pos x="425" y="1387"/>
                </a:cxn>
                <a:cxn ang="0">
                  <a:pos x="451" y="1417"/>
                </a:cxn>
                <a:cxn ang="0">
                  <a:pos x="505" y="1495"/>
                </a:cxn>
                <a:cxn ang="0">
                  <a:pos x="535" y="1546"/>
                </a:cxn>
                <a:cxn ang="0">
                  <a:pos x="562" y="1606"/>
                </a:cxn>
                <a:cxn ang="0">
                  <a:pos x="582" y="1668"/>
                </a:cxn>
                <a:cxn ang="0">
                  <a:pos x="594" y="1735"/>
                </a:cxn>
                <a:cxn ang="0">
                  <a:pos x="594" y="1738"/>
                </a:cxn>
                <a:cxn ang="0">
                  <a:pos x="597" y="1741"/>
                </a:cxn>
                <a:cxn ang="0">
                  <a:pos x="600" y="1741"/>
                </a:cxn>
                <a:cxn ang="0">
                  <a:pos x="605" y="1739"/>
                </a:cxn>
                <a:cxn ang="0">
                  <a:pos x="606" y="1735"/>
                </a:cxn>
                <a:cxn ang="0">
                  <a:pos x="602" y="1700"/>
                </a:cxn>
                <a:cxn ang="0">
                  <a:pos x="586" y="1633"/>
                </a:cxn>
                <a:cxn ang="0">
                  <a:pos x="560" y="1571"/>
                </a:cxn>
                <a:cxn ang="0">
                  <a:pos x="532" y="1514"/>
                </a:cxn>
                <a:cxn ang="0">
                  <a:pos x="486" y="1443"/>
                </a:cxn>
                <a:cxn ang="0">
                  <a:pos x="443" y="1386"/>
                </a:cxn>
                <a:cxn ang="0">
                  <a:pos x="435" y="1378"/>
                </a:cxn>
                <a:cxn ang="0">
                  <a:pos x="337" y="1267"/>
                </a:cxn>
                <a:cxn ang="0">
                  <a:pos x="249" y="1151"/>
                </a:cxn>
                <a:cxn ang="0">
                  <a:pos x="176" y="1030"/>
                </a:cxn>
                <a:cxn ang="0">
                  <a:pos x="116" y="905"/>
                </a:cxn>
                <a:cxn ang="0">
                  <a:pos x="70" y="778"/>
                </a:cxn>
                <a:cxn ang="0">
                  <a:pos x="37" y="648"/>
                </a:cxn>
                <a:cxn ang="0">
                  <a:pos x="18" y="515"/>
                </a:cxn>
                <a:cxn ang="0">
                  <a:pos x="13" y="378"/>
                </a:cxn>
                <a:cxn ang="0">
                  <a:pos x="14" y="319"/>
                </a:cxn>
                <a:cxn ang="0">
                  <a:pos x="19" y="221"/>
                </a:cxn>
                <a:cxn ang="0">
                  <a:pos x="29" y="146"/>
                </a:cxn>
                <a:cxn ang="0">
                  <a:pos x="40" y="93"/>
                </a:cxn>
                <a:cxn ang="0">
                  <a:pos x="51" y="54"/>
                </a:cxn>
                <a:cxn ang="0">
                  <a:pos x="67" y="24"/>
                </a:cxn>
                <a:cxn ang="0">
                  <a:pos x="76" y="13"/>
                </a:cxn>
                <a:cxn ang="0">
                  <a:pos x="80" y="10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72" y="0"/>
                </a:cxn>
              </a:cxnLst>
              <a:rect l="0" t="0" r="r" b="b"/>
              <a:pathLst>
                <a:path w="606" h="1741">
                  <a:moveTo>
                    <a:pt x="72" y="0"/>
                  </a:moveTo>
                  <a:lnTo>
                    <a:pt x="72" y="0"/>
                  </a:lnTo>
                  <a:lnTo>
                    <a:pt x="67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6" y="32"/>
                  </a:lnTo>
                  <a:lnTo>
                    <a:pt x="41" y="45"/>
                  </a:lnTo>
                  <a:lnTo>
                    <a:pt x="35" y="62"/>
                  </a:lnTo>
                  <a:lnTo>
                    <a:pt x="29" y="85"/>
                  </a:lnTo>
                  <a:lnTo>
                    <a:pt x="22" y="110"/>
                  </a:lnTo>
                  <a:lnTo>
                    <a:pt x="18" y="140"/>
                  </a:lnTo>
                  <a:lnTo>
                    <a:pt x="11" y="177"/>
                  </a:lnTo>
                  <a:lnTo>
                    <a:pt x="8" y="218"/>
                  </a:lnTo>
                  <a:lnTo>
                    <a:pt x="3" y="264"/>
                  </a:lnTo>
                  <a:lnTo>
                    <a:pt x="2" y="318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448"/>
                  </a:lnTo>
                  <a:lnTo>
                    <a:pt x="5" y="515"/>
                  </a:lnTo>
                  <a:lnTo>
                    <a:pt x="13" y="583"/>
                  </a:lnTo>
                  <a:lnTo>
                    <a:pt x="24" y="649"/>
                  </a:lnTo>
                  <a:lnTo>
                    <a:pt x="38" y="716"/>
                  </a:lnTo>
                  <a:lnTo>
                    <a:pt x="57" y="781"/>
                  </a:lnTo>
                  <a:lnTo>
                    <a:pt x="80" y="846"/>
                  </a:lnTo>
                  <a:lnTo>
                    <a:pt x="105" y="910"/>
                  </a:lnTo>
                  <a:lnTo>
                    <a:pt x="133" y="973"/>
                  </a:lnTo>
                  <a:lnTo>
                    <a:pt x="165" y="1035"/>
                  </a:lnTo>
                  <a:lnTo>
                    <a:pt x="200" y="1097"/>
                  </a:lnTo>
                  <a:lnTo>
                    <a:pt x="238" y="1157"/>
                  </a:lnTo>
                  <a:lnTo>
                    <a:pt x="281" y="1216"/>
                  </a:lnTo>
                  <a:lnTo>
                    <a:pt x="325" y="1275"/>
                  </a:lnTo>
                  <a:lnTo>
                    <a:pt x="375" y="1332"/>
                  </a:lnTo>
                  <a:lnTo>
                    <a:pt x="425" y="1387"/>
                  </a:lnTo>
                  <a:lnTo>
                    <a:pt x="425" y="1387"/>
                  </a:lnTo>
                  <a:lnTo>
                    <a:pt x="433" y="1395"/>
                  </a:lnTo>
                  <a:lnTo>
                    <a:pt x="451" y="1417"/>
                  </a:lnTo>
                  <a:lnTo>
                    <a:pt x="476" y="1451"/>
                  </a:lnTo>
                  <a:lnTo>
                    <a:pt x="505" y="1495"/>
                  </a:lnTo>
                  <a:lnTo>
                    <a:pt x="519" y="1519"/>
                  </a:lnTo>
                  <a:lnTo>
                    <a:pt x="535" y="1546"/>
                  </a:lnTo>
                  <a:lnTo>
                    <a:pt x="548" y="1576"/>
                  </a:lnTo>
                  <a:lnTo>
                    <a:pt x="562" y="1606"/>
                  </a:lnTo>
                  <a:lnTo>
                    <a:pt x="573" y="1636"/>
                  </a:lnTo>
                  <a:lnTo>
                    <a:pt x="582" y="1668"/>
                  </a:lnTo>
                  <a:lnTo>
                    <a:pt x="589" y="1701"/>
                  </a:lnTo>
                  <a:lnTo>
                    <a:pt x="594" y="1735"/>
                  </a:lnTo>
                  <a:lnTo>
                    <a:pt x="594" y="1735"/>
                  </a:lnTo>
                  <a:lnTo>
                    <a:pt x="594" y="1738"/>
                  </a:lnTo>
                  <a:lnTo>
                    <a:pt x="595" y="1739"/>
                  </a:lnTo>
                  <a:lnTo>
                    <a:pt x="597" y="1741"/>
                  </a:lnTo>
                  <a:lnTo>
                    <a:pt x="600" y="1741"/>
                  </a:lnTo>
                  <a:lnTo>
                    <a:pt x="600" y="1741"/>
                  </a:lnTo>
                  <a:lnTo>
                    <a:pt x="603" y="1741"/>
                  </a:lnTo>
                  <a:lnTo>
                    <a:pt x="605" y="1739"/>
                  </a:lnTo>
                  <a:lnTo>
                    <a:pt x="606" y="1736"/>
                  </a:lnTo>
                  <a:lnTo>
                    <a:pt x="606" y="1735"/>
                  </a:lnTo>
                  <a:lnTo>
                    <a:pt x="606" y="1735"/>
                  </a:lnTo>
                  <a:lnTo>
                    <a:pt x="602" y="1700"/>
                  </a:lnTo>
                  <a:lnTo>
                    <a:pt x="595" y="1666"/>
                  </a:lnTo>
                  <a:lnTo>
                    <a:pt x="586" y="1633"/>
                  </a:lnTo>
                  <a:lnTo>
                    <a:pt x="573" y="1601"/>
                  </a:lnTo>
                  <a:lnTo>
                    <a:pt x="560" y="1571"/>
                  </a:lnTo>
                  <a:lnTo>
                    <a:pt x="546" y="1541"/>
                  </a:lnTo>
                  <a:lnTo>
                    <a:pt x="532" y="1514"/>
                  </a:lnTo>
                  <a:lnTo>
                    <a:pt x="516" y="1487"/>
                  </a:lnTo>
                  <a:lnTo>
                    <a:pt x="486" y="1443"/>
                  </a:lnTo>
                  <a:lnTo>
                    <a:pt x="460" y="1408"/>
                  </a:lnTo>
                  <a:lnTo>
                    <a:pt x="443" y="1386"/>
                  </a:lnTo>
                  <a:lnTo>
                    <a:pt x="435" y="1378"/>
                  </a:lnTo>
                  <a:lnTo>
                    <a:pt x="435" y="1378"/>
                  </a:lnTo>
                  <a:lnTo>
                    <a:pt x="384" y="1322"/>
                  </a:lnTo>
                  <a:lnTo>
                    <a:pt x="337" y="1267"/>
                  </a:lnTo>
                  <a:lnTo>
                    <a:pt x="291" y="1209"/>
                  </a:lnTo>
                  <a:lnTo>
                    <a:pt x="249" y="1151"/>
                  </a:lnTo>
                  <a:lnTo>
                    <a:pt x="211" y="1090"/>
                  </a:lnTo>
                  <a:lnTo>
                    <a:pt x="176" y="1030"/>
                  </a:lnTo>
                  <a:lnTo>
                    <a:pt x="145" y="968"/>
                  </a:lnTo>
                  <a:lnTo>
                    <a:pt x="116" y="905"/>
                  </a:lnTo>
                  <a:lnTo>
                    <a:pt x="91" y="841"/>
                  </a:lnTo>
                  <a:lnTo>
                    <a:pt x="70" y="778"/>
                  </a:lnTo>
                  <a:lnTo>
                    <a:pt x="51" y="713"/>
                  </a:lnTo>
                  <a:lnTo>
                    <a:pt x="37" y="648"/>
                  </a:lnTo>
                  <a:lnTo>
                    <a:pt x="26" y="581"/>
                  </a:lnTo>
                  <a:lnTo>
                    <a:pt x="18" y="515"/>
                  </a:lnTo>
                  <a:lnTo>
                    <a:pt x="13" y="446"/>
                  </a:lnTo>
                  <a:lnTo>
                    <a:pt x="13" y="378"/>
                  </a:lnTo>
                  <a:lnTo>
                    <a:pt x="13" y="378"/>
                  </a:lnTo>
                  <a:lnTo>
                    <a:pt x="14" y="319"/>
                  </a:lnTo>
                  <a:lnTo>
                    <a:pt x="16" y="267"/>
                  </a:lnTo>
                  <a:lnTo>
                    <a:pt x="19" y="221"/>
                  </a:lnTo>
                  <a:lnTo>
                    <a:pt x="24" y="181"/>
                  </a:lnTo>
                  <a:lnTo>
                    <a:pt x="29" y="146"/>
                  </a:lnTo>
                  <a:lnTo>
                    <a:pt x="35" y="116"/>
                  </a:lnTo>
                  <a:lnTo>
                    <a:pt x="40" y="93"/>
                  </a:lnTo>
                  <a:lnTo>
                    <a:pt x="46" y="72"/>
                  </a:lnTo>
                  <a:lnTo>
                    <a:pt x="51" y="54"/>
                  </a:lnTo>
                  <a:lnTo>
                    <a:pt x="57" y="42"/>
                  </a:lnTo>
                  <a:lnTo>
                    <a:pt x="67" y="24"/>
                  </a:lnTo>
                  <a:lnTo>
                    <a:pt x="73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1" name="Freeform 271"/>
            <p:cNvSpPr/>
            <p:nvPr/>
          </p:nvSpPr>
          <p:spPr bwMode="auto">
            <a:xfrm>
              <a:off x="5141915" y="258604"/>
              <a:ext cx="153988" cy="1228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1" y="8"/>
                </a:cxn>
                <a:cxn ang="0">
                  <a:pos x="5" y="16"/>
                </a:cxn>
                <a:cxn ang="0">
                  <a:pos x="2" y="2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4" y="57"/>
                </a:cxn>
                <a:cxn ang="0">
                  <a:pos x="8" y="65"/>
                </a:cxn>
                <a:cxn ang="0">
                  <a:pos x="15" y="71"/>
                </a:cxn>
                <a:cxn ang="0">
                  <a:pos x="21" y="78"/>
                </a:cxn>
                <a:cxn ang="0">
                  <a:pos x="31" y="82"/>
                </a:cxn>
                <a:cxn ang="0">
                  <a:pos x="38" y="86"/>
                </a:cxn>
                <a:cxn ang="0">
                  <a:pos x="48" y="86"/>
                </a:cxn>
                <a:cxn ang="0">
                  <a:pos x="48" y="86"/>
                </a:cxn>
                <a:cxn ang="0">
                  <a:pos x="59" y="86"/>
                </a:cxn>
                <a:cxn ang="0">
                  <a:pos x="67" y="82"/>
                </a:cxn>
                <a:cxn ang="0">
                  <a:pos x="75" y="78"/>
                </a:cxn>
                <a:cxn ang="0">
                  <a:pos x="83" y="71"/>
                </a:cxn>
                <a:cxn ang="0">
                  <a:pos x="89" y="65"/>
                </a:cxn>
                <a:cxn ang="0">
                  <a:pos x="94" y="57"/>
                </a:cxn>
                <a:cxn ang="0">
                  <a:pos x="96" y="47"/>
                </a:cxn>
                <a:cxn ang="0">
                  <a:pos x="97" y="38"/>
                </a:cxn>
                <a:cxn ang="0">
                  <a:pos x="97" y="38"/>
                </a:cxn>
                <a:cxn ang="0">
                  <a:pos x="96" y="27"/>
                </a:cxn>
                <a:cxn ang="0">
                  <a:pos x="92" y="17"/>
                </a:cxn>
                <a:cxn ang="0">
                  <a:pos x="88" y="8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50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97" h="86">
                  <a:moveTo>
                    <a:pt x="18" y="0"/>
                  </a:moveTo>
                  <a:lnTo>
                    <a:pt x="18" y="0"/>
                  </a:lnTo>
                  <a:lnTo>
                    <a:pt x="11" y="8"/>
                  </a:lnTo>
                  <a:lnTo>
                    <a:pt x="5" y="16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5" y="71"/>
                  </a:lnTo>
                  <a:lnTo>
                    <a:pt x="21" y="78"/>
                  </a:lnTo>
                  <a:lnTo>
                    <a:pt x="31" y="82"/>
                  </a:lnTo>
                  <a:lnTo>
                    <a:pt x="38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9" y="86"/>
                  </a:lnTo>
                  <a:lnTo>
                    <a:pt x="67" y="82"/>
                  </a:lnTo>
                  <a:lnTo>
                    <a:pt x="75" y="78"/>
                  </a:lnTo>
                  <a:lnTo>
                    <a:pt x="83" y="71"/>
                  </a:lnTo>
                  <a:lnTo>
                    <a:pt x="89" y="65"/>
                  </a:lnTo>
                  <a:lnTo>
                    <a:pt x="94" y="57"/>
                  </a:lnTo>
                  <a:lnTo>
                    <a:pt x="96" y="4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27"/>
                  </a:lnTo>
                  <a:lnTo>
                    <a:pt x="92" y="17"/>
                  </a:lnTo>
                  <a:lnTo>
                    <a:pt x="88" y="8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2" name="Freeform 272"/>
            <p:cNvSpPr/>
            <p:nvPr/>
          </p:nvSpPr>
          <p:spPr bwMode="auto">
            <a:xfrm>
              <a:off x="5294315" y="408623"/>
              <a:ext cx="147638" cy="9429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8" y="1"/>
                </a:cxn>
                <a:cxn ang="0">
                  <a:pos x="30" y="3"/>
                </a:cxn>
                <a:cxn ang="0">
                  <a:pos x="23" y="4"/>
                </a:cxn>
                <a:cxn ang="0">
                  <a:pos x="17" y="9"/>
                </a:cxn>
                <a:cxn ang="0">
                  <a:pos x="12" y="12"/>
                </a:cxn>
                <a:cxn ang="0">
                  <a:pos x="8" y="17"/>
                </a:cxn>
                <a:cxn ang="0">
                  <a:pos x="3" y="23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3" y="38"/>
                </a:cxn>
                <a:cxn ang="0">
                  <a:pos x="46" y="46"/>
                </a:cxn>
                <a:cxn ang="0">
                  <a:pos x="68" y="55"/>
                </a:cxn>
                <a:cxn ang="0">
                  <a:pos x="90" y="66"/>
                </a:cxn>
                <a:cxn ang="0">
                  <a:pos x="90" y="66"/>
                </a:cxn>
                <a:cxn ang="0">
                  <a:pos x="92" y="57"/>
                </a:cxn>
                <a:cxn ang="0">
                  <a:pos x="93" y="49"/>
                </a:cxn>
                <a:cxn ang="0">
                  <a:pos x="93" y="49"/>
                </a:cxn>
                <a:cxn ang="0">
                  <a:pos x="92" y="39"/>
                </a:cxn>
                <a:cxn ang="0">
                  <a:pos x="88" y="30"/>
                </a:cxn>
                <a:cxn ang="0">
                  <a:pos x="84" y="22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4" y="1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93" h="66">
                  <a:moveTo>
                    <a:pt x="44" y="0"/>
                  </a:moveTo>
                  <a:lnTo>
                    <a:pt x="44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7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3" y="38"/>
                  </a:lnTo>
                  <a:lnTo>
                    <a:pt x="46" y="46"/>
                  </a:lnTo>
                  <a:lnTo>
                    <a:pt x="68" y="5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2" y="57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2" y="39"/>
                  </a:lnTo>
                  <a:lnTo>
                    <a:pt x="88" y="30"/>
                  </a:lnTo>
                  <a:lnTo>
                    <a:pt x="84" y="22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4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3" name="Freeform 273"/>
            <p:cNvSpPr/>
            <p:nvPr/>
          </p:nvSpPr>
          <p:spPr bwMode="auto">
            <a:xfrm>
              <a:off x="5532440" y="292894"/>
              <a:ext cx="149225" cy="8143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9"/>
                </a:cxn>
                <a:cxn ang="0">
                  <a:pos x="5" y="28"/>
                </a:cxn>
                <a:cxn ang="0">
                  <a:pos x="8" y="36"/>
                </a:cxn>
                <a:cxn ang="0">
                  <a:pos x="15" y="43"/>
                </a:cxn>
                <a:cxn ang="0">
                  <a:pos x="23" y="49"/>
                </a:cxn>
                <a:cxn ang="0">
                  <a:pos x="30" y="54"/>
                </a:cxn>
                <a:cxn ang="0">
                  <a:pos x="38" y="55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6" y="57"/>
                </a:cxn>
                <a:cxn ang="0">
                  <a:pos x="64" y="55"/>
                </a:cxn>
                <a:cxn ang="0">
                  <a:pos x="70" y="52"/>
                </a:cxn>
                <a:cxn ang="0">
                  <a:pos x="76" y="49"/>
                </a:cxn>
                <a:cxn ang="0">
                  <a:pos x="81" y="44"/>
                </a:cxn>
                <a:cxn ang="0">
                  <a:pos x="86" y="39"/>
                </a:cxn>
                <a:cxn ang="0">
                  <a:pos x="91" y="33"/>
                </a:cxn>
                <a:cxn ang="0">
                  <a:pos x="94" y="27"/>
                </a:cxn>
                <a:cxn ang="0">
                  <a:pos x="94" y="27"/>
                </a:cxn>
                <a:cxn ang="0">
                  <a:pos x="48" y="1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94" h="57">
                  <a:moveTo>
                    <a:pt x="0" y="9"/>
                  </a:moveTo>
                  <a:lnTo>
                    <a:pt x="0" y="9"/>
                  </a:lnTo>
                  <a:lnTo>
                    <a:pt x="2" y="19"/>
                  </a:lnTo>
                  <a:lnTo>
                    <a:pt x="5" y="28"/>
                  </a:lnTo>
                  <a:lnTo>
                    <a:pt x="8" y="36"/>
                  </a:lnTo>
                  <a:lnTo>
                    <a:pt x="15" y="43"/>
                  </a:lnTo>
                  <a:lnTo>
                    <a:pt x="23" y="49"/>
                  </a:lnTo>
                  <a:lnTo>
                    <a:pt x="30" y="54"/>
                  </a:lnTo>
                  <a:lnTo>
                    <a:pt x="38" y="55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6" y="57"/>
                  </a:lnTo>
                  <a:lnTo>
                    <a:pt x="64" y="55"/>
                  </a:lnTo>
                  <a:lnTo>
                    <a:pt x="70" y="52"/>
                  </a:lnTo>
                  <a:lnTo>
                    <a:pt x="76" y="49"/>
                  </a:lnTo>
                  <a:lnTo>
                    <a:pt x="81" y="44"/>
                  </a:lnTo>
                  <a:lnTo>
                    <a:pt x="86" y="39"/>
                  </a:lnTo>
                  <a:lnTo>
                    <a:pt x="91" y="33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48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4" name="Freeform 274"/>
            <p:cNvSpPr/>
            <p:nvPr/>
          </p:nvSpPr>
          <p:spPr bwMode="auto">
            <a:xfrm>
              <a:off x="5562602" y="428625"/>
              <a:ext cx="144463" cy="95726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0" y="5"/>
                </a:cxn>
                <a:cxn ang="0">
                  <a:pos x="23" y="9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5" y="30"/>
                </a:cxn>
                <a:cxn ang="0">
                  <a:pos x="2" y="4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2" y="59"/>
                </a:cxn>
                <a:cxn ang="0">
                  <a:pos x="5" y="67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84" y="16"/>
                </a:cxn>
                <a:cxn ang="0">
                  <a:pos x="73" y="8"/>
                </a:cxn>
                <a:cxn ang="0">
                  <a:pos x="62" y="3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91" h="67">
                  <a:moveTo>
                    <a:pt x="50" y="0"/>
                  </a:move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3" y="9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5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4" y="16"/>
                  </a:lnTo>
                  <a:lnTo>
                    <a:pt x="73" y="8"/>
                  </a:lnTo>
                  <a:lnTo>
                    <a:pt x="6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5" name="Freeform 275"/>
            <p:cNvSpPr/>
            <p:nvPr/>
          </p:nvSpPr>
          <p:spPr bwMode="auto">
            <a:xfrm>
              <a:off x="4873627" y="281464"/>
              <a:ext cx="146050" cy="657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3" y="22"/>
                </a:cxn>
                <a:cxn ang="0">
                  <a:pos x="6" y="27"/>
                </a:cxn>
                <a:cxn ang="0">
                  <a:pos x="11" y="33"/>
                </a:cxn>
                <a:cxn ang="0">
                  <a:pos x="17" y="36"/>
                </a:cxn>
                <a:cxn ang="0">
                  <a:pos x="23" y="41"/>
                </a:cxn>
                <a:cxn ang="0">
                  <a:pos x="30" y="44"/>
                </a:cxn>
                <a:cxn ang="0">
                  <a:pos x="36" y="46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54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77" y="31"/>
                </a:cxn>
                <a:cxn ang="0">
                  <a:pos x="84" y="25"/>
                </a:cxn>
                <a:cxn ang="0">
                  <a:pos x="88" y="17"/>
                </a:cxn>
                <a:cxn ang="0">
                  <a:pos x="92" y="9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3" y="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92" h="46">
                  <a:moveTo>
                    <a:pt x="0" y="14"/>
                  </a:moveTo>
                  <a:lnTo>
                    <a:pt x="0" y="14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1" y="33"/>
                  </a:lnTo>
                  <a:lnTo>
                    <a:pt x="17" y="36"/>
                  </a:lnTo>
                  <a:lnTo>
                    <a:pt x="23" y="41"/>
                  </a:lnTo>
                  <a:lnTo>
                    <a:pt x="30" y="44"/>
                  </a:lnTo>
                  <a:lnTo>
                    <a:pt x="3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54" y="44"/>
                  </a:lnTo>
                  <a:lnTo>
                    <a:pt x="63" y="43"/>
                  </a:lnTo>
                  <a:lnTo>
                    <a:pt x="71" y="38"/>
                  </a:lnTo>
                  <a:lnTo>
                    <a:pt x="77" y="31"/>
                  </a:lnTo>
                  <a:lnTo>
                    <a:pt x="84" y="25"/>
                  </a:lnTo>
                  <a:lnTo>
                    <a:pt x="88" y="17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33" y="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7E7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6" name="Freeform 276"/>
            <p:cNvSpPr/>
            <p:nvPr/>
          </p:nvSpPr>
          <p:spPr bwMode="auto">
            <a:xfrm>
              <a:off x="4665665" y="364332"/>
              <a:ext cx="1454150" cy="243030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80" y="15"/>
                </a:cxn>
                <a:cxn ang="0">
                  <a:pos x="178" y="19"/>
                </a:cxn>
                <a:cxn ang="0">
                  <a:pos x="307" y="45"/>
                </a:cxn>
                <a:cxn ang="0">
                  <a:pos x="454" y="99"/>
                </a:cxn>
                <a:cxn ang="0">
                  <a:pos x="557" y="158"/>
                </a:cxn>
                <a:cxn ang="0">
                  <a:pos x="607" y="194"/>
                </a:cxn>
                <a:cxn ang="0">
                  <a:pos x="675" y="257"/>
                </a:cxn>
                <a:cxn ang="0">
                  <a:pos x="735" y="334"/>
                </a:cxn>
                <a:cxn ang="0">
                  <a:pos x="786" y="418"/>
                </a:cxn>
                <a:cxn ang="0">
                  <a:pos x="827" y="507"/>
                </a:cxn>
                <a:cxn ang="0">
                  <a:pos x="860" y="600"/>
                </a:cxn>
                <a:cxn ang="0">
                  <a:pos x="884" y="697"/>
                </a:cxn>
                <a:cxn ang="0">
                  <a:pos x="899" y="792"/>
                </a:cxn>
                <a:cxn ang="0">
                  <a:pos x="903" y="886"/>
                </a:cxn>
                <a:cxn ang="0">
                  <a:pos x="899" y="975"/>
                </a:cxn>
                <a:cxn ang="0">
                  <a:pos x="883" y="1057"/>
                </a:cxn>
                <a:cxn ang="0">
                  <a:pos x="862" y="1129"/>
                </a:cxn>
                <a:cxn ang="0">
                  <a:pos x="792" y="1319"/>
                </a:cxn>
                <a:cxn ang="0">
                  <a:pos x="753" y="1419"/>
                </a:cxn>
                <a:cxn ang="0">
                  <a:pos x="718" y="1538"/>
                </a:cxn>
                <a:cxn ang="0">
                  <a:pos x="710" y="1606"/>
                </a:cxn>
                <a:cxn ang="0">
                  <a:pos x="713" y="1674"/>
                </a:cxn>
                <a:cxn ang="0">
                  <a:pos x="719" y="1698"/>
                </a:cxn>
                <a:cxn ang="0">
                  <a:pos x="726" y="1701"/>
                </a:cxn>
                <a:cxn ang="0">
                  <a:pos x="730" y="1698"/>
                </a:cxn>
                <a:cxn ang="0">
                  <a:pos x="730" y="1693"/>
                </a:cxn>
                <a:cxn ang="0">
                  <a:pos x="722" y="1628"/>
                </a:cxn>
                <a:cxn ang="0">
                  <a:pos x="727" y="1563"/>
                </a:cxn>
                <a:cxn ang="0">
                  <a:pos x="748" y="1473"/>
                </a:cxn>
                <a:cxn ang="0">
                  <a:pos x="803" y="1324"/>
                </a:cxn>
                <a:cxn ang="0">
                  <a:pos x="851" y="1200"/>
                </a:cxn>
                <a:cxn ang="0">
                  <a:pos x="895" y="1060"/>
                </a:cxn>
                <a:cxn ang="0">
                  <a:pos x="906" y="1006"/>
                </a:cxn>
                <a:cxn ang="0">
                  <a:pos x="916" y="919"/>
                </a:cxn>
                <a:cxn ang="0">
                  <a:pos x="914" y="827"/>
                </a:cxn>
                <a:cxn ang="0">
                  <a:pos x="903" y="732"/>
                </a:cxn>
                <a:cxn ang="0">
                  <a:pos x="884" y="633"/>
                </a:cxn>
                <a:cxn ang="0">
                  <a:pos x="865" y="570"/>
                </a:cxn>
                <a:cxn ang="0">
                  <a:pos x="826" y="468"/>
                </a:cxn>
                <a:cxn ang="0">
                  <a:pos x="778" y="376"/>
                </a:cxn>
                <a:cxn ang="0">
                  <a:pos x="722" y="294"/>
                </a:cxn>
                <a:cxn ang="0">
                  <a:pos x="659" y="223"/>
                </a:cxn>
                <a:cxn ang="0">
                  <a:pos x="589" y="162"/>
                </a:cxn>
                <a:cxn ang="0">
                  <a:pos x="537" y="129"/>
                </a:cxn>
                <a:cxn ang="0">
                  <a:pos x="454" y="86"/>
                </a:cxn>
                <a:cxn ang="0">
                  <a:pos x="302" y="31"/>
                </a:cxn>
                <a:cxn ang="0">
                  <a:pos x="178" y="7"/>
                </a:cxn>
                <a:cxn ang="0">
                  <a:pos x="108" y="2"/>
                </a:cxn>
                <a:cxn ang="0">
                  <a:pos x="20" y="4"/>
                </a:cxn>
              </a:cxnLst>
              <a:rect l="0" t="0" r="r" b="b"/>
              <a:pathLst>
                <a:path w="916" h="1701">
                  <a:moveTo>
                    <a:pt x="5" y="5"/>
                  </a:moveTo>
                  <a:lnTo>
                    <a:pt x="5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0" y="16"/>
                  </a:lnTo>
                  <a:lnTo>
                    <a:pt x="54" y="15"/>
                  </a:lnTo>
                  <a:lnTo>
                    <a:pt x="80" y="15"/>
                  </a:lnTo>
                  <a:lnTo>
                    <a:pt x="108" y="15"/>
                  </a:lnTo>
                  <a:lnTo>
                    <a:pt x="142" y="16"/>
                  </a:lnTo>
                  <a:lnTo>
                    <a:pt x="178" y="19"/>
                  </a:lnTo>
                  <a:lnTo>
                    <a:pt x="218" y="26"/>
                  </a:lnTo>
                  <a:lnTo>
                    <a:pt x="261" y="34"/>
                  </a:lnTo>
                  <a:lnTo>
                    <a:pt x="307" y="45"/>
                  </a:lnTo>
                  <a:lnTo>
                    <a:pt x="354" y="59"/>
                  </a:lnTo>
                  <a:lnTo>
                    <a:pt x="404" y="78"/>
                  </a:lnTo>
                  <a:lnTo>
                    <a:pt x="454" y="99"/>
                  </a:lnTo>
                  <a:lnTo>
                    <a:pt x="505" y="126"/>
                  </a:lnTo>
                  <a:lnTo>
                    <a:pt x="532" y="142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83" y="175"/>
                  </a:lnTo>
                  <a:lnTo>
                    <a:pt x="607" y="194"/>
                  </a:lnTo>
                  <a:lnTo>
                    <a:pt x="630" y="213"/>
                  </a:lnTo>
                  <a:lnTo>
                    <a:pt x="654" y="235"/>
                  </a:lnTo>
                  <a:lnTo>
                    <a:pt x="675" y="257"/>
                  </a:lnTo>
                  <a:lnTo>
                    <a:pt x="695" y="283"/>
                  </a:lnTo>
                  <a:lnTo>
                    <a:pt x="716" y="307"/>
                  </a:lnTo>
                  <a:lnTo>
                    <a:pt x="735" y="334"/>
                  </a:lnTo>
                  <a:lnTo>
                    <a:pt x="753" y="361"/>
                  </a:lnTo>
                  <a:lnTo>
                    <a:pt x="770" y="388"/>
                  </a:lnTo>
                  <a:lnTo>
                    <a:pt x="786" y="418"/>
                  </a:lnTo>
                  <a:lnTo>
                    <a:pt x="800" y="446"/>
                  </a:lnTo>
                  <a:lnTo>
                    <a:pt x="814" y="476"/>
                  </a:lnTo>
                  <a:lnTo>
                    <a:pt x="827" y="507"/>
                  </a:lnTo>
                  <a:lnTo>
                    <a:pt x="840" y="538"/>
                  </a:lnTo>
                  <a:lnTo>
                    <a:pt x="851" y="568"/>
                  </a:lnTo>
                  <a:lnTo>
                    <a:pt x="860" y="600"/>
                  </a:lnTo>
                  <a:lnTo>
                    <a:pt x="870" y="632"/>
                  </a:lnTo>
                  <a:lnTo>
                    <a:pt x="878" y="665"/>
                  </a:lnTo>
                  <a:lnTo>
                    <a:pt x="884" y="697"/>
                  </a:lnTo>
                  <a:lnTo>
                    <a:pt x="891" y="729"/>
                  </a:lnTo>
                  <a:lnTo>
                    <a:pt x="895" y="760"/>
                  </a:lnTo>
                  <a:lnTo>
                    <a:pt x="899" y="792"/>
                  </a:lnTo>
                  <a:lnTo>
                    <a:pt x="902" y="824"/>
                  </a:lnTo>
                  <a:lnTo>
                    <a:pt x="903" y="856"/>
                  </a:lnTo>
                  <a:lnTo>
                    <a:pt x="903" y="886"/>
                  </a:lnTo>
                  <a:lnTo>
                    <a:pt x="903" y="916"/>
                  </a:lnTo>
                  <a:lnTo>
                    <a:pt x="902" y="946"/>
                  </a:lnTo>
                  <a:lnTo>
                    <a:pt x="899" y="975"/>
                  </a:lnTo>
                  <a:lnTo>
                    <a:pt x="894" y="1003"/>
                  </a:lnTo>
                  <a:lnTo>
                    <a:pt x="889" y="1030"/>
                  </a:lnTo>
                  <a:lnTo>
                    <a:pt x="883" y="1057"/>
                  </a:lnTo>
                  <a:lnTo>
                    <a:pt x="883" y="1057"/>
                  </a:lnTo>
                  <a:lnTo>
                    <a:pt x="873" y="1094"/>
                  </a:lnTo>
                  <a:lnTo>
                    <a:pt x="862" y="1129"/>
                  </a:lnTo>
                  <a:lnTo>
                    <a:pt x="840" y="1195"/>
                  </a:lnTo>
                  <a:lnTo>
                    <a:pt x="816" y="1259"/>
                  </a:lnTo>
                  <a:lnTo>
                    <a:pt x="792" y="1319"/>
                  </a:lnTo>
                  <a:lnTo>
                    <a:pt x="792" y="1319"/>
                  </a:lnTo>
                  <a:lnTo>
                    <a:pt x="772" y="1370"/>
                  </a:lnTo>
                  <a:lnTo>
                    <a:pt x="753" y="1419"/>
                  </a:lnTo>
                  <a:lnTo>
                    <a:pt x="737" y="1466"/>
                  </a:lnTo>
                  <a:lnTo>
                    <a:pt x="724" y="1514"/>
                  </a:lnTo>
                  <a:lnTo>
                    <a:pt x="718" y="1538"/>
                  </a:lnTo>
                  <a:lnTo>
                    <a:pt x="714" y="1560"/>
                  </a:lnTo>
                  <a:lnTo>
                    <a:pt x="711" y="1584"/>
                  </a:lnTo>
                  <a:lnTo>
                    <a:pt x="710" y="1606"/>
                  </a:lnTo>
                  <a:lnTo>
                    <a:pt x="710" y="1628"/>
                  </a:lnTo>
                  <a:lnTo>
                    <a:pt x="710" y="1652"/>
                  </a:lnTo>
                  <a:lnTo>
                    <a:pt x="713" y="1674"/>
                  </a:lnTo>
                  <a:lnTo>
                    <a:pt x="718" y="1697"/>
                  </a:lnTo>
                  <a:lnTo>
                    <a:pt x="718" y="1697"/>
                  </a:lnTo>
                  <a:lnTo>
                    <a:pt x="719" y="1698"/>
                  </a:lnTo>
                  <a:lnTo>
                    <a:pt x="721" y="1701"/>
                  </a:lnTo>
                  <a:lnTo>
                    <a:pt x="722" y="1701"/>
                  </a:lnTo>
                  <a:lnTo>
                    <a:pt x="726" y="1701"/>
                  </a:lnTo>
                  <a:lnTo>
                    <a:pt x="726" y="1701"/>
                  </a:lnTo>
                  <a:lnTo>
                    <a:pt x="729" y="1700"/>
                  </a:lnTo>
                  <a:lnTo>
                    <a:pt x="730" y="1698"/>
                  </a:lnTo>
                  <a:lnTo>
                    <a:pt x="730" y="1697"/>
                  </a:lnTo>
                  <a:lnTo>
                    <a:pt x="730" y="1693"/>
                  </a:lnTo>
                  <a:lnTo>
                    <a:pt x="730" y="1693"/>
                  </a:lnTo>
                  <a:lnTo>
                    <a:pt x="726" y="1671"/>
                  </a:lnTo>
                  <a:lnTo>
                    <a:pt x="722" y="1651"/>
                  </a:lnTo>
                  <a:lnTo>
                    <a:pt x="722" y="1628"/>
                  </a:lnTo>
                  <a:lnTo>
                    <a:pt x="722" y="1606"/>
                  </a:lnTo>
                  <a:lnTo>
                    <a:pt x="724" y="1585"/>
                  </a:lnTo>
                  <a:lnTo>
                    <a:pt x="727" y="1563"/>
                  </a:lnTo>
                  <a:lnTo>
                    <a:pt x="730" y="1541"/>
                  </a:lnTo>
                  <a:lnTo>
                    <a:pt x="735" y="1519"/>
                  </a:lnTo>
                  <a:lnTo>
                    <a:pt x="748" y="1473"/>
                  </a:lnTo>
                  <a:lnTo>
                    <a:pt x="765" y="1425"/>
                  </a:lnTo>
                  <a:lnTo>
                    <a:pt x="783" y="137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27" y="1263"/>
                  </a:lnTo>
                  <a:lnTo>
                    <a:pt x="851" y="1200"/>
                  </a:lnTo>
                  <a:lnTo>
                    <a:pt x="875" y="1132"/>
                  </a:lnTo>
                  <a:lnTo>
                    <a:pt x="886" y="1097"/>
                  </a:lnTo>
                  <a:lnTo>
                    <a:pt x="895" y="1060"/>
                  </a:lnTo>
                  <a:lnTo>
                    <a:pt x="895" y="1060"/>
                  </a:lnTo>
                  <a:lnTo>
                    <a:pt x="902" y="1033"/>
                  </a:lnTo>
                  <a:lnTo>
                    <a:pt x="906" y="1006"/>
                  </a:lnTo>
                  <a:lnTo>
                    <a:pt x="911" y="979"/>
                  </a:lnTo>
                  <a:lnTo>
                    <a:pt x="914" y="949"/>
                  </a:lnTo>
                  <a:lnTo>
                    <a:pt x="916" y="919"/>
                  </a:lnTo>
                  <a:lnTo>
                    <a:pt x="916" y="889"/>
                  </a:lnTo>
                  <a:lnTo>
                    <a:pt x="916" y="859"/>
                  </a:lnTo>
                  <a:lnTo>
                    <a:pt x="914" y="827"/>
                  </a:lnTo>
                  <a:lnTo>
                    <a:pt x="911" y="795"/>
                  </a:lnTo>
                  <a:lnTo>
                    <a:pt x="908" y="764"/>
                  </a:lnTo>
                  <a:lnTo>
                    <a:pt x="903" y="732"/>
                  </a:lnTo>
                  <a:lnTo>
                    <a:pt x="899" y="699"/>
                  </a:lnTo>
                  <a:lnTo>
                    <a:pt x="891" y="667"/>
                  </a:lnTo>
                  <a:lnTo>
                    <a:pt x="884" y="633"/>
                  </a:lnTo>
                  <a:lnTo>
                    <a:pt x="875" y="602"/>
                  </a:lnTo>
                  <a:lnTo>
                    <a:pt x="865" y="570"/>
                  </a:lnTo>
                  <a:lnTo>
                    <a:pt x="865" y="570"/>
                  </a:lnTo>
                  <a:lnTo>
                    <a:pt x="853" y="535"/>
                  </a:lnTo>
                  <a:lnTo>
                    <a:pt x="840" y="502"/>
                  </a:lnTo>
                  <a:lnTo>
                    <a:pt x="826" y="468"/>
                  </a:lnTo>
                  <a:lnTo>
                    <a:pt x="811" y="437"/>
                  </a:lnTo>
                  <a:lnTo>
                    <a:pt x="795" y="405"/>
                  </a:lnTo>
                  <a:lnTo>
                    <a:pt x="778" y="376"/>
                  </a:lnTo>
                  <a:lnTo>
                    <a:pt x="761" y="346"/>
                  </a:lnTo>
                  <a:lnTo>
                    <a:pt x="741" y="319"/>
                  </a:lnTo>
                  <a:lnTo>
                    <a:pt x="722" y="294"/>
                  </a:lnTo>
                  <a:lnTo>
                    <a:pt x="702" y="269"/>
                  </a:lnTo>
                  <a:lnTo>
                    <a:pt x="681" y="245"/>
                  </a:lnTo>
                  <a:lnTo>
                    <a:pt x="659" y="223"/>
                  </a:lnTo>
                  <a:lnTo>
                    <a:pt x="637" y="200"/>
                  </a:lnTo>
                  <a:lnTo>
                    <a:pt x="613" y="181"/>
                  </a:lnTo>
                  <a:lnTo>
                    <a:pt x="589" y="162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37" y="129"/>
                  </a:lnTo>
                  <a:lnTo>
                    <a:pt x="510" y="113"/>
                  </a:lnTo>
                  <a:lnTo>
                    <a:pt x="481" y="99"/>
                  </a:lnTo>
                  <a:lnTo>
                    <a:pt x="454" y="86"/>
                  </a:lnTo>
                  <a:lnTo>
                    <a:pt x="402" y="62"/>
                  </a:lnTo>
                  <a:lnTo>
                    <a:pt x="351" y="45"/>
                  </a:lnTo>
                  <a:lnTo>
                    <a:pt x="302" y="31"/>
                  </a:lnTo>
                  <a:lnTo>
                    <a:pt x="258" y="19"/>
                  </a:lnTo>
                  <a:lnTo>
                    <a:pt x="215" y="12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40" y="4"/>
                  </a:lnTo>
                  <a:lnTo>
                    <a:pt x="108" y="2"/>
                  </a:lnTo>
                  <a:lnTo>
                    <a:pt x="78" y="0"/>
                  </a:lnTo>
                  <a:lnTo>
                    <a:pt x="54" y="2"/>
                  </a:lnTo>
                  <a:lnTo>
                    <a:pt x="20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7DED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7" name="Freeform 277"/>
            <p:cNvSpPr/>
            <p:nvPr/>
          </p:nvSpPr>
          <p:spPr bwMode="auto">
            <a:xfrm>
              <a:off x="5300665" y="2837498"/>
              <a:ext cx="646113" cy="19145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0" y="100"/>
                </a:cxn>
                <a:cxn ang="0">
                  <a:pos x="7" y="108"/>
                </a:cxn>
                <a:cxn ang="0">
                  <a:pos x="13" y="116"/>
                </a:cxn>
                <a:cxn ang="0">
                  <a:pos x="23" y="123"/>
                </a:cxn>
                <a:cxn ang="0">
                  <a:pos x="32" y="126"/>
                </a:cxn>
                <a:cxn ang="0">
                  <a:pos x="32" y="126"/>
                </a:cxn>
                <a:cxn ang="0">
                  <a:pos x="51" y="131"/>
                </a:cxn>
                <a:cxn ang="0">
                  <a:pos x="70" y="132"/>
                </a:cxn>
                <a:cxn ang="0">
                  <a:pos x="91" y="134"/>
                </a:cxn>
                <a:cxn ang="0">
                  <a:pos x="110" y="132"/>
                </a:cxn>
                <a:cxn ang="0">
                  <a:pos x="151" y="129"/>
                </a:cxn>
                <a:cxn ang="0">
                  <a:pos x="189" y="124"/>
                </a:cxn>
                <a:cxn ang="0">
                  <a:pos x="189" y="124"/>
                </a:cxn>
                <a:cxn ang="0">
                  <a:pos x="229" y="118"/>
                </a:cxn>
                <a:cxn ang="0">
                  <a:pos x="267" y="108"/>
                </a:cxn>
                <a:cxn ang="0">
                  <a:pos x="305" y="96"/>
                </a:cxn>
                <a:cxn ang="0">
                  <a:pos x="341" y="80"/>
                </a:cxn>
                <a:cxn ang="0">
                  <a:pos x="341" y="80"/>
                </a:cxn>
                <a:cxn ang="0">
                  <a:pos x="365" y="67"/>
                </a:cxn>
                <a:cxn ang="0">
                  <a:pos x="378" y="59"/>
                </a:cxn>
                <a:cxn ang="0">
                  <a:pos x="387" y="51"/>
                </a:cxn>
                <a:cxn ang="0">
                  <a:pos x="397" y="42"/>
                </a:cxn>
                <a:cxn ang="0">
                  <a:pos x="403" y="31"/>
                </a:cxn>
                <a:cxn ang="0">
                  <a:pos x="405" y="24"/>
                </a:cxn>
                <a:cxn ang="0">
                  <a:pos x="407" y="16"/>
                </a:cxn>
                <a:cxn ang="0">
                  <a:pos x="407" y="10"/>
                </a:cxn>
                <a:cxn ang="0">
                  <a:pos x="405" y="2"/>
                </a:cxn>
                <a:cxn ang="0">
                  <a:pos x="405" y="2"/>
                </a:cxn>
                <a:cxn ang="0">
                  <a:pos x="405" y="0"/>
                </a:cxn>
                <a:cxn ang="0">
                  <a:pos x="405" y="0"/>
                </a:cxn>
                <a:cxn ang="0">
                  <a:pos x="384" y="16"/>
                </a:cxn>
                <a:cxn ang="0">
                  <a:pos x="364" y="31"/>
                </a:cxn>
                <a:cxn ang="0">
                  <a:pos x="341" y="43"/>
                </a:cxn>
                <a:cxn ang="0">
                  <a:pos x="318" y="56"/>
                </a:cxn>
                <a:cxn ang="0">
                  <a:pos x="294" y="65"/>
                </a:cxn>
                <a:cxn ang="0">
                  <a:pos x="268" y="75"/>
                </a:cxn>
                <a:cxn ang="0">
                  <a:pos x="242" y="81"/>
                </a:cxn>
                <a:cxn ang="0">
                  <a:pos x="215" y="88"/>
                </a:cxn>
                <a:cxn ang="0">
                  <a:pos x="188" y="92"/>
                </a:cxn>
                <a:cxn ang="0">
                  <a:pos x="161" y="97"/>
                </a:cxn>
                <a:cxn ang="0">
                  <a:pos x="134" y="99"/>
                </a:cxn>
                <a:cxn ang="0">
                  <a:pos x="107" y="102"/>
                </a:cxn>
                <a:cxn ang="0">
                  <a:pos x="53" y="102"/>
                </a:cxn>
                <a:cxn ang="0">
                  <a:pos x="0" y="100"/>
                </a:cxn>
                <a:cxn ang="0">
                  <a:pos x="0" y="100"/>
                </a:cxn>
              </a:cxnLst>
              <a:rect l="0" t="0" r="r" b="b"/>
              <a:pathLst>
                <a:path w="407" h="134">
                  <a:moveTo>
                    <a:pt x="0" y="100"/>
                  </a:moveTo>
                  <a:lnTo>
                    <a:pt x="0" y="100"/>
                  </a:lnTo>
                  <a:lnTo>
                    <a:pt x="7" y="108"/>
                  </a:lnTo>
                  <a:lnTo>
                    <a:pt x="13" y="116"/>
                  </a:lnTo>
                  <a:lnTo>
                    <a:pt x="23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51" y="131"/>
                  </a:lnTo>
                  <a:lnTo>
                    <a:pt x="70" y="132"/>
                  </a:lnTo>
                  <a:lnTo>
                    <a:pt x="91" y="134"/>
                  </a:lnTo>
                  <a:lnTo>
                    <a:pt x="110" y="132"/>
                  </a:lnTo>
                  <a:lnTo>
                    <a:pt x="151" y="129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229" y="118"/>
                  </a:lnTo>
                  <a:lnTo>
                    <a:pt x="267" y="108"/>
                  </a:lnTo>
                  <a:lnTo>
                    <a:pt x="305" y="96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65" y="67"/>
                  </a:lnTo>
                  <a:lnTo>
                    <a:pt x="378" y="59"/>
                  </a:lnTo>
                  <a:lnTo>
                    <a:pt x="387" y="51"/>
                  </a:lnTo>
                  <a:lnTo>
                    <a:pt x="397" y="42"/>
                  </a:lnTo>
                  <a:lnTo>
                    <a:pt x="403" y="31"/>
                  </a:lnTo>
                  <a:lnTo>
                    <a:pt x="405" y="24"/>
                  </a:lnTo>
                  <a:lnTo>
                    <a:pt x="407" y="16"/>
                  </a:lnTo>
                  <a:lnTo>
                    <a:pt x="407" y="10"/>
                  </a:lnTo>
                  <a:lnTo>
                    <a:pt x="405" y="2"/>
                  </a:lnTo>
                  <a:lnTo>
                    <a:pt x="405" y="2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384" y="16"/>
                  </a:lnTo>
                  <a:lnTo>
                    <a:pt x="364" y="31"/>
                  </a:lnTo>
                  <a:lnTo>
                    <a:pt x="341" y="43"/>
                  </a:lnTo>
                  <a:lnTo>
                    <a:pt x="318" y="56"/>
                  </a:lnTo>
                  <a:lnTo>
                    <a:pt x="294" y="65"/>
                  </a:lnTo>
                  <a:lnTo>
                    <a:pt x="268" y="75"/>
                  </a:lnTo>
                  <a:lnTo>
                    <a:pt x="242" y="81"/>
                  </a:lnTo>
                  <a:lnTo>
                    <a:pt x="215" y="88"/>
                  </a:lnTo>
                  <a:lnTo>
                    <a:pt x="188" y="92"/>
                  </a:lnTo>
                  <a:lnTo>
                    <a:pt x="161" y="97"/>
                  </a:lnTo>
                  <a:lnTo>
                    <a:pt x="134" y="99"/>
                  </a:lnTo>
                  <a:lnTo>
                    <a:pt x="107" y="102"/>
                  </a:lnTo>
                  <a:lnTo>
                    <a:pt x="53" y="102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8" name="Freeform 278"/>
            <p:cNvSpPr/>
            <p:nvPr/>
          </p:nvSpPr>
          <p:spPr bwMode="auto">
            <a:xfrm>
              <a:off x="5260977" y="2747487"/>
              <a:ext cx="682625" cy="235744"/>
            </a:xfrm>
            <a:custGeom>
              <a:avLst/>
              <a:gdLst/>
              <a:ahLst/>
              <a:cxnLst>
                <a:cxn ang="0">
                  <a:pos x="325" y="40"/>
                </a:cxn>
                <a:cxn ang="0">
                  <a:pos x="325" y="40"/>
                </a:cxn>
                <a:cxn ang="0">
                  <a:pos x="320" y="41"/>
                </a:cxn>
                <a:cxn ang="0">
                  <a:pos x="314" y="44"/>
                </a:cxn>
                <a:cxn ang="0">
                  <a:pos x="308" y="46"/>
                </a:cxn>
                <a:cxn ang="0">
                  <a:pos x="303" y="49"/>
                </a:cxn>
                <a:cxn ang="0">
                  <a:pos x="303" y="49"/>
                </a:cxn>
                <a:cxn ang="0">
                  <a:pos x="267" y="62"/>
                </a:cxn>
                <a:cxn ang="0">
                  <a:pos x="230" y="71"/>
                </a:cxn>
                <a:cxn ang="0">
                  <a:pos x="192" y="79"/>
                </a:cxn>
                <a:cxn ang="0">
                  <a:pos x="154" y="84"/>
                </a:cxn>
                <a:cxn ang="0">
                  <a:pos x="116" y="87"/>
                </a:cxn>
                <a:cxn ang="0">
                  <a:pos x="78" y="89"/>
                </a:cxn>
                <a:cxn ang="0">
                  <a:pos x="40" y="89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5" y="103"/>
                </a:cxn>
                <a:cxn ang="0">
                  <a:pos x="9" y="124"/>
                </a:cxn>
                <a:cxn ang="0">
                  <a:pos x="16" y="144"/>
                </a:cxn>
                <a:cxn ang="0">
                  <a:pos x="25" y="163"/>
                </a:cxn>
                <a:cxn ang="0">
                  <a:pos x="25" y="163"/>
                </a:cxn>
                <a:cxn ang="0">
                  <a:pos x="78" y="165"/>
                </a:cxn>
                <a:cxn ang="0">
                  <a:pos x="132" y="165"/>
                </a:cxn>
                <a:cxn ang="0">
                  <a:pos x="159" y="162"/>
                </a:cxn>
                <a:cxn ang="0">
                  <a:pos x="186" y="160"/>
                </a:cxn>
                <a:cxn ang="0">
                  <a:pos x="213" y="155"/>
                </a:cxn>
                <a:cxn ang="0">
                  <a:pos x="240" y="151"/>
                </a:cxn>
                <a:cxn ang="0">
                  <a:pos x="267" y="144"/>
                </a:cxn>
                <a:cxn ang="0">
                  <a:pos x="293" y="138"/>
                </a:cxn>
                <a:cxn ang="0">
                  <a:pos x="319" y="128"/>
                </a:cxn>
                <a:cxn ang="0">
                  <a:pos x="343" y="119"/>
                </a:cxn>
                <a:cxn ang="0">
                  <a:pos x="366" y="106"/>
                </a:cxn>
                <a:cxn ang="0">
                  <a:pos x="389" y="94"/>
                </a:cxn>
                <a:cxn ang="0">
                  <a:pos x="409" y="79"/>
                </a:cxn>
                <a:cxn ang="0">
                  <a:pos x="430" y="63"/>
                </a:cxn>
                <a:cxn ang="0">
                  <a:pos x="430" y="63"/>
                </a:cxn>
                <a:cxn ang="0">
                  <a:pos x="424" y="32"/>
                </a:cxn>
                <a:cxn ang="0">
                  <a:pos x="416" y="0"/>
                </a:cxn>
                <a:cxn ang="0">
                  <a:pos x="416" y="0"/>
                </a:cxn>
                <a:cxn ang="0">
                  <a:pos x="395" y="13"/>
                </a:cxn>
                <a:cxn ang="0">
                  <a:pos x="373" y="24"/>
                </a:cxn>
                <a:cxn ang="0">
                  <a:pos x="349" y="32"/>
                </a:cxn>
                <a:cxn ang="0">
                  <a:pos x="325" y="40"/>
                </a:cxn>
                <a:cxn ang="0">
                  <a:pos x="325" y="40"/>
                </a:cxn>
              </a:cxnLst>
              <a:rect l="0" t="0" r="r" b="b"/>
              <a:pathLst>
                <a:path w="430" h="165">
                  <a:moveTo>
                    <a:pt x="325" y="40"/>
                  </a:moveTo>
                  <a:lnTo>
                    <a:pt x="325" y="40"/>
                  </a:lnTo>
                  <a:lnTo>
                    <a:pt x="320" y="41"/>
                  </a:lnTo>
                  <a:lnTo>
                    <a:pt x="314" y="44"/>
                  </a:lnTo>
                  <a:lnTo>
                    <a:pt x="308" y="46"/>
                  </a:lnTo>
                  <a:lnTo>
                    <a:pt x="303" y="49"/>
                  </a:lnTo>
                  <a:lnTo>
                    <a:pt x="303" y="49"/>
                  </a:lnTo>
                  <a:lnTo>
                    <a:pt x="267" y="62"/>
                  </a:lnTo>
                  <a:lnTo>
                    <a:pt x="230" y="71"/>
                  </a:lnTo>
                  <a:lnTo>
                    <a:pt x="192" y="79"/>
                  </a:lnTo>
                  <a:lnTo>
                    <a:pt x="154" y="84"/>
                  </a:lnTo>
                  <a:lnTo>
                    <a:pt x="116" y="87"/>
                  </a:lnTo>
                  <a:lnTo>
                    <a:pt x="78" y="89"/>
                  </a:lnTo>
                  <a:lnTo>
                    <a:pt x="4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5" y="103"/>
                  </a:lnTo>
                  <a:lnTo>
                    <a:pt x="9" y="124"/>
                  </a:lnTo>
                  <a:lnTo>
                    <a:pt x="16" y="144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78" y="165"/>
                  </a:lnTo>
                  <a:lnTo>
                    <a:pt x="132" y="165"/>
                  </a:lnTo>
                  <a:lnTo>
                    <a:pt x="159" y="162"/>
                  </a:lnTo>
                  <a:lnTo>
                    <a:pt x="186" y="160"/>
                  </a:lnTo>
                  <a:lnTo>
                    <a:pt x="213" y="155"/>
                  </a:lnTo>
                  <a:lnTo>
                    <a:pt x="240" y="151"/>
                  </a:lnTo>
                  <a:lnTo>
                    <a:pt x="267" y="144"/>
                  </a:lnTo>
                  <a:lnTo>
                    <a:pt x="293" y="138"/>
                  </a:lnTo>
                  <a:lnTo>
                    <a:pt x="319" y="128"/>
                  </a:lnTo>
                  <a:lnTo>
                    <a:pt x="343" y="119"/>
                  </a:lnTo>
                  <a:lnTo>
                    <a:pt x="366" y="106"/>
                  </a:lnTo>
                  <a:lnTo>
                    <a:pt x="389" y="94"/>
                  </a:lnTo>
                  <a:lnTo>
                    <a:pt x="409" y="79"/>
                  </a:lnTo>
                  <a:lnTo>
                    <a:pt x="430" y="63"/>
                  </a:lnTo>
                  <a:lnTo>
                    <a:pt x="430" y="63"/>
                  </a:lnTo>
                  <a:lnTo>
                    <a:pt x="424" y="32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395" y="13"/>
                  </a:lnTo>
                  <a:lnTo>
                    <a:pt x="373" y="24"/>
                  </a:lnTo>
                  <a:lnTo>
                    <a:pt x="349" y="32"/>
                  </a:lnTo>
                  <a:lnTo>
                    <a:pt x="325" y="40"/>
                  </a:lnTo>
                  <a:lnTo>
                    <a:pt x="325" y="40"/>
                  </a:lnTo>
                  <a:close/>
                </a:path>
              </a:pathLst>
            </a:custGeom>
            <a:solidFill>
              <a:srgbClr val="FF49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9" name="Freeform 279"/>
            <p:cNvSpPr/>
            <p:nvPr/>
          </p:nvSpPr>
          <p:spPr bwMode="auto">
            <a:xfrm>
              <a:off x="5253040" y="2684622"/>
              <a:ext cx="668338" cy="19002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14" y="0"/>
                </a:cxn>
                <a:cxn ang="0">
                  <a:pos x="394" y="15"/>
                </a:cxn>
                <a:cxn ang="0">
                  <a:pos x="371" y="28"/>
                </a:cxn>
                <a:cxn ang="0">
                  <a:pos x="348" y="41"/>
                </a:cxn>
                <a:cxn ang="0">
                  <a:pos x="322" y="53"/>
                </a:cxn>
                <a:cxn ang="0">
                  <a:pos x="297" y="63"/>
                </a:cxn>
                <a:cxn ang="0">
                  <a:pos x="272" y="71"/>
                </a:cxn>
                <a:cxn ang="0">
                  <a:pos x="245" y="79"/>
                </a:cxn>
                <a:cxn ang="0">
                  <a:pos x="218" y="85"/>
                </a:cxn>
                <a:cxn ang="0">
                  <a:pos x="191" y="92"/>
                </a:cxn>
                <a:cxn ang="0">
                  <a:pos x="162" y="96"/>
                </a:cxn>
                <a:cxn ang="0">
                  <a:pos x="106" y="103"/>
                </a:cxn>
                <a:cxn ang="0">
                  <a:pos x="53" y="10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45" y="133"/>
                </a:cxn>
                <a:cxn ang="0">
                  <a:pos x="83" y="133"/>
                </a:cxn>
                <a:cxn ang="0">
                  <a:pos x="121" y="131"/>
                </a:cxn>
                <a:cxn ang="0">
                  <a:pos x="159" y="128"/>
                </a:cxn>
                <a:cxn ang="0">
                  <a:pos x="197" y="123"/>
                </a:cxn>
                <a:cxn ang="0">
                  <a:pos x="235" y="115"/>
                </a:cxn>
                <a:cxn ang="0">
                  <a:pos x="272" y="106"/>
                </a:cxn>
                <a:cxn ang="0">
                  <a:pos x="308" y="93"/>
                </a:cxn>
                <a:cxn ang="0">
                  <a:pos x="308" y="93"/>
                </a:cxn>
                <a:cxn ang="0">
                  <a:pos x="313" y="90"/>
                </a:cxn>
                <a:cxn ang="0">
                  <a:pos x="319" y="88"/>
                </a:cxn>
                <a:cxn ang="0">
                  <a:pos x="325" y="85"/>
                </a:cxn>
                <a:cxn ang="0">
                  <a:pos x="330" y="84"/>
                </a:cxn>
                <a:cxn ang="0">
                  <a:pos x="330" y="84"/>
                </a:cxn>
                <a:cxn ang="0">
                  <a:pos x="354" y="76"/>
                </a:cxn>
                <a:cxn ang="0">
                  <a:pos x="378" y="68"/>
                </a:cxn>
                <a:cxn ang="0">
                  <a:pos x="400" y="57"/>
                </a:cxn>
                <a:cxn ang="0">
                  <a:pos x="421" y="44"/>
                </a:cxn>
                <a:cxn ang="0">
                  <a:pos x="421" y="44"/>
                </a:cxn>
                <a:cxn ang="0">
                  <a:pos x="416" y="23"/>
                </a:cxn>
                <a:cxn ang="0">
                  <a:pos x="414" y="12"/>
                </a:cxn>
                <a:cxn ang="0">
                  <a:pos x="414" y="3"/>
                </a:cxn>
                <a:cxn ang="0">
                  <a:pos x="414" y="3"/>
                </a:cxn>
                <a:cxn ang="0">
                  <a:pos x="414" y="0"/>
                </a:cxn>
                <a:cxn ang="0">
                  <a:pos x="414" y="0"/>
                </a:cxn>
              </a:cxnLst>
              <a:rect l="0" t="0" r="r" b="b"/>
              <a:pathLst>
                <a:path w="421" h="133">
                  <a:moveTo>
                    <a:pt x="414" y="0"/>
                  </a:moveTo>
                  <a:lnTo>
                    <a:pt x="414" y="0"/>
                  </a:lnTo>
                  <a:lnTo>
                    <a:pt x="394" y="15"/>
                  </a:lnTo>
                  <a:lnTo>
                    <a:pt x="371" y="28"/>
                  </a:lnTo>
                  <a:lnTo>
                    <a:pt x="348" y="41"/>
                  </a:lnTo>
                  <a:lnTo>
                    <a:pt x="322" y="53"/>
                  </a:lnTo>
                  <a:lnTo>
                    <a:pt x="297" y="63"/>
                  </a:lnTo>
                  <a:lnTo>
                    <a:pt x="272" y="71"/>
                  </a:lnTo>
                  <a:lnTo>
                    <a:pt x="245" y="79"/>
                  </a:lnTo>
                  <a:lnTo>
                    <a:pt x="218" y="85"/>
                  </a:lnTo>
                  <a:lnTo>
                    <a:pt x="191" y="92"/>
                  </a:lnTo>
                  <a:lnTo>
                    <a:pt x="162" y="96"/>
                  </a:lnTo>
                  <a:lnTo>
                    <a:pt x="106" y="103"/>
                  </a:lnTo>
                  <a:lnTo>
                    <a:pt x="5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45" y="133"/>
                  </a:lnTo>
                  <a:lnTo>
                    <a:pt x="83" y="133"/>
                  </a:lnTo>
                  <a:lnTo>
                    <a:pt x="121" y="131"/>
                  </a:lnTo>
                  <a:lnTo>
                    <a:pt x="159" y="128"/>
                  </a:lnTo>
                  <a:lnTo>
                    <a:pt x="197" y="123"/>
                  </a:lnTo>
                  <a:lnTo>
                    <a:pt x="235" y="115"/>
                  </a:lnTo>
                  <a:lnTo>
                    <a:pt x="272" y="106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13" y="90"/>
                  </a:lnTo>
                  <a:lnTo>
                    <a:pt x="319" y="88"/>
                  </a:lnTo>
                  <a:lnTo>
                    <a:pt x="325" y="85"/>
                  </a:lnTo>
                  <a:lnTo>
                    <a:pt x="330" y="84"/>
                  </a:lnTo>
                  <a:lnTo>
                    <a:pt x="330" y="84"/>
                  </a:lnTo>
                  <a:lnTo>
                    <a:pt x="354" y="76"/>
                  </a:lnTo>
                  <a:lnTo>
                    <a:pt x="378" y="68"/>
                  </a:lnTo>
                  <a:lnTo>
                    <a:pt x="400" y="57"/>
                  </a:lnTo>
                  <a:lnTo>
                    <a:pt x="421" y="44"/>
                  </a:lnTo>
                  <a:lnTo>
                    <a:pt x="421" y="44"/>
                  </a:lnTo>
                  <a:lnTo>
                    <a:pt x="416" y="23"/>
                  </a:lnTo>
                  <a:lnTo>
                    <a:pt x="414" y="1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44B09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0" name="Freeform 280"/>
            <p:cNvSpPr/>
            <p:nvPr/>
          </p:nvSpPr>
          <p:spPr bwMode="auto">
            <a:xfrm>
              <a:off x="5321302" y="284749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1" name="Freeform 281"/>
            <p:cNvSpPr/>
            <p:nvPr/>
          </p:nvSpPr>
          <p:spPr bwMode="auto">
            <a:xfrm>
              <a:off x="5386390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" name="Freeform 282"/>
            <p:cNvSpPr/>
            <p:nvPr/>
          </p:nvSpPr>
          <p:spPr bwMode="auto">
            <a:xfrm>
              <a:off x="5505452" y="299466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" name="Freeform 283"/>
            <p:cNvSpPr/>
            <p:nvPr/>
          </p:nvSpPr>
          <p:spPr bwMode="auto">
            <a:xfrm>
              <a:off x="5610227" y="2980373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" name="Freeform 284"/>
            <p:cNvSpPr/>
            <p:nvPr/>
          </p:nvSpPr>
          <p:spPr bwMode="auto">
            <a:xfrm>
              <a:off x="5716590" y="2960370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" name="Freeform 285"/>
            <p:cNvSpPr/>
            <p:nvPr/>
          </p:nvSpPr>
          <p:spPr bwMode="auto">
            <a:xfrm>
              <a:off x="5811840" y="2920365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" name="Freeform 286"/>
            <p:cNvSpPr/>
            <p:nvPr/>
          </p:nvSpPr>
          <p:spPr bwMode="auto">
            <a:xfrm>
              <a:off x="5900740" y="2881789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" name="Freeform 287"/>
            <p:cNvSpPr/>
            <p:nvPr/>
          </p:nvSpPr>
          <p:spPr bwMode="auto">
            <a:xfrm>
              <a:off x="5419727" y="2843213"/>
              <a:ext cx="20638" cy="2000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8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3" y="8"/>
                </a:cxn>
                <a:cxn ang="0">
                  <a:pos x="13" y="8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lnTo>
                    <a:pt x="13" y="8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" name="Freeform 288"/>
            <p:cNvSpPr/>
            <p:nvPr/>
          </p:nvSpPr>
          <p:spPr bwMode="auto">
            <a:xfrm>
              <a:off x="5526090" y="2831783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4" name="Freeform 289"/>
            <p:cNvSpPr/>
            <p:nvPr/>
          </p:nvSpPr>
          <p:spPr bwMode="auto">
            <a:xfrm>
              <a:off x="5634040" y="2810352"/>
              <a:ext cx="19050" cy="18574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1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lnTo>
                    <a:pt x="12" y="7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5" name="Freeform 290"/>
            <p:cNvSpPr/>
            <p:nvPr/>
          </p:nvSpPr>
          <p:spPr bwMode="auto">
            <a:xfrm>
              <a:off x="5738815" y="277891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6" name="Freeform 291"/>
            <p:cNvSpPr/>
            <p:nvPr/>
          </p:nvSpPr>
          <p:spPr bwMode="auto">
            <a:xfrm>
              <a:off x="5842002" y="274462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FF8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7" name="Freeform 292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  <a:cxn ang="0">
                  <a:pos x="111" y="177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  <a:lnTo>
                    <a:pt x="111" y="177"/>
                  </a:lnTo>
                  <a:close/>
                </a:path>
              </a:pathLst>
            </a:custGeom>
            <a:solidFill>
              <a:srgbClr val="B3BB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8" name="Freeform 293"/>
            <p:cNvSpPr/>
            <p:nvPr/>
          </p:nvSpPr>
          <p:spPr bwMode="auto">
            <a:xfrm>
              <a:off x="5510215" y="397193"/>
              <a:ext cx="390525" cy="252889"/>
            </a:xfrm>
            <a:custGeom>
              <a:avLst/>
              <a:gdLst/>
              <a:ahLst/>
              <a:cxnLst>
                <a:cxn ang="0">
                  <a:pos x="111" y="177"/>
                </a:cxn>
                <a:cxn ang="0">
                  <a:pos x="111" y="57"/>
                </a:cxn>
                <a:cxn ang="0">
                  <a:pos x="246" y="104"/>
                </a:cxn>
                <a:cxn ang="0">
                  <a:pos x="214" y="0"/>
                </a:cxn>
                <a:cxn ang="0">
                  <a:pos x="0" y="104"/>
                </a:cxn>
              </a:cxnLst>
              <a:rect l="0" t="0" r="r" b="b"/>
              <a:pathLst>
                <a:path w="246" h="177">
                  <a:moveTo>
                    <a:pt x="111" y="177"/>
                  </a:moveTo>
                  <a:lnTo>
                    <a:pt x="111" y="57"/>
                  </a:lnTo>
                  <a:lnTo>
                    <a:pt x="246" y="104"/>
                  </a:lnTo>
                  <a:lnTo>
                    <a:pt x="214" y="0"/>
                  </a:lnTo>
                  <a:lnTo>
                    <a:pt x="0" y="10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9" name="Freeform 294"/>
            <p:cNvSpPr/>
            <p:nvPr/>
          </p:nvSpPr>
          <p:spPr bwMode="auto">
            <a:xfrm>
              <a:off x="5794377" y="498634"/>
              <a:ext cx="368300" cy="475774"/>
            </a:xfrm>
            <a:custGeom>
              <a:avLst/>
              <a:gdLst/>
              <a:ahLst/>
              <a:cxnLst>
                <a:cxn ang="0">
                  <a:pos x="15" y="187"/>
                </a:cxn>
                <a:cxn ang="0">
                  <a:pos x="0" y="83"/>
                </a:cxn>
                <a:cxn ang="0">
                  <a:pos x="149" y="125"/>
                </a:cxn>
                <a:cxn ang="0">
                  <a:pos x="145" y="0"/>
                </a:cxn>
                <a:cxn ang="0">
                  <a:pos x="216" y="71"/>
                </a:cxn>
                <a:cxn ang="0">
                  <a:pos x="232" y="217"/>
                </a:cxn>
                <a:cxn ang="0">
                  <a:pos x="86" y="168"/>
                </a:cxn>
                <a:cxn ang="0">
                  <a:pos x="96" y="333"/>
                </a:cxn>
                <a:cxn ang="0">
                  <a:pos x="96" y="333"/>
                </a:cxn>
                <a:cxn ang="0">
                  <a:pos x="86" y="317"/>
                </a:cxn>
                <a:cxn ang="0">
                  <a:pos x="61" y="281"/>
                </a:cxn>
                <a:cxn ang="0">
                  <a:pos x="46" y="257"/>
                </a:cxn>
                <a:cxn ang="0">
                  <a:pos x="34" y="233"/>
                </a:cxn>
                <a:cxn ang="0">
                  <a:pos x="23" y="209"/>
                </a:cxn>
                <a:cxn ang="0">
                  <a:pos x="15" y="187"/>
                </a:cxn>
                <a:cxn ang="0">
                  <a:pos x="15" y="187"/>
                </a:cxn>
              </a:cxnLst>
              <a:rect l="0" t="0" r="r" b="b"/>
              <a:pathLst>
                <a:path w="232" h="333">
                  <a:moveTo>
                    <a:pt x="15" y="187"/>
                  </a:moveTo>
                  <a:lnTo>
                    <a:pt x="0" y="83"/>
                  </a:lnTo>
                  <a:lnTo>
                    <a:pt x="149" y="125"/>
                  </a:lnTo>
                  <a:lnTo>
                    <a:pt x="145" y="0"/>
                  </a:lnTo>
                  <a:lnTo>
                    <a:pt x="216" y="71"/>
                  </a:lnTo>
                  <a:lnTo>
                    <a:pt x="232" y="217"/>
                  </a:lnTo>
                  <a:lnTo>
                    <a:pt x="86" y="168"/>
                  </a:lnTo>
                  <a:lnTo>
                    <a:pt x="96" y="333"/>
                  </a:lnTo>
                  <a:lnTo>
                    <a:pt x="96" y="333"/>
                  </a:lnTo>
                  <a:lnTo>
                    <a:pt x="86" y="317"/>
                  </a:lnTo>
                  <a:lnTo>
                    <a:pt x="61" y="281"/>
                  </a:lnTo>
                  <a:lnTo>
                    <a:pt x="46" y="257"/>
                  </a:lnTo>
                  <a:lnTo>
                    <a:pt x="34" y="233"/>
                  </a:lnTo>
                  <a:lnTo>
                    <a:pt x="23" y="209"/>
                  </a:lnTo>
                  <a:lnTo>
                    <a:pt x="15" y="187"/>
                  </a:lnTo>
                  <a:lnTo>
                    <a:pt x="15" y="187"/>
                  </a:lnTo>
                  <a:close/>
                </a:path>
              </a:pathLst>
            </a:custGeom>
            <a:solidFill>
              <a:srgbClr val="FF9A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0" name="Freeform 295"/>
            <p:cNvSpPr/>
            <p:nvPr/>
          </p:nvSpPr>
          <p:spPr bwMode="auto">
            <a:xfrm>
              <a:off x="6038852" y="842963"/>
              <a:ext cx="169863" cy="957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7"/>
                </a:cxn>
                <a:cxn ang="0">
                  <a:pos x="107" y="30"/>
                </a:cxn>
                <a:cxn ang="0">
                  <a:pos x="0" y="0"/>
                </a:cxn>
              </a:cxnLst>
              <a:rect l="0" t="0" r="r" b="b"/>
              <a:pathLst>
                <a:path w="107" h="67">
                  <a:moveTo>
                    <a:pt x="0" y="0"/>
                  </a:moveTo>
                  <a:lnTo>
                    <a:pt x="10" y="67"/>
                  </a:lnTo>
                  <a:lnTo>
                    <a:pt x="107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1" name="Freeform 296"/>
            <p:cNvSpPr/>
            <p:nvPr/>
          </p:nvSpPr>
          <p:spPr bwMode="auto">
            <a:xfrm>
              <a:off x="6269040" y="725805"/>
              <a:ext cx="112713" cy="137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6"/>
                </a:cxn>
                <a:cxn ang="0">
                  <a:pos x="71" y="71"/>
                </a:cxn>
                <a:cxn ang="0">
                  <a:pos x="0" y="0"/>
                </a:cxn>
              </a:cxnLst>
              <a:rect l="0" t="0" r="r" b="b"/>
              <a:pathLst>
                <a:path w="71" h="96">
                  <a:moveTo>
                    <a:pt x="0" y="0"/>
                  </a:moveTo>
                  <a:lnTo>
                    <a:pt x="3" y="96"/>
                  </a:lnTo>
                  <a:lnTo>
                    <a:pt x="71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2" name="Freeform 297"/>
            <p:cNvSpPr/>
            <p:nvPr/>
          </p:nvSpPr>
          <p:spPr bwMode="auto">
            <a:xfrm>
              <a:off x="6137277" y="1394460"/>
              <a:ext cx="33338" cy="27146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21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21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3" name="Freeform 298"/>
            <p:cNvSpPr/>
            <p:nvPr/>
          </p:nvSpPr>
          <p:spPr bwMode="auto">
            <a:xfrm>
              <a:off x="6329365" y="1325880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6" y="18"/>
                </a:cxn>
                <a:cxn ang="0">
                  <a:pos x="3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9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4" name="Freeform 299"/>
            <p:cNvSpPr/>
            <p:nvPr/>
          </p:nvSpPr>
          <p:spPr bwMode="auto">
            <a:xfrm>
              <a:off x="6283327" y="1421607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4" y="19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6" y="19"/>
                </a:cxn>
                <a:cxn ang="0">
                  <a:pos x="3" y="17"/>
                </a:cxn>
                <a:cxn ang="0">
                  <a:pos x="2" y="14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1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5" name="Freeform 300"/>
            <p:cNvSpPr/>
            <p:nvPr/>
          </p:nvSpPr>
          <p:spPr bwMode="auto">
            <a:xfrm>
              <a:off x="6176965" y="1491615"/>
              <a:ext cx="31750" cy="27146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6" y="16"/>
                </a:cxn>
                <a:cxn ang="0">
                  <a:pos x="13" y="17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5" y="17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5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6" name="Freeform 301"/>
            <p:cNvSpPr/>
            <p:nvPr/>
          </p:nvSpPr>
          <p:spPr bwMode="auto">
            <a:xfrm>
              <a:off x="6459540" y="1441609"/>
              <a:ext cx="30163" cy="3000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11"/>
                </a:cxn>
                <a:cxn ang="0">
                  <a:pos x="19" y="14"/>
                </a:cxn>
                <a:cxn ang="0">
                  <a:pos x="18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3" y="18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9" y="11"/>
                </a:cxn>
              </a:cxnLst>
              <a:rect l="0" t="0" r="r" b="b"/>
              <a:pathLst>
                <a:path w="19" h="21">
                  <a:moveTo>
                    <a:pt x="19" y="11"/>
                  </a:moveTo>
                  <a:lnTo>
                    <a:pt x="19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7" name="Freeform 302"/>
            <p:cNvSpPr/>
            <p:nvPr/>
          </p:nvSpPr>
          <p:spPr bwMode="auto">
            <a:xfrm>
              <a:off x="6475415" y="1285875"/>
              <a:ext cx="30163" cy="2714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17"/>
                </a:cxn>
                <a:cxn ang="0">
                  <a:pos x="3" y="15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7" y="1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9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15D7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8" name="Freeform 303"/>
            <p:cNvSpPr/>
            <p:nvPr/>
          </p:nvSpPr>
          <p:spPr bwMode="auto">
            <a:xfrm>
              <a:off x="6129340" y="1713072"/>
              <a:ext cx="322263" cy="20002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61"/>
                </a:cxn>
                <a:cxn ang="0">
                  <a:pos x="10" y="107"/>
                </a:cxn>
                <a:cxn ang="0">
                  <a:pos x="5" y="126"/>
                </a:cxn>
                <a:cxn ang="0">
                  <a:pos x="0" y="140"/>
                </a:cxn>
                <a:cxn ang="0">
                  <a:pos x="183" y="88"/>
                </a:cxn>
                <a:cxn ang="0">
                  <a:pos x="203" y="0"/>
                </a:cxn>
                <a:cxn ang="0">
                  <a:pos x="29" y="4"/>
                </a:cxn>
              </a:cxnLst>
              <a:rect l="0" t="0" r="r" b="b"/>
              <a:pathLst>
                <a:path w="203" h="140">
                  <a:moveTo>
                    <a:pt x="29" y="4"/>
                  </a:moveTo>
                  <a:lnTo>
                    <a:pt x="29" y="4"/>
                  </a:lnTo>
                  <a:lnTo>
                    <a:pt x="19" y="61"/>
                  </a:lnTo>
                  <a:lnTo>
                    <a:pt x="10" y="107"/>
                  </a:lnTo>
                  <a:lnTo>
                    <a:pt x="5" y="126"/>
                  </a:lnTo>
                  <a:lnTo>
                    <a:pt x="0" y="140"/>
                  </a:lnTo>
                  <a:lnTo>
                    <a:pt x="183" y="88"/>
                  </a:lnTo>
                  <a:lnTo>
                    <a:pt x="203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FF744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29" name="Freeform 304"/>
            <p:cNvSpPr/>
            <p:nvPr/>
          </p:nvSpPr>
          <p:spPr bwMode="auto">
            <a:xfrm>
              <a:off x="6219827" y="1761649"/>
              <a:ext cx="158750" cy="7715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54"/>
                </a:cxn>
                <a:cxn ang="0">
                  <a:pos x="91" y="35"/>
                </a:cxn>
                <a:cxn ang="0">
                  <a:pos x="100" y="0"/>
                </a:cxn>
                <a:cxn ang="0">
                  <a:pos x="7" y="3"/>
                </a:cxn>
              </a:cxnLst>
              <a:rect l="0" t="0" r="r" b="b"/>
              <a:pathLst>
                <a:path w="100" h="54">
                  <a:moveTo>
                    <a:pt x="7" y="3"/>
                  </a:moveTo>
                  <a:lnTo>
                    <a:pt x="0" y="54"/>
                  </a:lnTo>
                  <a:lnTo>
                    <a:pt x="91" y="35"/>
                  </a:lnTo>
                  <a:lnTo>
                    <a:pt x="10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0" name="Freeform 305"/>
            <p:cNvSpPr/>
            <p:nvPr/>
          </p:nvSpPr>
          <p:spPr bwMode="auto">
            <a:xfrm>
              <a:off x="5926140" y="1977390"/>
              <a:ext cx="249238" cy="29860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57" y="61"/>
                </a:cxn>
                <a:cxn ang="0">
                  <a:pos x="44" y="106"/>
                </a:cxn>
                <a:cxn ang="0">
                  <a:pos x="128" y="157"/>
                </a:cxn>
                <a:cxn ang="0">
                  <a:pos x="0" y="209"/>
                </a:cxn>
                <a:cxn ang="0">
                  <a:pos x="0" y="209"/>
                </a:cxn>
                <a:cxn ang="0">
                  <a:pos x="11" y="176"/>
                </a:cxn>
                <a:cxn ang="0">
                  <a:pos x="38" y="106"/>
                </a:cxn>
                <a:cxn ang="0">
                  <a:pos x="54" y="68"/>
                </a:cxn>
                <a:cxn ang="0">
                  <a:pos x="68" y="33"/>
                </a:cxn>
                <a:cxn ang="0">
                  <a:pos x="79" y="9"/>
                </a:cxn>
                <a:cxn ang="0">
                  <a:pos x="84" y="3"/>
                </a:cxn>
                <a:cxn ang="0">
                  <a:pos x="87" y="0"/>
                </a:cxn>
                <a:cxn ang="0">
                  <a:pos x="87" y="0"/>
                </a:cxn>
              </a:cxnLst>
              <a:rect l="0" t="0" r="r" b="b"/>
              <a:pathLst>
                <a:path w="157" h="209">
                  <a:moveTo>
                    <a:pt x="87" y="0"/>
                  </a:moveTo>
                  <a:lnTo>
                    <a:pt x="157" y="61"/>
                  </a:lnTo>
                  <a:lnTo>
                    <a:pt x="44" y="106"/>
                  </a:lnTo>
                  <a:lnTo>
                    <a:pt x="128" y="15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11" y="176"/>
                  </a:lnTo>
                  <a:lnTo>
                    <a:pt x="38" y="106"/>
                  </a:lnTo>
                  <a:lnTo>
                    <a:pt x="54" y="68"/>
                  </a:lnTo>
                  <a:lnTo>
                    <a:pt x="68" y="33"/>
                  </a:lnTo>
                  <a:lnTo>
                    <a:pt x="79" y="9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1" name="Freeform 306"/>
            <p:cNvSpPr/>
            <p:nvPr/>
          </p:nvSpPr>
          <p:spPr bwMode="auto">
            <a:xfrm>
              <a:off x="6180140" y="1888808"/>
              <a:ext cx="265113" cy="3171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2" y="130"/>
                </a:cxn>
                <a:cxn ang="0">
                  <a:pos x="0" y="179"/>
                </a:cxn>
                <a:cxn ang="0">
                  <a:pos x="43" y="222"/>
                </a:cxn>
                <a:cxn ang="0">
                  <a:pos x="45" y="222"/>
                </a:cxn>
                <a:cxn ang="0">
                  <a:pos x="45" y="222"/>
                </a:cxn>
                <a:cxn ang="0">
                  <a:pos x="62" y="203"/>
                </a:cxn>
                <a:cxn ang="0">
                  <a:pos x="76" y="184"/>
                </a:cxn>
                <a:cxn ang="0">
                  <a:pos x="94" y="158"/>
                </a:cxn>
                <a:cxn ang="0">
                  <a:pos x="113" y="128"/>
                </a:cxn>
                <a:cxn ang="0">
                  <a:pos x="132" y="92"/>
                </a:cxn>
                <a:cxn ang="0">
                  <a:pos x="151" y="49"/>
                </a:cxn>
                <a:cxn ang="0">
                  <a:pos x="159" y="25"/>
                </a:cxn>
                <a:cxn ang="0">
                  <a:pos x="167" y="0"/>
                </a:cxn>
                <a:cxn ang="0">
                  <a:pos x="0" y="42"/>
                </a:cxn>
              </a:cxnLst>
              <a:rect l="0" t="0" r="r" b="b"/>
              <a:pathLst>
                <a:path w="167" h="222">
                  <a:moveTo>
                    <a:pt x="0" y="42"/>
                  </a:moveTo>
                  <a:lnTo>
                    <a:pt x="92" y="130"/>
                  </a:lnTo>
                  <a:lnTo>
                    <a:pt x="0" y="179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62" y="203"/>
                  </a:lnTo>
                  <a:lnTo>
                    <a:pt x="76" y="184"/>
                  </a:lnTo>
                  <a:lnTo>
                    <a:pt x="94" y="158"/>
                  </a:lnTo>
                  <a:lnTo>
                    <a:pt x="113" y="128"/>
                  </a:lnTo>
                  <a:lnTo>
                    <a:pt x="132" y="92"/>
                  </a:lnTo>
                  <a:lnTo>
                    <a:pt x="151" y="49"/>
                  </a:lnTo>
                  <a:lnTo>
                    <a:pt x="159" y="25"/>
                  </a:lnTo>
                  <a:lnTo>
                    <a:pt x="16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7" name="Freeform 307"/>
            <p:cNvSpPr/>
            <p:nvPr/>
          </p:nvSpPr>
          <p:spPr bwMode="auto">
            <a:xfrm>
              <a:off x="6316665" y="1928813"/>
              <a:ext cx="111125" cy="857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7" y="30"/>
                </a:cxn>
                <a:cxn ang="0">
                  <a:pos x="70" y="0"/>
                </a:cxn>
                <a:cxn ang="0">
                  <a:pos x="0" y="19"/>
                </a:cxn>
              </a:cxnLst>
              <a:rect l="0" t="0" r="r" b="b"/>
              <a:pathLst>
                <a:path w="70" h="60">
                  <a:moveTo>
                    <a:pt x="0" y="19"/>
                  </a:moveTo>
                  <a:lnTo>
                    <a:pt x="43" y="60"/>
                  </a:lnTo>
                  <a:lnTo>
                    <a:pt x="43" y="60"/>
                  </a:lnTo>
                  <a:lnTo>
                    <a:pt x="57" y="30"/>
                  </a:lnTo>
                  <a:lnTo>
                    <a:pt x="7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160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2" name="Freeform 308"/>
            <p:cNvSpPr/>
            <p:nvPr/>
          </p:nvSpPr>
          <p:spPr bwMode="auto">
            <a:xfrm>
              <a:off x="6137277" y="197739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3" name="Freeform 309"/>
            <p:cNvSpPr/>
            <p:nvPr/>
          </p:nvSpPr>
          <p:spPr bwMode="auto">
            <a:xfrm>
              <a:off x="6202365" y="2021682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4" name="Freeform 310"/>
            <p:cNvSpPr/>
            <p:nvPr/>
          </p:nvSpPr>
          <p:spPr bwMode="auto">
            <a:xfrm>
              <a:off x="6376990" y="196738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5" name="Freeform 311"/>
            <p:cNvSpPr/>
            <p:nvPr/>
          </p:nvSpPr>
          <p:spPr bwMode="auto">
            <a:xfrm>
              <a:off x="6248402" y="2064544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6" name="Freeform 312"/>
            <p:cNvSpPr/>
            <p:nvPr/>
          </p:nvSpPr>
          <p:spPr bwMode="auto">
            <a:xfrm>
              <a:off x="6154740" y="2101692"/>
              <a:ext cx="20638" cy="20003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7" name="Freeform 313"/>
            <p:cNvSpPr/>
            <p:nvPr/>
          </p:nvSpPr>
          <p:spPr bwMode="auto">
            <a:xfrm>
              <a:off x="6076952" y="2130267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8" name="Freeform 314"/>
            <p:cNvSpPr/>
            <p:nvPr/>
          </p:nvSpPr>
          <p:spPr bwMode="auto">
            <a:xfrm>
              <a:off x="6145215" y="2175987"/>
              <a:ext cx="20638" cy="18574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39" name="Freeform 315"/>
            <p:cNvSpPr/>
            <p:nvPr/>
          </p:nvSpPr>
          <p:spPr bwMode="auto">
            <a:xfrm>
              <a:off x="6196015" y="2221707"/>
              <a:ext cx="19050" cy="1857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lnTo>
                    <a:pt x="12" y="6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0" name="Freeform 316"/>
            <p:cNvSpPr/>
            <p:nvPr/>
          </p:nvSpPr>
          <p:spPr bwMode="auto">
            <a:xfrm>
              <a:off x="6099177" y="2245995"/>
              <a:ext cx="23813" cy="18574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lnTo>
                    <a:pt x="15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1" name="Freeform 317"/>
            <p:cNvSpPr/>
            <p:nvPr/>
          </p:nvSpPr>
          <p:spPr bwMode="auto">
            <a:xfrm>
              <a:off x="6000752" y="2271713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AC29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2" name="Freeform 318"/>
            <p:cNvSpPr/>
            <p:nvPr/>
          </p:nvSpPr>
          <p:spPr bwMode="auto">
            <a:xfrm>
              <a:off x="5665790" y="2700338"/>
              <a:ext cx="23813" cy="1714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5" y="6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5" y="6"/>
                </a:cxn>
                <a:cxn ang="0">
                  <a:pos x="15" y="6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15" y="6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3" name="Freeform 319"/>
            <p:cNvSpPr/>
            <p:nvPr/>
          </p:nvSpPr>
          <p:spPr bwMode="auto">
            <a:xfrm>
              <a:off x="5762627" y="2611755"/>
              <a:ext cx="19050" cy="17145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4" name="Freeform 320"/>
            <p:cNvSpPr/>
            <p:nvPr/>
          </p:nvSpPr>
          <p:spPr bwMode="auto">
            <a:xfrm>
              <a:off x="5737227" y="2677478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11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5" name="Freeform 321"/>
            <p:cNvSpPr/>
            <p:nvPr/>
          </p:nvSpPr>
          <p:spPr bwMode="auto">
            <a:xfrm>
              <a:off x="5695952" y="2754630"/>
              <a:ext cx="20638" cy="17145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2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lnTo>
                    <a:pt x="13" y="6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6" name="Freeform 322"/>
            <p:cNvSpPr/>
            <p:nvPr/>
          </p:nvSpPr>
          <p:spPr bwMode="auto">
            <a:xfrm>
              <a:off x="5767390" y="2733199"/>
              <a:ext cx="20638" cy="18574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A9C265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7" name="Freeform 323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  <a:lnTo>
                    <a:pt x="377" y="238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8" name="Freeform 324"/>
            <p:cNvSpPr/>
            <p:nvPr/>
          </p:nvSpPr>
          <p:spPr bwMode="auto">
            <a:xfrm>
              <a:off x="4848227" y="3223260"/>
              <a:ext cx="647700" cy="394335"/>
            </a:xfrm>
            <a:custGeom>
              <a:avLst/>
              <a:gdLst/>
              <a:ahLst/>
              <a:cxnLst>
                <a:cxn ang="0">
                  <a:pos x="377" y="238"/>
                </a:cxn>
                <a:cxn ang="0">
                  <a:pos x="335" y="244"/>
                </a:cxn>
                <a:cxn ang="0">
                  <a:pos x="292" y="244"/>
                </a:cxn>
                <a:cxn ang="0">
                  <a:pos x="250" y="237"/>
                </a:cxn>
                <a:cxn ang="0">
                  <a:pos x="211" y="218"/>
                </a:cxn>
                <a:cxn ang="0">
                  <a:pos x="193" y="205"/>
                </a:cxn>
                <a:cxn ang="0">
                  <a:pos x="165" y="178"/>
                </a:cxn>
                <a:cxn ang="0">
                  <a:pos x="139" y="146"/>
                </a:cxn>
                <a:cxn ang="0">
                  <a:pos x="123" y="110"/>
                </a:cxn>
                <a:cxn ang="0">
                  <a:pos x="119" y="91"/>
                </a:cxn>
                <a:cxn ang="0">
                  <a:pos x="120" y="78"/>
                </a:cxn>
                <a:cxn ang="0">
                  <a:pos x="128" y="68"/>
                </a:cxn>
                <a:cxn ang="0">
                  <a:pos x="136" y="59"/>
                </a:cxn>
                <a:cxn ang="0">
                  <a:pos x="138" y="46"/>
                </a:cxn>
                <a:cxn ang="0">
                  <a:pos x="135" y="40"/>
                </a:cxn>
                <a:cxn ang="0">
                  <a:pos x="127" y="37"/>
                </a:cxn>
                <a:cxn ang="0">
                  <a:pos x="109" y="46"/>
                </a:cxn>
                <a:cxn ang="0">
                  <a:pos x="101" y="54"/>
                </a:cxn>
                <a:cxn ang="0">
                  <a:pos x="95" y="40"/>
                </a:cxn>
                <a:cxn ang="0">
                  <a:pos x="92" y="26"/>
                </a:cxn>
                <a:cxn ang="0">
                  <a:pos x="82" y="11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5" y="2"/>
                </a:cxn>
                <a:cxn ang="0">
                  <a:pos x="62" y="5"/>
                </a:cxn>
                <a:cxn ang="0">
                  <a:pos x="62" y="22"/>
                </a:cxn>
                <a:cxn ang="0">
                  <a:pos x="71" y="51"/>
                </a:cxn>
                <a:cxn ang="0">
                  <a:pos x="63" y="41"/>
                </a:cxn>
                <a:cxn ang="0">
                  <a:pos x="43" y="26"/>
                </a:cxn>
                <a:cxn ang="0">
                  <a:pos x="33" y="24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5" y="40"/>
                </a:cxn>
                <a:cxn ang="0">
                  <a:pos x="30" y="53"/>
                </a:cxn>
                <a:cxn ang="0">
                  <a:pos x="46" y="73"/>
                </a:cxn>
                <a:cxn ang="0">
                  <a:pos x="35" y="72"/>
                </a:cxn>
                <a:cxn ang="0">
                  <a:pos x="11" y="73"/>
                </a:cxn>
                <a:cxn ang="0">
                  <a:pos x="1" y="78"/>
                </a:cxn>
                <a:cxn ang="0">
                  <a:pos x="0" y="84"/>
                </a:cxn>
                <a:cxn ang="0">
                  <a:pos x="3" y="89"/>
                </a:cxn>
                <a:cxn ang="0">
                  <a:pos x="14" y="94"/>
                </a:cxn>
                <a:cxn ang="0">
                  <a:pos x="38" y="95"/>
                </a:cxn>
                <a:cxn ang="0">
                  <a:pos x="49" y="95"/>
                </a:cxn>
                <a:cxn ang="0">
                  <a:pos x="31" y="106"/>
                </a:cxn>
                <a:cxn ang="0">
                  <a:pos x="25" y="116"/>
                </a:cxn>
                <a:cxn ang="0">
                  <a:pos x="27" y="124"/>
                </a:cxn>
                <a:cxn ang="0">
                  <a:pos x="31" y="125"/>
                </a:cxn>
                <a:cxn ang="0">
                  <a:pos x="44" y="124"/>
                </a:cxn>
                <a:cxn ang="0">
                  <a:pos x="63" y="114"/>
                </a:cxn>
                <a:cxn ang="0">
                  <a:pos x="73" y="111"/>
                </a:cxn>
                <a:cxn ang="0">
                  <a:pos x="100" y="151"/>
                </a:cxn>
                <a:cxn ang="0">
                  <a:pos x="108" y="165"/>
                </a:cxn>
                <a:cxn ang="0">
                  <a:pos x="128" y="192"/>
                </a:cxn>
                <a:cxn ang="0">
                  <a:pos x="154" y="216"/>
                </a:cxn>
                <a:cxn ang="0">
                  <a:pos x="181" y="235"/>
                </a:cxn>
                <a:cxn ang="0">
                  <a:pos x="211" y="252"/>
                </a:cxn>
                <a:cxn ang="0">
                  <a:pos x="242" y="265"/>
                </a:cxn>
                <a:cxn ang="0">
                  <a:pos x="276" y="273"/>
                </a:cxn>
                <a:cxn ang="0">
                  <a:pos x="309" y="276"/>
                </a:cxn>
                <a:cxn ang="0">
                  <a:pos x="327" y="276"/>
                </a:cxn>
                <a:cxn ang="0">
                  <a:pos x="368" y="270"/>
                </a:cxn>
                <a:cxn ang="0">
                  <a:pos x="408" y="254"/>
                </a:cxn>
              </a:cxnLst>
              <a:rect l="0" t="0" r="r" b="b"/>
              <a:pathLst>
                <a:path w="408" h="276">
                  <a:moveTo>
                    <a:pt x="377" y="238"/>
                  </a:moveTo>
                  <a:lnTo>
                    <a:pt x="377" y="238"/>
                  </a:lnTo>
                  <a:lnTo>
                    <a:pt x="355" y="241"/>
                  </a:lnTo>
                  <a:lnTo>
                    <a:pt x="335" y="244"/>
                  </a:lnTo>
                  <a:lnTo>
                    <a:pt x="312" y="246"/>
                  </a:lnTo>
                  <a:lnTo>
                    <a:pt x="292" y="244"/>
                  </a:lnTo>
                  <a:lnTo>
                    <a:pt x="271" y="241"/>
                  </a:lnTo>
                  <a:lnTo>
                    <a:pt x="250" y="237"/>
                  </a:lnTo>
                  <a:lnTo>
                    <a:pt x="230" y="229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193" y="205"/>
                  </a:lnTo>
                  <a:lnTo>
                    <a:pt x="179" y="192"/>
                  </a:lnTo>
                  <a:lnTo>
                    <a:pt x="165" y="178"/>
                  </a:lnTo>
                  <a:lnTo>
                    <a:pt x="150" y="162"/>
                  </a:lnTo>
                  <a:lnTo>
                    <a:pt x="139" y="146"/>
                  </a:lnTo>
                  <a:lnTo>
                    <a:pt x="130" y="129"/>
                  </a:lnTo>
                  <a:lnTo>
                    <a:pt x="123" y="110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17" y="83"/>
                  </a:lnTo>
                  <a:lnTo>
                    <a:pt x="120" y="7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3" y="64"/>
                  </a:lnTo>
                  <a:lnTo>
                    <a:pt x="136" y="59"/>
                  </a:lnTo>
                  <a:lnTo>
                    <a:pt x="139" y="5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0"/>
                  </a:lnTo>
                  <a:lnTo>
                    <a:pt x="131" y="37"/>
                  </a:lnTo>
                  <a:lnTo>
                    <a:pt x="127" y="37"/>
                  </a:lnTo>
                  <a:lnTo>
                    <a:pt x="120" y="38"/>
                  </a:lnTo>
                  <a:lnTo>
                    <a:pt x="109" y="46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48"/>
                  </a:lnTo>
                  <a:lnTo>
                    <a:pt x="95" y="40"/>
                  </a:lnTo>
                  <a:lnTo>
                    <a:pt x="93" y="32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2" y="11"/>
                  </a:lnTo>
                  <a:lnTo>
                    <a:pt x="76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3" y="3"/>
                  </a:lnTo>
                  <a:lnTo>
                    <a:pt x="62" y="5"/>
                  </a:lnTo>
                  <a:lnTo>
                    <a:pt x="60" y="13"/>
                  </a:lnTo>
                  <a:lnTo>
                    <a:pt x="62" y="22"/>
                  </a:lnTo>
                  <a:lnTo>
                    <a:pt x="66" y="40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63" y="41"/>
                  </a:lnTo>
                  <a:lnTo>
                    <a:pt x="49" y="30"/>
                  </a:lnTo>
                  <a:lnTo>
                    <a:pt x="43" y="26"/>
                  </a:lnTo>
                  <a:lnTo>
                    <a:pt x="36" y="24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35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35" y="72"/>
                  </a:lnTo>
                  <a:lnTo>
                    <a:pt x="19" y="72"/>
                  </a:lnTo>
                  <a:lnTo>
                    <a:pt x="11" y="73"/>
                  </a:lnTo>
                  <a:lnTo>
                    <a:pt x="4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9"/>
                  </a:lnTo>
                  <a:lnTo>
                    <a:pt x="8" y="92"/>
                  </a:lnTo>
                  <a:lnTo>
                    <a:pt x="14" y="94"/>
                  </a:lnTo>
                  <a:lnTo>
                    <a:pt x="22" y="94"/>
                  </a:lnTo>
                  <a:lnTo>
                    <a:pt x="38" y="95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1" y="100"/>
                  </a:lnTo>
                  <a:lnTo>
                    <a:pt x="31" y="106"/>
                  </a:lnTo>
                  <a:lnTo>
                    <a:pt x="27" y="111"/>
                  </a:lnTo>
                  <a:lnTo>
                    <a:pt x="25" y="116"/>
                  </a:lnTo>
                  <a:lnTo>
                    <a:pt x="24" y="119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31" y="125"/>
                  </a:lnTo>
                  <a:lnTo>
                    <a:pt x="38" y="125"/>
                  </a:lnTo>
                  <a:lnTo>
                    <a:pt x="44" y="124"/>
                  </a:lnTo>
                  <a:lnTo>
                    <a:pt x="51" y="121"/>
                  </a:lnTo>
                  <a:lnTo>
                    <a:pt x="63" y="114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85" y="132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8" y="165"/>
                  </a:lnTo>
                  <a:lnTo>
                    <a:pt x="119" y="179"/>
                  </a:lnTo>
                  <a:lnTo>
                    <a:pt x="128" y="192"/>
                  </a:lnTo>
                  <a:lnTo>
                    <a:pt x="141" y="205"/>
                  </a:lnTo>
                  <a:lnTo>
                    <a:pt x="154" y="216"/>
                  </a:lnTo>
                  <a:lnTo>
                    <a:pt x="166" y="225"/>
                  </a:lnTo>
                  <a:lnTo>
                    <a:pt x="181" y="235"/>
                  </a:lnTo>
                  <a:lnTo>
                    <a:pt x="195" y="244"/>
                  </a:lnTo>
                  <a:lnTo>
                    <a:pt x="211" y="252"/>
                  </a:lnTo>
                  <a:lnTo>
                    <a:pt x="227" y="259"/>
                  </a:lnTo>
                  <a:lnTo>
                    <a:pt x="242" y="265"/>
                  </a:lnTo>
                  <a:lnTo>
                    <a:pt x="258" y="270"/>
                  </a:lnTo>
                  <a:lnTo>
                    <a:pt x="276" y="273"/>
                  </a:lnTo>
                  <a:lnTo>
                    <a:pt x="292" y="275"/>
                  </a:lnTo>
                  <a:lnTo>
                    <a:pt x="309" y="276"/>
                  </a:lnTo>
                  <a:lnTo>
                    <a:pt x="327" y="276"/>
                  </a:lnTo>
                  <a:lnTo>
                    <a:pt x="327" y="276"/>
                  </a:lnTo>
                  <a:lnTo>
                    <a:pt x="347" y="275"/>
                  </a:lnTo>
                  <a:lnTo>
                    <a:pt x="368" y="270"/>
                  </a:lnTo>
                  <a:lnTo>
                    <a:pt x="388" y="262"/>
                  </a:lnTo>
                  <a:lnTo>
                    <a:pt x="408" y="254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49" name="Freeform 325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  <a:cxn ang="0">
                  <a:pos x="131" y="490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  <a:lnTo>
                    <a:pt x="131" y="49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0" name="Freeform 326"/>
            <p:cNvSpPr/>
            <p:nvPr/>
          </p:nvSpPr>
          <p:spPr bwMode="auto">
            <a:xfrm>
              <a:off x="5299077" y="2894648"/>
              <a:ext cx="581025" cy="700088"/>
            </a:xfrm>
            <a:custGeom>
              <a:avLst/>
              <a:gdLst/>
              <a:ahLst/>
              <a:cxnLst>
                <a:cxn ang="0">
                  <a:pos x="131" y="490"/>
                </a:cxn>
                <a:cxn ang="0">
                  <a:pos x="131" y="490"/>
                </a:cxn>
                <a:cxn ang="0">
                  <a:pos x="95" y="465"/>
                </a:cxn>
                <a:cxn ang="0">
                  <a:pos x="77" y="452"/>
                </a:cxn>
                <a:cxn ang="0">
                  <a:pos x="62" y="438"/>
                </a:cxn>
                <a:cxn ang="0">
                  <a:pos x="46" y="424"/>
                </a:cxn>
                <a:cxn ang="0">
                  <a:pos x="33" y="406"/>
                </a:cxn>
                <a:cxn ang="0">
                  <a:pos x="20" y="387"/>
                </a:cxn>
                <a:cxn ang="0">
                  <a:pos x="11" y="365"/>
                </a:cxn>
                <a:cxn ang="0">
                  <a:pos x="11" y="365"/>
                </a:cxn>
                <a:cxn ang="0">
                  <a:pos x="5" y="344"/>
                </a:cxn>
                <a:cxn ang="0">
                  <a:pos x="1" y="322"/>
                </a:cxn>
                <a:cxn ang="0">
                  <a:pos x="0" y="302"/>
                </a:cxn>
                <a:cxn ang="0">
                  <a:pos x="1" y="283"/>
                </a:cxn>
                <a:cxn ang="0">
                  <a:pos x="6" y="262"/>
                </a:cxn>
                <a:cxn ang="0">
                  <a:pos x="16" y="243"/>
                </a:cxn>
                <a:cxn ang="0">
                  <a:pos x="27" y="225"/>
                </a:cxn>
                <a:cxn ang="0">
                  <a:pos x="41" y="206"/>
                </a:cxn>
                <a:cxn ang="0">
                  <a:pos x="41" y="206"/>
                </a:cxn>
                <a:cxn ang="0">
                  <a:pos x="57" y="192"/>
                </a:cxn>
                <a:cxn ang="0">
                  <a:pos x="73" y="178"/>
                </a:cxn>
                <a:cxn ang="0">
                  <a:pos x="106" y="151"/>
                </a:cxn>
                <a:cxn ang="0">
                  <a:pos x="139" y="127"/>
                </a:cxn>
                <a:cxn ang="0">
                  <a:pos x="173" y="100"/>
                </a:cxn>
                <a:cxn ang="0">
                  <a:pos x="173" y="100"/>
                </a:cxn>
                <a:cxn ang="0">
                  <a:pos x="187" y="87"/>
                </a:cxn>
                <a:cxn ang="0">
                  <a:pos x="200" y="73"/>
                </a:cxn>
                <a:cxn ang="0">
                  <a:pos x="209" y="59"/>
                </a:cxn>
                <a:cxn ang="0">
                  <a:pos x="214" y="51"/>
                </a:cxn>
                <a:cxn ang="0">
                  <a:pos x="216" y="41"/>
                </a:cxn>
                <a:cxn ang="0">
                  <a:pos x="216" y="41"/>
                </a:cxn>
                <a:cxn ang="0">
                  <a:pos x="219" y="22"/>
                </a:cxn>
                <a:cxn ang="0">
                  <a:pos x="220" y="14"/>
                </a:cxn>
                <a:cxn ang="0">
                  <a:pos x="222" y="6"/>
                </a:cxn>
                <a:cxn ang="0">
                  <a:pos x="225" y="2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54" y="3"/>
                </a:cxn>
                <a:cxn ang="0">
                  <a:pos x="254" y="3"/>
                </a:cxn>
                <a:cxn ang="0">
                  <a:pos x="263" y="8"/>
                </a:cxn>
                <a:cxn ang="0">
                  <a:pos x="273" y="14"/>
                </a:cxn>
                <a:cxn ang="0">
                  <a:pos x="282" y="24"/>
                </a:cxn>
                <a:cxn ang="0">
                  <a:pos x="292" y="32"/>
                </a:cxn>
                <a:cxn ang="0">
                  <a:pos x="301" y="43"/>
                </a:cxn>
                <a:cxn ang="0">
                  <a:pos x="309" y="54"/>
                </a:cxn>
                <a:cxn ang="0">
                  <a:pos x="323" y="79"/>
                </a:cxn>
                <a:cxn ang="0">
                  <a:pos x="336" y="106"/>
                </a:cxn>
                <a:cxn ang="0">
                  <a:pos x="346" y="132"/>
                </a:cxn>
                <a:cxn ang="0">
                  <a:pos x="354" y="157"/>
                </a:cxn>
                <a:cxn ang="0">
                  <a:pos x="360" y="179"/>
                </a:cxn>
                <a:cxn ang="0">
                  <a:pos x="360" y="179"/>
                </a:cxn>
                <a:cxn ang="0">
                  <a:pos x="363" y="202"/>
                </a:cxn>
                <a:cxn ang="0">
                  <a:pos x="365" y="222"/>
                </a:cxn>
                <a:cxn ang="0">
                  <a:pos x="366" y="263"/>
                </a:cxn>
                <a:cxn ang="0">
                  <a:pos x="366" y="263"/>
                </a:cxn>
                <a:cxn ang="0">
                  <a:pos x="366" y="283"/>
                </a:cxn>
                <a:cxn ang="0">
                  <a:pos x="363" y="300"/>
                </a:cxn>
                <a:cxn ang="0">
                  <a:pos x="357" y="335"/>
                </a:cxn>
                <a:cxn ang="0">
                  <a:pos x="349" y="370"/>
                </a:cxn>
                <a:cxn ang="0">
                  <a:pos x="346" y="387"/>
                </a:cxn>
                <a:cxn ang="0">
                  <a:pos x="344" y="405"/>
                </a:cxn>
              </a:cxnLst>
              <a:rect l="0" t="0" r="r" b="b"/>
              <a:pathLst>
                <a:path w="366" h="490">
                  <a:moveTo>
                    <a:pt x="131" y="490"/>
                  </a:moveTo>
                  <a:lnTo>
                    <a:pt x="131" y="490"/>
                  </a:lnTo>
                  <a:lnTo>
                    <a:pt x="95" y="465"/>
                  </a:lnTo>
                  <a:lnTo>
                    <a:pt x="77" y="452"/>
                  </a:lnTo>
                  <a:lnTo>
                    <a:pt x="62" y="438"/>
                  </a:lnTo>
                  <a:lnTo>
                    <a:pt x="46" y="424"/>
                  </a:lnTo>
                  <a:lnTo>
                    <a:pt x="33" y="406"/>
                  </a:lnTo>
                  <a:lnTo>
                    <a:pt x="20" y="387"/>
                  </a:lnTo>
                  <a:lnTo>
                    <a:pt x="11" y="365"/>
                  </a:lnTo>
                  <a:lnTo>
                    <a:pt x="11" y="365"/>
                  </a:lnTo>
                  <a:lnTo>
                    <a:pt x="5" y="344"/>
                  </a:lnTo>
                  <a:lnTo>
                    <a:pt x="1" y="322"/>
                  </a:lnTo>
                  <a:lnTo>
                    <a:pt x="0" y="302"/>
                  </a:lnTo>
                  <a:lnTo>
                    <a:pt x="1" y="283"/>
                  </a:lnTo>
                  <a:lnTo>
                    <a:pt x="6" y="262"/>
                  </a:lnTo>
                  <a:lnTo>
                    <a:pt x="16" y="243"/>
                  </a:lnTo>
                  <a:lnTo>
                    <a:pt x="27" y="225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7" y="192"/>
                  </a:lnTo>
                  <a:lnTo>
                    <a:pt x="73" y="178"/>
                  </a:lnTo>
                  <a:lnTo>
                    <a:pt x="106" y="151"/>
                  </a:lnTo>
                  <a:lnTo>
                    <a:pt x="139" y="127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87" y="87"/>
                  </a:lnTo>
                  <a:lnTo>
                    <a:pt x="200" y="73"/>
                  </a:lnTo>
                  <a:lnTo>
                    <a:pt x="209" y="59"/>
                  </a:lnTo>
                  <a:lnTo>
                    <a:pt x="214" y="5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9" y="22"/>
                  </a:lnTo>
                  <a:lnTo>
                    <a:pt x="220" y="14"/>
                  </a:lnTo>
                  <a:lnTo>
                    <a:pt x="222" y="6"/>
                  </a:lnTo>
                  <a:lnTo>
                    <a:pt x="225" y="2"/>
                  </a:lnTo>
                  <a:lnTo>
                    <a:pt x="231" y="0"/>
                  </a:lnTo>
                  <a:lnTo>
                    <a:pt x="241" y="0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63" y="8"/>
                  </a:lnTo>
                  <a:lnTo>
                    <a:pt x="273" y="14"/>
                  </a:lnTo>
                  <a:lnTo>
                    <a:pt x="282" y="24"/>
                  </a:lnTo>
                  <a:lnTo>
                    <a:pt x="292" y="32"/>
                  </a:lnTo>
                  <a:lnTo>
                    <a:pt x="301" y="43"/>
                  </a:lnTo>
                  <a:lnTo>
                    <a:pt x="309" y="54"/>
                  </a:lnTo>
                  <a:lnTo>
                    <a:pt x="323" y="79"/>
                  </a:lnTo>
                  <a:lnTo>
                    <a:pt x="336" y="106"/>
                  </a:lnTo>
                  <a:lnTo>
                    <a:pt x="346" y="132"/>
                  </a:lnTo>
                  <a:lnTo>
                    <a:pt x="354" y="157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63" y="202"/>
                  </a:lnTo>
                  <a:lnTo>
                    <a:pt x="365" y="222"/>
                  </a:lnTo>
                  <a:lnTo>
                    <a:pt x="366" y="263"/>
                  </a:lnTo>
                  <a:lnTo>
                    <a:pt x="366" y="263"/>
                  </a:lnTo>
                  <a:lnTo>
                    <a:pt x="366" y="283"/>
                  </a:lnTo>
                  <a:lnTo>
                    <a:pt x="363" y="300"/>
                  </a:lnTo>
                  <a:lnTo>
                    <a:pt x="357" y="335"/>
                  </a:lnTo>
                  <a:lnTo>
                    <a:pt x="349" y="370"/>
                  </a:lnTo>
                  <a:lnTo>
                    <a:pt x="346" y="387"/>
                  </a:lnTo>
                  <a:lnTo>
                    <a:pt x="344" y="405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1" name="Freeform 327"/>
            <p:cNvSpPr/>
            <p:nvPr/>
          </p:nvSpPr>
          <p:spPr bwMode="auto">
            <a:xfrm>
              <a:off x="5364165" y="3227547"/>
              <a:ext cx="455613" cy="362903"/>
            </a:xfrm>
            <a:custGeom>
              <a:avLst/>
              <a:gdLst/>
              <a:ahLst/>
              <a:cxnLst>
                <a:cxn ang="0">
                  <a:pos x="67" y="249"/>
                </a:cxn>
                <a:cxn ang="0">
                  <a:pos x="67" y="249"/>
                </a:cxn>
                <a:cxn ang="0">
                  <a:pos x="44" y="222"/>
                </a:cxn>
                <a:cxn ang="0">
                  <a:pos x="25" y="194"/>
                </a:cxn>
                <a:cxn ang="0">
                  <a:pos x="17" y="178"/>
                </a:cxn>
                <a:cxn ang="0">
                  <a:pos x="11" y="164"/>
                </a:cxn>
                <a:cxn ang="0">
                  <a:pos x="5" y="146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13"/>
                </a:cxn>
                <a:cxn ang="0">
                  <a:pos x="0" y="99"/>
                </a:cxn>
                <a:cxn ang="0">
                  <a:pos x="3" y="83"/>
                </a:cxn>
                <a:cxn ang="0">
                  <a:pos x="8" y="69"/>
                </a:cxn>
                <a:cxn ang="0">
                  <a:pos x="14" y="56"/>
                </a:cxn>
                <a:cxn ang="0">
                  <a:pos x="24" y="45"/>
                </a:cxn>
                <a:cxn ang="0">
                  <a:pos x="35" y="34"/>
                </a:cxn>
                <a:cxn ang="0">
                  <a:pos x="48" y="23"/>
                </a:cxn>
                <a:cxn ang="0">
                  <a:pos x="48" y="23"/>
                </a:cxn>
                <a:cxn ang="0">
                  <a:pos x="59" y="15"/>
                </a:cxn>
                <a:cxn ang="0">
                  <a:pos x="71" y="8"/>
                </a:cxn>
                <a:cxn ang="0">
                  <a:pos x="84" y="3"/>
                </a:cxn>
                <a:cxn ang="0">
                  <a:pos x="98" y="2"/>
                </a:cxn>
                <a:cxn ang="0">
                  <a:pos x="98" y="2"/>
                </a:cxn>
                <a:cxn ang="0">
                  <a:pos x="111" y="0"/>
                </a:cxn>
                <a:cxn ang="0">
                  <a:pos x="124" y="2"/>
                </a:cxn>
                <a:cxn ang="0">
                  <a:pos x="135" y="3"/>
                </a:cxn>
                <a:cxn ang="0">
                  <a:pos x="148" y="8"/>
                </a:cxn>
                <a:cxn ang="0">
                  <a:pos x="159" y="11"/>
                </a:cxn>
                <a:cxn ang="0">
                  <a:pos x="171" y="18"/>
                </a:cxn>
                <a:cxn ang="0">
                  <a:pos x="192" y="30"/>
                </a:cxn>
                <a:cxn ang="0">
                  <a:pos x="213" y="45"/>
                </a:cxn>
                <a:cxn ang="0">
                  <a:pos x="232" y="64"/>
                </a:cxn>
                <a:cxn ang="0">
                  <a:pos x="248" y="81"/>
                </a:cxn>
                <a:cxn ang="0">
                  <a:pos x="260" y="102"/>
                </a:cxn>
                <a:cxn ang="0">
                  <a:pos x="260" y="102"/>
                </a:cxn>
                <a:cxn ang="0">
                  <a:pos x="274" y="127"/>
                </a:cxn>
                <a:cxn ang="0">
                  <a:pos x="287" y="153"/>
                </a:cxn>
                <a:cxn ang="0">
                  <a:pos x="287" y="153"/>
                </a:cxn>
                <a:cxn ang="0">
                  <a:pos x="278" y="167"/>
                </a:cxn>
                <a:cxn ang="0">
                  <a:pos x="268" y="180"/>
                </a:cxn>
                <a:cxn ang="0">
                  <a:pos x="259" y="191"/>
                </a:cxn>
                <a:cxn ang="0">
                  <a:pos x="246" y="202"/>
                </a:cxn>
                <a:cxn ang="0">
                  <a:pos x="233" y="211"/>
                </a:cxn>
                <a:cxn ang="0">
                  <a:pos x="221" y="221"/>
                </a:cxn>
                <a:cxn ang="0">
                  <a:pos x="206" y="229"/>
                </a:cxn>
                <a:cxn ang="0">
                  <a:pos x="190" y="237"/>
                </a:cxn>
                <a:cxn ang="0">
                  <a:pos x="176" y="241"/>
                </a:cxn>
                <a:cxn ang="0">
                  <a:pos x="160" y="246"/>
                </a:cxn>
                <a:cxn ang="0">
                  <a:pos x="144" y="251"/>
                </a:cxn>
                <a:cxn ang="0">
                  <a:pos x="129" y="253"/>
                </a:cxn>
                <a:cxn ang="0">
                  <a:pos x="113" y="254"/>
                </a:cxn>
                <a:cxn ang="0">
                  <a:pos x="97" y="254"/>
                </a:cxn>
                <a:cxn ang="0">
                  <a:pos x="83" y="253"/>
                </a:cxn>
                <a:cxn ang="0">
                  <a:pos x="67" y="249"/>
                </a:cxn>
                <a:cxn ang="0">
                  <a:pos x="67" y="249"/>
                </a:cxn>
              </a:cxnLst>
              <a:rect l="0" t="0" r="r" b="b"/>
              <a:pathLst>
                <a:path w="287" h="254">
                  <a:moveTo>
                    <a:pt x="67" y="249"/>
                  </a:moveTo>
                  <a:lnTo>
                    <a:pt x="67" y="249"/>
                  </a:lnTo>
                  <a:lnTo>
                    <a:pt x="44" y="222"/>
                  </a:lnTo>
                  <a:lnTo>
                    <a:pt x="25" y="194"/>
                  </a:lnTo>
                  <a:lnTo>
                    <a:pt x="17" y="178"/>
                  </a:lnTo>
                  <a:lnTo>
                    <a:pt x="11" y="164"/>
                  </a:lnTo>
                  <a:lnTo>
                    <a:pt x="5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13"/>
                  </a:lnTo>
                  <a:lnTo>
                    <a:pt x="0" y="99"/>
                  </a:lnTo>
                  <a:lnTo>
                    <a:pt x="3" y="83"/>
                  </a:lnTo>
                  <a:lnTo>
                    <a:pt x="8" y="69"/>
                  </a:lnTo>
                  <a:lnTo>
                    <a:pt x="14" y="56"/>
                  </a:lnTo>
                  <a:lnTo>
                    <a:pt x="24" y="45"/>
                  </a:lnTo>
                  <a:lnTo>
                    <a:pt x="35" y="3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9" y="15"/>
                  </a:lnTo>
                  <a:lnTo>
                    <a:pt x="71" y="8"/>
                  </a:lnTo>
                  <a:lnTo>
                    <a:pt x="84" y="3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11" y="0"/>
                  </a:lnTo>
                  <a:lnTo>
                    <a:pt x="124" y="2"/>
                  </a:lnTo>
                  <a:lnTo>
                    <a:pt x="135" y="3"/>
                  </a:lnTo>
                  <a:lnTo>
                    <a:pt x="148" y="8"/>
                  </a:lnTo>
                  <a:lnTo>
                    <a:pt x="159" y="11"/>
                  </a:lnTo>
                  <a:lnTo>
                    <a:pt x="171" y="18"/>
                  </a:lnTo>
                  <a:lnTo>
                    <a:pt x="192" y="30"/>
                  </a:lnTo>
                  <a:lnTo>
                    <a:pt x="213" y="45"/>
                  </a:lnTo>
                  <a:lnTo>
                    <a:pt x="232" y="64"/>
                  </a:lnTo>
                  <a:lnTo>
                    <a:pt x="248" y="81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74" y="127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78" y="167"/>
                  </a:lnTo>
                  <a:lnTo>
                    <a:pt x="268" y="180"/>
                  </a:lnTo>
                  <a:lnTo>
                    <a:pt x="259" y="191"/>
                  </a:lnTo>
                  <a:lnTo>
                    <a:pt x="246" y="202"/>
                  </a:lnTo>
                  <a:lnTo>
                    <a:pt x="233" y="211"/>
                  </a:lnTo>
                  <a:lnTo>
                    <a:pt x="221" y="221"/>
                  </a:lnTo>
                  <a:lnTo>
                    <a:pt x="206" y="229"/>
                  </a:lnTo>
                  <a:lnTo>
                    <a:pt x="190" y="237"/>
                  </a:lnTo>
                  <a:lnTo>
                    <a:pt x="176" y="241"/>
                  </a:lnTo>
                  <a:lnTo>
                    <a:pt x="160" y="246"/>
                  </a:lnTo>
                  <a:lnTo>
                    <a:pt x="144" y="251"/>
                  </a:lnTo>
                  <a:lnTo>
                    <a:pt x="129" y="253"/>
                  </a:lnTo>
                  <a:lnTo>
                    <a:pt x="113" y="254"/>
                  </a:lnTo>
                  <a:lnTo>
                    <a:pt x="97" y="254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67" y="249"/>
                  </a:lnTo>
                  <a:close/>
                </a:path>
              </a:pathLst>
            </a:custGeom>
            <a:solidFill>
              <a:srgbClr val="DECF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2" name="Freeform 328"/>
            <p:cNvSpPr/>
            <p:nvPr/>
          </p:nvSpPr>
          <p:spPr bwMode="auto">
            <a:xfrm>
              <a:off x="5470527" y="3446145"/>
              <a:ext cx="403225" cy="58435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30" y="101"/>
                </a:cxn>
                <a:cxn ang="0">
                  <a:pos x="62" y="100"/>
                </a:cxn>
                <a:cxn ang="0">
                  <a:pos x="93" y="93"/>
                </a:cxn>
                <a:cxn ang="0">
                  <a:pos x="123" y="84"/>
                </a:cxn>
                <a:cxn ang="0">
                  <a:pos x="154" y="68"/>
                </a:cxn>
                <a:cxn ang="0">
                  <a:pos x="179" y="49"/>
                </a:cxn>
                <a:cxn ang="0">
                  <a:pos x="201" y="27"/>
                </a:cxn>
                <a:cxn ang="0">
                  <a:pos x="220" y="0"/>
                </a:cxn>
                <a:cxn ang="0">
                  <a:pos x="227" y="20"/>
                </a:cxn>
                <a:cxn ang="0">
                  <a:pos x="244" y="84"/>
                </a:cxn>
                <a:cxn ang="0">
                  <a:pos x="250" y="117"/>
                </a:cxn>
                <a:cxn ang="0">
                  <a:pos x="254" y="185"/>
                </a:cxn>
                <a:cxn ang="0">
                  <a:pos x="252" y="219"/>
                </a:cxn>
                <a:cxn ang="0">
                  <a:pos x="250" y="288"/>
                </a:cxn>
                <a:cxn ang="0">
                  <a:pos x="254" y="358"/>
                </a:cxn>
                <a:cxn ang="0">
                  <a:pos x="254" y="369"/>
                </a:cxn>
                <a:cxn ang="0">
                  <a:pos x="254" y="387"/>
                </a:cxn>
                <a:cxn ang="0">
                  <a:pos x="246" y="393"/>
                </a:cxn>
                <a:cxn ang="0">
                  <a:pos x="239" y="392"/>
                </a:cxn>
                <a:cxn ang="0">
                  <a:pos x="233" y="385"/>
                </a:cxn>
                <a:cxn ang="0">
                  <a:pos x="215" y="347"/>
                </a:cxn>
                <a:cxn ang="0">
                  <a:pos x="209" y="338"/>
                </a:cxn>
                <a:cxn ang="0">
                  <a:pos x="193" y="322"/>
                </a:cxn>
                <a:cxn ang="0">
                  <a:pos x="177" y="315"/>
                </a:cxn>
                <a:cxn ang="0">
                  <a:pos x="157" y="315"/>
                </a:cxn>
                <a:cxn ang="0">
                  <a:pos x="144" y="319"/>
                </a:cxn>
                <a:cxn ang="0">
                  <a:pos x="130" y="325"/>
                </a:cxn>
                <a:cxn ang="0">
                  <a:pos x="122" y="334"/>
                </a:cxn>
                <a:cxn ang="0">
                  <a:pos x="119" y="349"/>
                </a:cxn>
                <a:cxn ang="0">
                  <a:pos x="120" y="363"/>
                </a:cxn>
                <a:cxn ang="0">
                  <a:pos x="122" y="393"/>
                </a:cxn>
                <a:cxn ang="0">
                  <a:pos x="119" y="406"/>
                </a:cxn>
                <a:cxn ang="0">
                  <a:pos x="114" y="409"/>
                </a:cxn>
                <a:cxn ang="0">
                  <a:pos x="108" y="407"/>
                </a:cxn>
                <a:cxn ang="0">
                  <a:pos x="100" y="401"/>
                </a:cxn>
                <a:cxn ang="0">
                  <a:pos x="88" y="379"/>
                </a:cxn>
                <a:cxn ang="0">
                  <a:pos x="81" y="350"/>
                </a:cxn>
                <a:cxn ang="0">
                  <a:pos x="77" y="325"/>
                </a:cxn>
                <a:cxn ang="0">
                  <a:pos x="77" y="317"/>
                </a:cxn>
                <a:cxn ang="0">
                  <a:pos x="76" y="250"/>
                </a:cxn>
                <a:cxn ang="0">
                  <a:pos x="69" y="217"/>
                </a:cxn>
                <a:cxn ang="0">
                  <a:pos x="60" y="187"/>
                </a:cxn>
                <a:cxn ang="0">
                  <a:pos x="47" y="163"/>
                </a:cxn>
                <a:cxn ang="0">
                  <a:pos x="17" y="119"/>
                </a:cxn>
                <a:cxn ang="0">
                  <a:pos x="0" y="96"/>
                </a:cxn>
              </a:cxnLst>
              <a:rect l="0" t="0" r="r" b="b"/>
              <a:pathLst>
                <a:path w="254" h="409">
                  <a:moveTo>
                    <a:pt x="0" y="96"/>
                  </a:moveTo>
                  <a:lnTo>
                    <a:pt x="0" y="96"/>
                  </a:lnTo>
                  <a:lnTo>
                    <a:pt x="16" y="100"/>
                  </a:lnTo>
                  <a:lnTo>
                    <a:pt x="30" y="101"/>
                  </a:lnTo>
                  <a:lnTo>
                    <a:pt x="46" y="101"/>
                  </a:lnTo>
                  <a:lnTo>
                    <a:pt x="62" y="100"/>
                  </a:lnTo>
                  <a:lnTo>
                    <a:pt x="77" y="98"/>
                  </a:lnTo>
                  <a:lnTo>
                    <a:pt x="93" y="93"/>
                  </a:lnTo>
                  <a:lnTo>
                    <a:pt x="109" y="88"/>
                  </a:lnTo>
                  <a:lnTo>
                    <a:pt x="123" y="84"/>
                  </a:lnTo>
                  <a:lnTo>
                    <a:pt x="139" y="76"/>
                  </a:lnTo>
                  <a:lnTo>
                    <a:pt x="154" y="68"/>
                  </a:lnTo>
                  <a:lnTo>
                    <a:pt x="166" y="58"/>
                  </a:lnTo>
                  <a:lnTo>
                    <a:pt x="179" y="49"/>
                  </a:lnTo>
                  <a:lnTo>
                    <a:pt x="192" y="38"/>
                  </a:lnTo>
                  <a:lnTo>
                    <a:pt x="201" y="27"/>
                  </a:lnTo>
                  <a:lnTo>
                    <a:pt x="211" y="14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27" y="20"/>
                  </a:lnTo>
                  <a:lnTo>
                    <a:pt x="233" y="41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50" y="117"/>
                  </a:lnTo>
                  <a:lnTo>
                    <a:pt x="254" y="150"/>
                  </a:lnTo>
                  <a:lnTo>
                    <a:pt x="254" y="185"/>
                  </a:lnTo>
                  <a:lnTo>
                    <a:pt x="252" y="219"/>
                  </a:lnTo>
                  <a:lnTo>
                    <a:pt x="252" y="219"/>
                  </a:lnTo>
                  <a:lnTo>
                    <a:pt x="250" y="255"/>
                  </a:lnTo>
                  <a:lnTo>
                    <a:pt x="250" y="288"/>
                  </a:lnTo>
                  <a:lnTo>
                    <a:pt x="250" y="323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4" y="369"/>
                  </a:lnTo>
                  <a:lnTo>
                    <a:pt x="254" y="382"/>
                  </a:lnTo>
                  <a:lnTo>
                    <a:pt x="254" y="387"/>
                  </a:lnTo>
                  <a:lnTo>
                    <a:pt x="250" y="392"/>
                  </a:lnTo>
                  <a:lnTo>
                    <a:pt x="246" y="393"/>
                  </a:lnTo>
                  <a:lnTo>
                    <a:pt x="239" y="392"/>
                  </a:lnTo>
                  <a:lnTo>
                    <a:pt x="239" y="392"/>
                  </a:lnTo>
                  <a:lnTo>
                    <a:pt x="236" y="390"/>
                  </a:lnTo>
                  <a:lnTo>
                    <a:pt x="233" y="385"/>
                  </a:lnTo>
                  <a:lnTo>
                    <a:pt x="227" y="371"/>
                  </a:lnTo>
                  <a:lnTo>
                    <a:pt x="215" y="347"/>
                  </a:lnTo>
                  <a:lnTo>
                    <a:pt x="215" y="347"/>
                  </a:lnTo>
                  <a:lnTo>
                    <a:pt x="209" y="338"/>
                  </a:lnTo>
                  <a:lnTo>
                    <a:pt x="201" y="328"/>
                  </a:lnTo>
                  <a:lnTo>
                    <a:pt x="193" y="322"/>
                  </a:lnTo>
                  <a:lnTo>
                    <a:pt x="185" y="317"/>
                  </a:lnTo>
                  <a:lnTo>
                    <a:pt x="177" y="315"/>
                  </a:lnTo>
                  <a:lnTo>
                    <a:pt x="166" y="314"/>
                  </a:lnTo>
                  <a:lnTo>
                    <a:pt x="157" y="315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36" y="322"/>
                  </a:lnTo>
                  <a:lnTo>
                    <a:pt x="130" y="325"/>
                  </a:lnTo>
                  <a:lnTo>
                    <a:pt x="125" y="330"/>
                  </a:lnTo>
                  <a:lnTo>
                    <a:pt x="122" y="334"/>
                  </a:lnTo>
                  <a:lnTo>
                    <a:pt x="120" y="341"/>
                  </a:lnTo>
                  <a:lnTo>
                    <a:pt x="119" y="349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2" y="377"/>
                  </a:lnTo>
                  <a:lnTo>
                    <a:pt x="122" y="393"/>
                  </a:lnTo>
                  <a:lnTo>
                    <a:pt x="120" y="401"/>
                  </a:lnTo>
                  <a:lnTo>
                    <a:pt x="119" y="406"/>
                  </a:lnTo>
                  <a:lnTo>
                    <a:pt x="115" y="407"/>
                  </a:lnTo>
                  <a:lnTo>
                    <a:pt x="114" y="409"/>
                  </a:lnTo>
                  <a:lnTo>
                    <a:pt x="111" y="409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0" y="401"/>
                  </a:lnTo>
                  <a:lnTo>
                    <a:pt x="93" y="390"/>
                  </a:lnTo>
                  <a:lnTo>
                    <a:pt x="88" y="379"/>
                  </a:lnTo>
                  <a:lnTo>
                    <a:pt x="84" y="365"/>
                  </a:lnTo>
                  <a:lnTo>
                    <a:pt x="81" y="350"/>
                  </a:lnTo>
                  <a:lnTo>
                    <a:pt x="79" y="338"/>
                  </a:lnTo>
                  <a:lnTo>
                    <a:pt x="77" y="325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9" y="284"/>
                  </a:lnTo>
                  <a:lnTo>
                    <a:pt x="76" y="250"/>
                  </a:lnTo>
                  <a:lnTo>
                    <a:pt x="73" y="234"/>
                  </a:lnTo>
                  <a:lnTo>
                    <a:pt x="69" y="217"/>
                  </a:lnTo>
                  <a:lnTo>
                    <a:pt x="65" y="201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47" y="163"/>
                  </a:lnTo>
                  <a:lnTo>
                    <a:pt x="33" y="141"/>
                  </a:lnTo>
                  <a:lnTo>
                    <a:pt x="17" y="11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3" name="Freeform 329"/>
            <p:cNvSpPr/>
            <p:nvPr/>
          </p:nvSpPr>
          <p:spPr bwMode="auto">
            <a:xfrm>
              <a:off x="5557840" y="3334703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3" y="11"/>
                </a:cxn>
                <a:cxn ang="0">
                  <a:pos x="14" y="8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4" name="Freeform 330"/>
            <p:cNvSpPr/>
            <p:nvPr/>
          </p:nvSpPr>
          <p:spPr bwMode="auto">
            <a:xfrm>
              <a:off x="5397502" y="3416142"/>
              <a:ext cx="22225" cy="2000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4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5" name="Freeform 331"/>
            <p:cNvSpPr/>
            <p:nvPr/>
          </p:nvSpPr>
          <p:spPr bwMode="auto">
            <a:xfrm>
              <a:off x="5454652" y="3380423"/>
              <a:ext cx="80963" cy="98584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46" y="69"/>
                </a:cxn>
                <a:cxn ang="0">
                  <a:pos x="41" y="69"/>
                </a:cxn>
                <a:cxn ang="0">
                  <a:pos x="37" y="68"/>
                </a:cxn>
                <a:cxn ang="0">
                  <a:pos x="27" y="60"/>
                </a:cxn>
                <a:cxn ang="0">
                  <a:pos x="18" y="49"/>
                </a:cxn>
                <a:cxn ang="0">
                  <a:pos x="10" y="35"/>
                </a:cxn>
                <a:cxn ang="0">
                  <a:pos x="3" y="2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8" y="3"/>
                </a:cxn>
                <a:cxn ang="0">
                  <a:pos x="26" y="11"/>
                </a:cxn>
                <a:cxn ang="0">
                  <a:pos x="33" y="22"/>
                </a:cxn>
                <a:cxn ang="0">
                  <a:pos x="41" y="33"/>
                </a:cxn>
                <a:cxn ang="0">
                  <a:pos x="48" y="46"/>
                </a:cxn>
                <a:cxn ang="0">
                  <a:pos x="51" y="57"/>
                </a:cxn>
                <a:cxn ang="0">
                  <a:pos x="51" y="62"/>
                </a:cxn>
                <a:cxn ang="0">
                  <a:pos x="51" y="65"/>
                </a:cxn>
                <a:cxn ang="0">
                  <a:pos x="49" y="68"/>
                </a:cxn>
                <a:cxn ang="0">
                  <a:pos x="46" y="69"/>
                </a:cxn>
                <a:cxn ang="0">
                  <a:pos x="46" y="69"/>
                </a:cxn>
              </a:cxnLst>
              <a:rect l="0" t="0" r="r" b="b"/>
              <a:pathLst>
                <a:path w="51" h="69">
                  <a:moveTo>
                    <a:pt x="46" y="69"/>
                  </a:moveTo>
                  <a:lnTo>
                    <a:pt x="46" y="69"/>
                  </a:lnTo>
                  <a:lnTo>
                    <a:pt x="41" y="69"/>
                  </a:lnTo>
                  <a:lnTo>
                    <a:pt x="37" y="68"/>
                  </a:lnTo>
                  <a:lnTo>
                    <a:pt x="27" y="60"/>
                  </a:lnTo>
                  <a:lnTo>
                    <a:pt x="18" y="49"/>
                  </a:lnTo>
                  <a:lnTo>
                    <a:pt x="10" y="35"/>
                  </a:lnTo>
                  <a:lnTo>
                    <a:pt x="3" y="22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3"/>
                  </a:lnTo>
                  <a:lnTo>
                    <a:pt x="26" y="11"/>
                  </a:lnTo>
                  <a:lnTo>
                    <a:pt x="33" y="22"/>
                  </a:lnTo>
                  <a:lnTo>
                    <a:pt x="41" y="33"/>
                  </a:lnTo>
                  <a:lnTo>
                    <a:pt x="48" y="46"/>
                  </a:lnTo>
                  <a:lnTo>
                    <a:pt x="51" y="57"/>
                  </a:lnTo>
                  <a:lnTo>
                    <a:pt x="51" y="62"/>
                  </a:lnTo>
                  <a:lnTo>
                    <a:pt x="51" y="65"/>
                  </a:lnTo>
                  <a:lnTo>
                    <a:pt x="49" y="68"/>
                  </a:lnTo>
                  <a:lnTo>
                    <a:pt x="46" y="69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6" name="Freeform 332"/>
            <p:cNvSpPr/>
            <p:nvPr/>
          </p:nvSpPr>
          <p:spPr bwMode="auto">
            <a:xfrm>
              <a:off x="5610227" y="3338989"/>
              <a:ext cx="79375" cy="5715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7" y="38"/>
                </a:cxn>
                <a:cxn ang="0">
                  <a:pos x="13" y="40"/>
                </a:cxn>
                <a:cxn ang="0">
                  <a:pos x="21" y="40"/>
                </a:cxn>
                <a:cxn ang="0">
                  <a:pos x="29" y="37"/>
                </a:cxn>
                <a:cxn ang="0">
                  <a:pos x="35" y="32"/>
                </a:cxn>
                <a:cxn ang="0">
                  <a:pos x="42" y="27"/>
                </a:cxn>
                <a:cxn ang="0">
                  <a:pos x="48" y="21"/>
                </a:cxn>
                <a:cxn ang="0">
                  <a:pos x="50" y="13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37" y="0"/>
                </a:cxn>
                <a:cxn ang="0">
                  <a:pos x="26" y="2"/>
                </a:cxn>
                <a:cxn ang="0">
                  <a:pos x="16" y="8"/>
                </a:cxn>
                <a:cxn ang="0">
                  <a:pos x="7" y="16"/>
                </a:cxn>
                <a:cxn ang="0">
                  <a:pos x="2" y="24"/>
                </a:cxn>
                <a:cxn ang="0">
                  <a:pos x="0" y="27"/>
                </a:cxn>
                <a:cxn ang="0">
                  <a:pos x="2" y="32"/>
                </a:cxn>
                <a:cxn ang="0">
                  <a:pos x="4" y="35"/>
                </a:cxn>
                <a:cxn ang="0">
                  <a:pos x="7" y="38"/>
                </a:cxn>
                <a:cxn ang="0">
                  <a:pos x="7" y="38"/>
                </a:cxn>
              </a:cxnLst>
              <a:rect l="0" t="0" r="r" b="b"/>
              <a:pathLst>
                <a:path w="50" h="40">
                  <a:moveTo>
                    <a:pt x="7" y="38"/>
                  </a:moveTo>
                  <a:lnTo>
                    <a:pt x="7" y="38"/>
                  </a:lnTo>
                  <a:lnTo>
                    <a:pt x="13" y="40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5" y="32"/>
                  </a:lnTo>
                  <a:lnTo>
                    <a:pt x="42" y="27"/>
                  </a:lnTo>
                  <a:lnTo>
                    <a:pt x="48" y="21"/>
                  </a:lnTo>
                  <a:lnTo>
                    <a:pt x="50" y="13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8"/>
                  </a:lnTo>
                  <a:lnTo>
                    <a:pt x="7" y="16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7" name="Freeform 333"/>
            <p:cNvSpPr/>
            <p:nvPr/>
          </p:nvSpPr>
          <p:spPr bwMode="auto">
            <a:xfrm>
              <a:off x="5410202" y="3457575"/>
              <a:ext cx="77788" cy="58579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6" y="39"/>
                </a:cxn>
                <a:cxn ang="0">
                  <a:pos x="12" y="41"/>
                </a:cxn>
                <a:cxn ang="0">
                  <a:pos x="20" y="39"/>
                </a:cxn>
                <a:cxn ang="0">
                  <a:pos x="28" y="38"/>
                </a:cxn>
                <a:cxn ang="0">
                  <a:pos x="34" y="33"/>
                </a:cxn>
                <a:cxn ang="0">
                  <a:pos x="41" y="27"/>
                </a:cxn>
                <a:cxn ang="0">
                  <a:pos x="46" y="20"/>
                </a:cxn>
                <a:cxn ang="0">
                  <a:pos x="49" y="14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47" y="3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25" y="3"/>
                </a:cxn>
                <a:cxn ang="0">
                  <a:pos x="15" y="8"/>
                </a:cxn>
                <a:cxn ang="0">
                  <a:pos x="6" y="15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6" y="39"/>
                </a:cxn>
                <a:cxn ang="0">
                  <a:pos x="6" y="39"/>
                </a:cxn>
              </a:cxnLst>
              <a:rect l="0" t="0" r="r" b="b"/>
              <a:pathLst>
                <a:path w="49" h="41">
                  <a:moveTo>
                    <a:pt x="6" y="39"/>
                  </a:moveTo>
                  <a:lnTo>
                    <a:pt x="6" y="39"/>
                  </a:lnTo>
                  <a:lnTo>
                    <a:pt x="12" y="41"/>
                  </a:lnTo>
                  <a:lnTo>
                    <a:pt x="20" y="39"/>
                  </a:lnTo>
                  <a:lnTo>
                    <a:pt x="28" y="38"/>
                  </a:lnTo>
                  <a:lnTo>
                    <a:pt x="34" y="33"/>
                  </a:lnTo>
                  <a:lnTo>
                    <a:pt x="41" y="27"/>
                  </a:lnTo>
                  <a:lnTo>
                    <a:pt x="46" y="20"/>
                  </a:lnTo>
                  <a:lnTo>
                    <a:pt x="49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7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5" y="3"/>
                  </a:lnTo>
                  <a:lnTo>
                    <a:pt x="15" y="8"/>
                  </a:lnTo>
                  <a:lnTo>
                    <a:pt x="6" y="15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8" name="Freeform 334"/>
            <p:cNvSpPr/>
            <p:nvPr/>
          </p:nvSpPr>
          <p:spPr bwMode="auto">
            <a:xfrm>
              <a:off x="5449890" y="3373279"/>
              <a:ext cx="206375" cy="155734"/>
            </a:xfrm>
            <a:custGeom>
              <a:avLst/>
              <a:gdLst/>
              <a:ahLst/>
              <a:cxnLst>
                <a:cxn ang="0">
                  <a:pos x="113" y="5"/>
                </a:cxn>
                <a:cxn ang="0">
                  <a:pos x="113" y="5"/>
                </a:cxn>
                <a:cxn ang="0">
                  <a:pos x="116" y="9"/>
                </a:cxn>
                <a:cxn ang="0">
                  <a:pos x="119" y="16"/>
                </a:cxn>
                <a:cxn ang="0">
                  <a:pos x="122" y="30"/>
                </a:cxn>
                <a:cxn ang="0">
                  <a:pos x="124" y="46"/>
                </a:cxn>
                <a:cxn ang="0">
                  <a:pos x="124" y="59"/>
                </a:cxn>
                <a:cxn ang="0">
                  <a:pos x="124" y="59"/>
                </a:cxn>
                <a:cxn ang="0">
                  <a:pos x="121" y="65"/>
                </a:cxn>
                <a:cxn ang="0">
                  <a:pos x="117" y="71"/>
                </a:cxn>
                <a:cxn ang="0">
                  <a:pos x="109" y="82"/>
                </a:cxn>
                <a:cxn ang="0">
                  <a:pos x="101" y="90"/>
                </a:cxn>
                <a:cxn ang="0">
                  <a:pos x="94" y="95"/>
                </a:cxn>
                <a:cxn ang="0">
                  <a:pos x="94" y="95"/>
                </a:cxn>
                <a:cxn ang="0">
                  <a:pos x="79" y="100"/>
                </a:cxn>
                <a:cxn ang="0">
                  <a:pos x="67" y="103"/>
                </a:cxn>
                <a:cxn ang="0">
                  <a:pos x="54" y="101"/>
                </a:cxn>
                <a:cxn ang="0">
                  <a:pos x="43" y="98"/>
                </a:cxn>
                <a:cxn ang="0">
                  <a:pos x="32" y="93"/>
                </a:cxn>
                <a:cxn ang="0">
                  <a:pos x="22" y="86"/>
                </a:cxn>
                <a:cxn ang="0">
                  <a:pos x="14" y="78"/>
                </a:cxn>
                <a:cxn ang="0">
                  <a:pos x="5" y="6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9" y="82"/>
                </a:cxn>
                <a:cxn ang="0">
                  <a:pos x="19" y="90"/>
                </a:cxn>
                <a:cxn ang="0">
                  <a:pos x="29" y="98"/>
                </a:cxn>
                <a:cxn ang="0">
                  <a:pos x="41" y="105"/>
                </a:cxn>
                <a:cxn ang="0">
                  <a:pos x="52" y="108"/>
                </a:cxn>
                <a:cxn ang="0">
                  <a:pos x="67" y="109"/>
                </a:cxn>
                <a:cxn ang="0">
                  <a:pos x="81" y="106"/>
                </a:cxn>
                <a:cxn ang="0">
                  <a:pos x="95" y="100"/>
                </a:cxn>
                <a:cxn ang="0">
                  <a:pos x="95" y="100"/>
                </a:cxn>
                <a:cxn ang="0">
                  <a:pos x="105" y="95"/>
                </a:cxn>
                <a:cxn ang="0">
                  <a:pos x="114" y="86"/>
                </a:cxn>
                <a:cxn ang="0">
                  <a:pos x="119" y="81"/>
                </a:cxn>
                <a:cxn ang="0">
                  <a:pos x="124" y="74"/>
                </a:cxn>
                <a:cxn ang="0">
                  <a:pos x="127" y="68"/>
                </a:cxn>
                <a:cxn ang="0">
                  <a:pos x="130" y="60"/>
                </a:cxn>
                <a:cxn ang="0">
                  <a:pos x="130" y="60"/>
                </a:cxn>
                <a:cxn ang="0">
                  <a:pos x="130" y="46"/>
                </a:cxn>
                <a:cxn ang="0">
                  <a:pos x="128" y="28"/>
                </a:cxn>
                <a:cxn ang="0">
                  <a:pos x="125" y="13"/>
                </a:cxn>
                <a:cxn ang="0">
                  <a:pos x="122" y="6"/>
                </a:cxn>
                <a:cxn ang="0">
                  <a:pos x="119" y="0"/>
                </a:cxn>
                <a:cxn ang="0">
                  <a:pos x="113" y="5"/>
                </a:cxn>
              </a:cxnLst>
              <a:rect l="0" t="0" r="r" b="b"/>
              <a:pathLst>
                <a:path w="130" h="109">
                  <a:moveTo>
                    <a:pt x="113" y="5"/>
                  </a:moveTo>
                  <a:lnTo>
                    <a:pt x="113" y="5"/>
                  </a:lnTo>
                  <a:lnTo>
                    <a:pt x="116" y="9"/>
                  </a:lnTo>
                  <a:lnTo>
                    <a:pt x="119" y="16"/>
                  </a:lnTo>
                  <a:lnTo>
                    <a:pt x="122" y="30"/>
                  </a:lnTo>
                  <a:lnTo>
                    <a:pt x="124" y="46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1" y="65"/>
                  </a:lnTo>
                  <a:lnTo>
                    <a:pt x="117" y="71"/>
                  </a:lnTo>
                  <a:lnTo>
                    <a:pt x="109" y="82"/>
                  </a:lnTo>
                  <a:lnTo>
                    <a:pt x="101" y="90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79" y="100"/>
                  </a:lnTo>
                  <a:lnTo>
                    <a:pt x="67" y="103"/>
                  </a:lnTo>
                  <a:lnTo>
                    <a:pt x="54" y="101"/>
                  </a:lnTo>
                  <a:lnTo>
                    <a:pt x="43" y="98"/>
                  </a:lnTo>
                  <a:lnTo>
                    <a:pt x="32" y="93"/>
                  </a:lnTo>
                  <a:lnTo>
                    <a:pt x="22" y="86"/>
                  </a:lnTo>
                  <a:lnTo>
                    <a:pt x="14" y="78"/>
                  </a:lnTo>
                  <a:lnTo>
                    <a:pt x="5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9" y="82"/>
                  </a:lnTo>
                  <a:lnTo>
                    <a:pt x="19" y="90"/>
                  </a:lnTo>
                  <a:lnTo>
                    <a:pt x="29" y="98"/>
                  </a:lnTo>
                  <a:lnTo>
                    <a:pt x="41" y="105"/>
                  </a:lnTo>
                  <a:lnTo>
                    <a:pt x="52" y="108"/>
                  </a:lnTo>
                  <a:lnTo>
                    <a:pt x="67" y="109"/>
                  </a:lnTo>
                  <a:lnTo>
                    <a:pt x="81" y="106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05" y="95"/>
                  </a:lnTo>
                  <a:lnTo>
                    <a:pt x="114" y="86"/>
                  </a:lnTo>
                  <a:lnTo>
                    <a:pt x="119" y="81"/>
                  </a:lnTo>
                  <a:lnTo>
                    <a:pt x="124" y="74"/>
                  </a:lnTo>
                  <a:lnTo>
                    <a:pt x="127" y="68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46"/>
                  </a:lnTo>
                  <a:lnTo>
                    <a:pt x="128" y="28"/>
                  </a:lnTo>
                  <a:lnTo>
                    <a:pt x="125" y="13"/>
                  </a:lnTo>
                  <a:lnTo>
                    <a:pt x="122" y="6"/>
                  </a:lnTo>
                  <a:lnTo>
                    <a:pt x="119" y="0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59" name="Freeform 335"/>
            <p:cNvSpPr/>
            <p:nvPr/>
          </p:nvSpPr>
          <p:spPr bwMode="auto">
            <a:xfrm>
              <a:off x="5768977" y="3543300"/>
              <a:ext cx="76200" cy="67151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33"/>
                </a:cxn>
                <a:cxn ang="0">
                  <a:pos x="5" y="38"/>
                </a:cxn>
                <a:cxn ang="0">
                  <a:pos x="12" y="44"/>
                </a:cxn>
                <a:cxn ang="0">
                  <a:pos x="19" y="47"/>
                </a:cxn>
                <a:cxn ang="0">
                  <a:pos x="24" y="47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4" y="46"/>
                </a:cxn>
                <a:cxn ang="0">
                  <a:pos x="39" y="43"/>
                </a:cxn>
                <a:cxn ang="0">
                  <a:pos x="45" y="36"/>
                </a:cxn>
                <a:cxn ang="0">
                  <a:pos x="48" y="28"/>
                </a:cxn>
                <a:cxn ang="0">
                  <a:pos x="48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6" y="14"/>
                </a:cxn>
                <a:cxn ang="0">
                  <a:pos x="45" y="9"/>
                </a:cxn>
                <a:cxn ang="0">
                  <a:pos x="39" y="3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5" y="1"/>
                </a:cxn>
                <a:cxn ang="0">
                  <a:pos x="12" y="5"/>
                </a:cxn>
                <a:cxn ang="0">
                  <a:pos x="5" y="11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48" h="47">
                  <a:moveTo>
                    <a:pt x="2" y="28"/>
                  </a:moveTo>
                  <a:lnTo>
                    <a:pt x="2" y="28"/>
                  </a:lnTo>
                  <a:lnTo>
                    <a:pt x="2" y="33"/>
                  </a:lnTo>
                  <a:lnTo>
                    <a:pt x="5" y="38"/>
                  </a:lnTo>
                  <a:lnTo>
                    <a:pt x="12" y="44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4" y="46"/>
                  </a:lnTo>
                  <a:lnTo>
                    <a:pt x="39" y="43"/>
                  </a:lnTo>
                  <a:lnTo>
                    <a:pt x="45" y="36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14"/>
                  </a:lnTo>
                  <a:lnTo>
                    <a:pt x="45" y="9"/>
                  </a:lnTo>
                  <a:lnTo>
                    <a:pt x="39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5" y="11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0" name="Freeform 336"/>
            <p:cNvSpPr/>
            <p:nvPr/>
          </p:nvSpPr>
          <p:spPr bwMode="auto">
            <a:xfrm>
              <a:off x="5557840" y="3581877"/>
              <a:ext cx="71438" cy="4572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13"/>
                </a:cxn>
                <a:cxn ang="0">
                  <a:pos x="41" y="20"/>
                </a:cxn>
                <a:cxn ang="0">
                  <a:pos x="37" y="27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19" y="32"/>
                </a:cxn>
                <a:cxn ang="0">
                  <a:pos x="10" y="28"/>
                </a:cxn>
                <a:cxn ang="0">
                  <a:pos x="5" y="2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2" y="3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5" h="32">
                  <a:moveTo>
                    <a:pt x="43" y="0"/>
                  </a:moveTo>
                  <a:lnTo>
                    <a:pt x="43" y="0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13"/>
                  </a:lnTo>
                  <a:lnTo>
                    <a:pt x="41" y="20"/>
                  </a:lnTo>
                  <a:lnTo>
                    <a:pt x="37" y="27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0" y="28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2" y="3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1" name="Freeform 337"/>
            <p:cNvSpPr/>
            <p:nvPr/>
          </p:nvSpPr>
          <p:spPr bwMode="auto">
            <a:xfrm>
              <a:off x="5557840" y="3687604"/>
              <a:ext cx="52388" cy="542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4" y="4"/>
                </a:cxn>
                <a:cxn ang="0">
                  <a:pos x="30" y="8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3" y="23"/>
                </a:cxn>
                <a:cxn ang="0">
                  <a:pos x="30" y="31"/>
                </a:cxn>
                <a:cxn ang="0">
                  <a:pos x="26" y="35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8" y="2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0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3" y="23"/>
                  </a:lnTo>
                  <a:lnTo>
                    <a:pt x="30" y="31"/>
                  </a:lnTo>
                  <a:lnTo>
                    <a:pt x="26" y="35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23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2" name="Freeform 338"/>
            <p:cNvSpPr/>
            <p:nvPr/>
          </p:nvSpPr>
          <p:spPr bwMode="auto">
            <a:xfrm>
              <a:off x="5734052" y="3791903"/>
              <a:ext cx="80963" cy="7286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1" y="46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0" y="51"/>
                </a:cxn>
                <a:cxn ang="0">
                  <a:pos x="30" y="51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6" y="40"/>
                </a:cxn>
                <a:cxn ang="0">
                  <a:pos x="49" y="31"/>
                </a:cxn>
                <a:cxn ang="0">
                  <a:pos x="51" y="26"/>
                </a:cxn>
                <a:cxn ang="0">
                  <a:pos x="49" y="21"/>
                </a:cxn>
                <a:cxn ang="0">
                  <a:pos x="49" y="21"/>
                </a:cxn>
                <a:cxn ang="0">
                  <a:pos x="48" y="16"/>
                </a:cxn>
                <a:cxn ang="0">
                  <a:pos x="46" y="11"/>
                </a:cxn>
                <a:cxn ang="0">
                  <a:pos x="38" y="5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1" y="5"/>
                </a:cxn>
                <a:cxn ang="0">
                  <a:pos x="3" y="11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51" h="51">
                  <a:moveTo>
                    <a:pt x="0" y="31"/>
                  </a:move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1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6" y="40"/>
                  </a:lnTo>
                  <a:lnTo>
                    <a:pt x="49" y="31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8" y="16"/>
                  </a:lnTo>
                  <a:lnTo>
                    <a:pt x="46" y="11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3" y="1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3" name="Freeform 339"/>
            <p:cNvSpPr/>
            <p:nvPr/>
          </p:nvSpPr>
          <p:spPr bwMode="auto">
            <a:xfrm>
              <a:off x="5681665" y="3693319"/>
              <a:ext cx="52388" cy="4429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3" y="25"/>
                </a:cxn>
                <a:cxn ang="0">
                  <a:pos x="8" y="30"/>
                </a:cxn>
                <a:cxn ang="0">
                  <a:pos x="14" y="31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7" y="30"/>
                </a:cxn>
                <a:cxn ang="0">
                  <a:pos x="32" y="25"/>
                </a:cxn>
                <a:cxn ang="0">
                  <a:pos x="33" y="19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6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0" y="19"/>
                  </a:lnTo>
                  <a:lnTo>
                    <a:pt x="3" y="25"/>
                  </a:lnTo>
                  <a:lnTo>
                    <a:pt x="8" y="30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4" name="Freeform 340"/>
            <p:cNvSpPr/>
            <p:nvPr/>
          </p:nvSpPr>
          <p:spPr bwMode="auto">
            <a:xfrm>
              <a:off x="5595940" y="3901917"/>
              <a:ext cx="22225" cy="4000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0" y="1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3"/>
                </a:cxn>
                <a:cxn ang="0">
                  <a:pos x="13" y="6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4" h="28">
                  <a:moveTo>
                    <a:pt x="14" y="11"/>
                  </a:moveTo>
                  <a:lnTo>
                    <a:pt x="14" y="11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3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5" name="Freeform 341"/>
            <p:cNvSpPr/>
            <p:nvPr/>
          </p:nvSpPr>
          <p:spPr bwMode="auto">
            <a:xfrm>
              <a:off x="5845177" y="3774758"/>
              <a:ext cx="25400" cy="4000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14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0" y="28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6" h="28">
                  <a:moveTo>
                    <a:pt x="0" y="17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6" name="Freeform 342"/>
            <p:cNvSpPr/>
            <p:nvPr/>
          </p:nvSpPr>
          <p:spPr bwMode="auto">
            <a:xfrm>
              <a:off x="5695952" y="3570447"/>
              <a:ext cx="30163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8" y="14"/>
                </a:cxn>
                <a:cxn ang="0">
                  <a:pos x="19" y="11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9" h="19">
                  <a:moveTo>
                    <a:pt x="0" y="11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7" name="Freeform 343"/>
            <p:cNvSpPr/>
            <p:nvPr/>
          </p:nvSpPr>
          <p:spPr bwMode="auto">
            <a:xfrm>
              <a:off x="5497515" y="3604737"/>
              <a:ext cx="28575" cy="2428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11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8" name="Freeform 344"/>
            <p:cNvSpPr/>
            <p:nvPr/>
          </p:nvSpPr>
          <p:spPr bwMode="auto">
            <a:xfrm>
              <a:off x="5789615" y="3463290"/>
              <a:ext cx="30163" cy="271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69" name="Freeform 345"/>
            <p:cNvSpPr/>
            <p:nvPr/>
          </p:nvSpPr>
          <p:spPr bwMode="auto">
            <a:xfrm>
              <a:off x="5610227" y="3817620"/>
              <a:ext cx="31750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7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8" y="5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1"/>
                </a:cxn>
                <a:cxn ang="0">
                  <a:pos x="2" y="5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0" y="11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0" name="Freeform 346"/>
            <p:cNvSpPr/>
            <p:nvPr/>
          </p:nvSpPr>
          <p:spPr bwMode="auto">
            <a:xfrm>
              <a:off x="5805490" y="3671888"/>
              <a:ext cx="30163" cy="271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4" y="18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1" name="Freeform 347"/>
            <p:cNvSpPr/>
            <p:nvPr/>
          </p:nvSpPr>
          <p:spPr bwMode="auto">
            <a:xfrm>
              <a:off x="5641977" y="3973354"/>
              <a:ext cx="22225" cy="27146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11" y="19"/>
                </a:cxn>
                <a:cxn ang="0">
                  <a:pos x="6" y="19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1" y="19"/>
                </a:cxn>
                <a:cxn ang="0">
                  <a:pos x="11" y="1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2" name="Freeform 348"/>
            <p:cNvSpPr/>
            <p:nvPr/>
          </p:nvSpPr>
          <p:spPr bwMode="auto">
            <a:xfrm>
              <a:off x="5805490" y="3896202"/>
              <a:ext cx="26988" cy="2714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6" y="19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1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7" h="19">
                  <a:moveTo>
                    <a:pt x="0" y="11"/>
                  </a:move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C906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3" name="Freeform 349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  <a:cxn ang="0">
                  <a:pos x="51" y="217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  <a:lnTo>
                    <a:pt x="51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4" name="Freeform 350"/>
            <p:cNvSpPr/>
            <p:nvPr/>
          </p:nvSpPr>
          <p:spPr bwMode="auto">
            <a:xfrm>
              <a:off x="2921002" y="865823"/>
              <a:ext cx="1271588" cy="528638"/>
            </a:xfrm>
            <a:custGeom>
              <a:avLst/>
              <a:gdLst/>
              <a:ahLst/>
              <a:cxnLst>
                <a:cxn ang="0">
                  <a:pos x="43" y="216"/>
                </a:cxn>
                <a:cxn ang="0">
                  <a:pos x="24" y="206"/>
                </a:cxn>
                <a:cxn ang="0">
                  <a:pos x="2" y="170"/>
                </a:cxn>
                <a:cxn ang="0">
                  <a:pos x="2" y="148"/>
                </a:cxn>
                <a:cxn ang="0">
                  <a:pos x="9" y="127"/>
                </a:cxn>
                <a:cxn ang="0">
                  <a:pos x="22" y="116"/>
                </a:cxn>
                <a:cxn ang="0">
                  <a:pos x="51" y="105"/>
                </a:cxn>
                <a:cxn ang="0">
                  <a:pos x="100" y="111"/>
                </a:cxn>
                <a:cxn ang="0">
                  <a:pos x="135" y="94"/>
                </a:cxn>
                <a:cxn ang="0">
                  <a:pos x="170" y="40"/>
                </a:cxn>
                <a:cxn ang="0">
                  <a:pos x="219" y="11"/>
                </a:cxn>
                <a:cxn ang="0">
                  <a:pos x="276" y="10"/>
                </a:cxn>
                <a:cxn ang="0">
                  <a:pos x="330" y="35"/>
                </a:cxn>
                <a:cxn ang="0">
                  <a:pos x="378" y="87"/>
                </a:cxn>
                <a:cxn ang="0">
                  <a:pos x="386" y="68"/>
                </a:cxn>
                <a:cxn ang="0">
                  <a:pos x="428" y="24"/>
                </a:cxn>
                <a:cxn ang="0">
                  <a:pos x="484" y="2"/>
                </a:cxn>
                <a:cxn ang="0">
                  <a:pos x="541" y="5"/>
                </a:cxn>
                <a:cxn ang="0">
                  <a:pos x="582" y="29"/>
                </a:cxn>
                <a:cxn ang="0">
                  <a:pos x="600" y="51"/>
                </a:cxn>
                <a:cxn ang="0">
                  <a:pos x="611" y="83"/>
                </a:cxn>
                <a:cxn ang="0">
                  <a:pos x="624" y="87"/>
                </a:cxn>
                <a:cxn ang="0">
                  <a:pos x="660" y="73"/>
                </a:cxn>
                <a:cxn ang="0">
                  <a:pos x="701" y="73"/>
                </a:cxn>
                <a:cxn ang="0">
                  <a:pos x="741" y="84"/>
                </a:cxn>
                <a:cxn ang="0">
                  <a:pos x="774" y="106"/>
                </a:cxn>
                <a:cxn ang="0">
                  <a:pos x="795" y="140"/>
                </a:cxn>
                <a:cxn ang="0">
                  <a:pos x="801" y="171"/>
                </a:cxn>
                <a:cxn ang="0">
                  <a:pos x="793" y="208"/>
                </a:cxn>
                <a:cxn ang="0">
                  <a:pos x="771" y="232"/>
                </a:cxn>
                <a:cxn ang="0">
                  <a:pos x="723" y="248"/>
                </a:cxn>
                <a:cxn ang="0">
                  <a:pos x="670" y="254"/>
                </a:cxn>
                <a:cxn ang="0">
                  <a:pos x="658" y="317"/>
                </a:cxn>
                <a:cxn ang="0">
                  <a:pos x="646" y="341"/>
                </a:cxn>
                <a:cxn ang="0">
                  <a:pos x="624" y="357"/>
                </a:cxn>
                <a:cxn ang="0">
                  <a:pos x="590" y="365"/>
                </a:cxn>
                <a:cxn ang="0">
                  <a:pos x="565" y="367"/>
                </a:cxn>
                <a:cxn ang="0">
                  <a:pos x="535" y="359"/>
                </a:cxn>
                <a:cxn ang="0">
                  <a:pos x="487" y="325"/>
                </a:cxn>
                <a:cxn ang="0">
                  <a:pos x="454" y="275"/>
                </a:cxn>
                <a:cxn ang="0">
                  <a:pos x="427" y="314"/>
                </a:cxn>
                <a:cxn ang="0">
                  <a:pos x="381" y="354"/>
                </a:cxn>
                <a:cxn ang="0">
                  <a:pos x="333" y="370"/>
                </a:cxn>
                <a:cxn ang="0">
                  <a:pos x="286" y="359"/>
                </a:cxn>
                <a:cxn ang="0">
                  <a:pos x="246" y="316"/>
                </a:cxn>
                <a:cxn ang="0">
                  <a:pos x="227" y="268"/>
                </a:cxn>
                <a:cxn ang="0">
                  <a:pos x="178" y="311"/>
                </a:cxn>
                <a:cxn ang="0">
                  <a:pos x="146" y="330"/>
                </a:cxn>
                <a:cxn ang="0">
                  <a:pos x="117" y="335"/>
                </a:cxn>
                <a:cxn ang="0">
                  <a:pos x="79" y="325"/>
                </a:cxn>
                <a:cxn ang="0">
                  <a:pos x="48" y="305"/>
                </a:cxn>
                <a:cxn ang="0">
                  <a:pos x="27" y="275"/>
                </a:cxn>
                <a:cxn ang="0">
                  <a:pos x="22" y="248"/>
                </a:cxn>
                <a:cxn ang="0">
                  <a:pos x="30" y="221"/>
                </a:cxn>
              </a:cxnLst>
              <a:rect l="0" t="0" r="r" b="b"/>
              <a:pathLst>
                <a:path w="801" h="370">
                  <a:moveTo>
                    <a:pt x="51" y="217"/>
                  </a:moveTo>
                  <a:lnTo>
                    <a:pt x="51" y="217"/>
                  </a:lnTo>
                  <a:lnTo>
                    <a:pt x="43" y="216"/>
                  </a:lnTo>
                  <a:lnTo>
                    <a:pt x="36" y="214"/>
                  </a:lnTo>
                  <a:lnTo>
                    <a:pt x="30" y="211"/>
                  </a:lnTo>
                  <a:lnTo>
                    <a:pt x="24" y="206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2" y="170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48"/>
                  </a:lnTo>
                  <a:lnTo>
                    <a:pt x="3" y="140"/>
                  </a:lnTo>
                  <a:lnTo>
                    <a:pt x="6" y="13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6" y="121"/>
                  </a:lnTo>
                  <a:lnTo>
                    <a:pt x="22" y="116"/>
                  </a:lnTo>
                  <a:lnTo>
                    <a:pt x="29" y="111"/>
                  </a:lnTo>
                  <a:lnTo>
                    <a:pt x="35" y="108"/>
                  </a:lnTo>
                  <a:lnTo>
                    <a:pt x="51" y="105"/>
                  </a:lnTo>
                  <a:lnTo>
                    <a:pt x="67" y="105"/>
                  </a:lnTo>
                  <a:lnTo>
                    <a:pt x="82" y="108"/>
                  </a:lnTo>
                  <a:lnTo>
                    <a:pt x="100" y="11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35" y="94"/>
                  </a:lnTo>
                  <a:lnTo>
                    <a:pt x="144" y="71"/>
                  </a:lnTo>
                  <a:lnTo>
                    <a:pt x="155" y="54"/>
                  </a:lnTo>
                  <a:lnTo>
                    <a:pt x="170" y="40"/>
                  </a:lnTo>
                  <a:lnTo>
                    <a:pt x="186" y="27"/>
                  </a:lnTo>
                  <a:lnTo>
                    <a:pt x="201" y="18"/>
                  </a:lnTo>
                  <a:lnTo>
                    <a:pt x="219" y="11"/>
                  </a:lnTo>
                  <a:lnTo>
                    <a:pt x="238" y="8"/>
                  </a:lnTo>
                  <a:lnTo>
                    <a:pt x="257" y="8"/>
                  </a:lnTo>
                  <a:lnTo>
                    <a:pt x="276" y="10"/>
                  </a:lnTo>
                  <a:lnTo>
                    <a:pt x="295" y="16"/>
                  </a:lnTo>
                  <a:lnTo>
                    <a:pt x="313" y="24"/>
                  </a:lnTo>
                  <a:lnTo>
                    <a:pt x="330" y="35"/>
                  </a:lnTo>
                  <a:lnTo>
                    <a:pt x="347" y="49"/>
                  </a:lnTo>
                  <a:lnTo>
                    <a:pt x="363" y="67"/>
                  </a:lnTo>
                  <a:lnTo>
                    <a:pt x="378" y="87"/>
                  </a:lnTo>
                  <a:lnTo>
                    <a:pt x="378" y="87"/>
                  </a:lnTo>
                  <a:lnTo>
                    <a:pt x="381" y="78"/>
                  </a:lnTo>
                  <a:lnTo>
                    <a:pt x="386" y="68"/>
                  </a:lnTo>
                  <a:lnTo>
                    <a:pt x="398" y="51"/>
                  </a:lnTo>
                  <a:lnTo>
                    <a:pt x="411" y="35"/>
                  </a:lnTo>
                  <a:lnTo>
                    <a:pt x="428" y="24"/>
                  </a:lnTo>
                  <a:lnTo>
                    <a:pt x="446" y="13"/>
                  </a:lnTo>
                  <a:lnTo>
                    <a:pt x="465" y="6"/>
                  </a:lnTo>
                  <a:lnTo>
                    <a:pt x="484" y="2"/>
                  </a:lnTo>
                  <a:lnTo>
                    <a:pt x="503" y="0"/>
                  </a:lnTo>
                  <a:lnTo>
                    <a:pt x="522" y="2"/>
                  </a:lnTo>
                  <a:lnTo>
                    <a:pt x="541" y="5"/>
                  </a:lnTo>
                  <a:lnTo>
                    <a:pt x="558" y="11"/>
                  </a:lnTo>
                  <a:lnTo>
                    <a:pt x="574" y="22"/>
                  </a:lnTo>
                  <a:lnTo>
                    <a:pt x="582" y="29"/>
                  </a:lnTo>
                  <a:lnTo>
                    <a:pt x="589" y="35"/>
                  </a:lnTo>
                  <a:lnTo>
                    <a:pt x="595" y="43"/>
                  </a:lnTo>
                  <a:lnTo>
                    <a:pt x="600" y="51"/>
                  </a:lnTo>
                  <a:lnTo>
                    <a:pt x="604" y="60"/>
                  </a:lnTo>
                  <a:lnTo>
                    <a:pt x="608" y="71"/>
                  </a:lnTo>
                  <a:lnTo>
                    <a:pt x="611" y="83"/>
                  </a:lnTo>
                  <a:lnTo>
                    <a:pt x="612" y="94"/>
                  </a:lnTo>
                  <a:lnTo>
                    <a:pt x="612" y="94"/>
                  </a:lnTo>
                  <a:lnTo>
                    <a:pt x="624" y="87"/>
                  </a:lnTo>
                  <a:lnTo>
                    <a:pt x="635" y="81"/>
                  </a:lnTo>
                  <a:lnTo>
                    <a:pt x="647" y="76"/>
                  </a:lnTo>
                  <a:lnTo>
                    <a:pt x="660" y="73"/>
                  </a:lnTo>
                  <a:lnTo>
                    <a:pt x="673" y="71"/>
                  </a:lnTo>
                  <a:lnTo>
                    <a:pt x="687" y="71"/>
                  </a:lnTo>
                  <a:lnTo>
                    <a:pt x="701" y="73"/>
                  </a:lnTo>
                  <a:lnTo>
                    <a:pt x="714" y="75"/>
                  </a:lnTo>
                  <a:lnTo>
                    <a:pt x="728" y="79"/>
                  </a:lnTo>
                  <a:lnTo>
                    <a:pt x="741" y="84"/>
                  </a:lnTo>
                  <a:lnTo>
                    <a:pt x="752" y="91"/>
                  </a:lnTo>
                  <a:lnTo>
                    <a:pt x="763" y="98"/>
                  </a:lnTo>
                  <a:lnTo>
                    <a:pt x="774" y="106"/>
                  </a:lnTo>
                  <a:lnTo>
                    <a:pt x="782" y="116"/>
                  </a:lnTo>
                  <a:lnTo>
                    <a:pt x="789" y="127"/>
                  </a:lnTo>
                  <a:lnTo>
                    <a:pt x="795" y="140"/>
                  </a:lnTo>
                  <a:lnTo>
                    <a:pt x="795" y="140"/>
                  </a:lnTo>
                  <a:lnTo>
                    <a:pt x="800" y="157"/>
                  </a:lnTo>
                  <a:lnTo>
                    <a:pt x="801" y="171"/>
                  </a:lnTo>
                  <a:lnTo>
                    <a:pt x="801" y="186"/>
                  </a:lnTo>
                  <a:lnTo>
                    <a:pt x="798" y="197"/>
                  </a:lnTo>
                  <a:lnTo>
                    <a:pt x="793" y="208"/>
                  </a:lnTo>
                  <a:lnTo>
                    <a:pt x="787" y="217"/>
                  </a:lnTo>
                  <a:lnTo>
                    <a:pt x="781" y="224"/>
                  </a:lnTo>
                  <a:lnTo>
                    <a:pt x="771" y="232"/>
                  </a:lnTo>
                  <a:lnTo>
                    <a:pt x="760" y="236"/>
                  </a:lnTo>
                  <a:lnTo>
                    <a:pt x="749" y="241"/>
                  </a:lnTo>
                  <a:lnTo>
                    <a:pt x="723" y="248"/>
                  </a:lnTo>
                  <a:lnTo>
                    <a:pt x="696" y="251"/>
                  </a:lnTo>
                  <a:lnTo>
                    <a:pt x="670" y="254"/>
                  </a:lnTo>
                  <a:lnTo>
                    <a:pt x="670" y="254"/>
                  </a:lnTo>
                  <a:lnTo>
                    <a:pt x="668" y="276"/>
                  </a:lnTo>
                  <a:lnTo>
                    <a:pt x="663" y="298"/>
                  </a:lnTo>
                  <a:lnTo>
                    <a:pt x="658" y="317"/>
                  </a:lnTo>
                  <a:lnTo>
                    <a:pt x="655" y="325"/>
                  </a:lnTo>
                  <a:lnTo>
                    <a:pt x="650" y="333"/>
                  </a:lnTo>
                  <a:lnTo>
                    <a:pt x="646" y="341"/>
                  </a:lnTo>
                  <a:lnTo>
                    <a:pt x="639" y="348"/>
                  </a:lnTo>
                  <a:lnTo>
                    <a:pt x="631" y="352"/>
                  </a:lnTo>
                  <a:lnTo>
                    <a:pt x="624" y="357"/>
                  </a:lnTo>
                  <a:lnTo>
                    <a:pt x="614" y="360"/>
                  </a:lnTo>
                  <a:lnTo>
                    <a:pt x="603" y="363"/>
                  </a:lnTo>
                  <a:lnTo>
                    <a:pt x="590" y="365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65" y="367"/>
                  </a:lnTo>
                  <a:lnTo>
                    <a:pt x="555" y="365"/>
                  </a:lnTo>
                  <a:lnTo>
                    <a:pt x="544" y="362"/>
                  </a:lnTo>
                  <a:lnTo>
                    <a:pt x="535" y="359"/>
                  </a:lnTo>
                  <a:lnTo>
                    <a:pt x="517" y="351"/>
                  </a:lnTo>
                  <a:lnTo>
                    <a:pt x="501" y="340"/>
                  </a:lnTo>
                  <a:lnTo>
                    <a:pt x="487" y="325"/>
                  </a:lnTo>
                  <a:lnTo>
                    <a:pt x="474" y="309"/>
                  </a:lnTo>
                  <a:lnTo>
                    <a:pt x="463" y="292"/>
                  </a:lnTo>
                  <a:lnTo>
                    <a:pt x="454" y="275"/>
                  </a:lnTo>
                  <a:lnTo>
                    <a:pt x="454" y="275"/>
                  </a:lnTo>
                  <a:lnTo>
                    <a:pt x="441" y="295"/>
                  </a:lnTo>
                  <a:lnTo>
                    <a:pt x="427" y="314"/>
                  </a:lnTo>
                  <a:lnTo>
                    <a:pt x="412" y="330"/>
                  </a:lnTo>
                  <a:lnTo>
                    <a:pt x="397" y="343"/>
                  </a:lnTo>
                  <a:lnTo>
                    <a:pt x="381" y="354"/>
                  </a:lnTo>
                  <a:lnTo>
                    <a:pt x="365" y="362"/>
                  </a:lnTo>
                  <a:lnTo>
                    <a:pt x="349" y="368"/>
                  </a:lnTo>
                  <a:lnTo>
                    <a:pt x="333" y="370"/>
                  </a:lnTo>
                  <a:lnTo>
                    <a:pt x="316" y="370"/>
                  </a:lnTo>
                  <a:lnTo>
                    <a:pt x="301" y="367"/>
                  </a:lnTo>
                  <a:lnTo>
                    <a:pt x="286" y="359"/>
                  </a:lnTo>
                  <a:lnTo>
                    <a:pt x="271" y="348"/>
                  </a:lnTo>
                  <a:lnTo>
                    <a:pt x="259" y="333"/>
                  </a:lnTo>
                  <a:lnTo>
                    <a:pt x="246" y="316"/>
                  </a:lnTo>
                  <a:lnTo>
                    <a:pt x="236" y="294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08" y="282"/>
                  </a:lnTo>
                  <a:lnTo>
                    <a:pt x="192" y="297"/>
                  </a:lnTo>
                  <a:lnTo>
                    <a:pt x="178" y="311"/>
                  </a:lnTo>
                  <a:lnTo>
                    <a:pt x="162" y="322"/>
                  </a:lnTo>
                  <a:lnTo>
                    <a:pt x="154" y="327"/>
                  </a:lnTo>
                  <a:lnTo>
                    <a:pt x="146" y="330"/>
                  </a:lnTo>
                  <a:lnTo>
                    <a:pt x="136" y="333"/>
                  </a:lnTo>
                  <a:lnTo>
                    <a:pt x="127" y="335"/>
                  </a:lnTo>
                  <a:lnTo>
                    <a:pt x="117" y="335"/>
                  </a:lnTo>
                  <a:lnTo>
                    <a:pt x="105" y="333"/>
                  </a:lnTo>
                  <a:lnTo>
                    <a:pt x="94" y="330"/>
                  </a:lnTo>
                  <a:lnTo>
                    <a:pt x="79" y="325"/>
                  </a:lnTo>
                  <a:lnTo>
                    <a:pt x="79" y="325"/>
                  </a:lnTo>
                  <a:lnTo>
                    <a:pt x="62" y="316"/>
                  </a:lnTo>
                  <a:lnTo>
                    <a:pt x="48" y="305"/>
                  </a:lnTo>
                  <a:lnTo>
                    <a:pt x="35" y="290"/>
                  </a:lnTo>
                  <a:lnTo>
                    <a:pt x="30" y="282"/>
                  </a:lnTo>
                  <a:lnTo>
                    <a:pt x="27" y="275"/>
                  </a:lnTo>
                  <a:lnTo>
                    <a:pt x="24" y="265"/>
                  </a:lnTo>
                  <a:lnTo>
                    <a:pt x="22" y="257"/>
                  </a:lnTo>
                  <a:lnTo>
                    <a:pt x="22" y="248"/>
                  </a:lnTo>
                  <a:lnTo>
                    <a:pt x="22" y="238"/>
                  </a:lnTo>
                  <a:lnTo>
                    <a:pt x="25" y="230"/>
                  </a:lnTo>
                  <a:lnTo>
                    <a:pt x="30" y="221"/>
                  </a:lnTo>
                  <a:lnTo>
                    <a:pt x="36" y="211"/>
                  </a:lnTo>
                  <a:lnTo>
                    <a:pt x="44" y="203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5" name="Freeform 351"/>
            <p:cNvSpPr/>
            <p:nvPr/>
          </p:nvSpPr>
          <p:spPr bwMode="auto">
            <a:xfrm>
              <a:off x="6108754" y="1276227"/>
              <a:ext cx="982663" cy="510064"/>
            </a:xfrm>
            <a:custGeom>
              <a:avLst/>
              <a:gdLst/>
              <a:ahLst/>
              <a:cxnLst>
                <a:cxn ang="0">
                  <a:pos x="206" y="355"/>
                </a:cxn>
                <a:cxn ang="0">
                  <a:pos x="178" y="339"/>
                </a:cxn>
                <a:cxn ang="0">
                  <a:pos x="160" y="315"/>
                </a:cxn>
                <a:cxn ang="0">
                  <a:pos x="151" y="285"/>
                </a:cxn>
                <a:cxn ang="0">
                  <a:pos x="157" y="222"/>
                </a:cxn>
                <a:cxn ang="0">
                  <a:pos x="135" y="231"/>
                </a:cxn>
                <a:cxn ang="0">
                  <a:pos x="92" y="236"/>
                </a:cxn>
                <a:cxn ang="0">
                  <a:pos x="46" y="230"/>
                </a:cxn>
                <a:cxn ang="0">
                  <a:pos x="11" y="211"/>
                </a:cxn>
                <a:cxn ang="0">
                  <a:pos x="0" y="179"/>
                </a:cxn>
                <a:cxn ang="0">
                  <a:pos x="11" y="149"/>
                </a:cxn>
                <a:cxn ang="0">
                  <a:pos x="30" y="130"/>
                </a:cxn>
                <a:cxn ang="0">
                  <a:pos x="78" y="114"/>
                </a:cxn>
                <a:cxn ang="0">
                  <a:pos x="138" y="117"/>
                </a:cxn>
                <a:cxn ang="0">
                  <a:pos x="154" y="125"/>
                </a:cxn>
                <a:cxn ang="0">
                  <a:pos x="164" y="46"/>
                </a:cxn>
                <a:cxn ang="0">
                  <a:pos x="178" y="20"/>
                </a:cxn>
                <a:cxn ang="0">
                  <a:pos x="202" y="4"/>
                </a:cxn>
                <a:cxn ang="0">
                  <a:pos x="241" y="0"/>
                </a:cxn>
                <a:cxn ang="0">
                  <a:pos x="262" y="3"/>
                </a:cxn>
                <a:cxn ang="0">
                  <a:pos x="297" y="19"/>
                </a:cxn>
                <a:cxn ang="0">
                  <a:pos x="335" y="62"/>
                </a:cxn>
                <a:cxn ang="0">
                  <a:pos x="352" y="92"/>
                </a:cxn>
                <a:cxn ang="0">
                  <a:pos x="370" y="46"/>
                </a:cxn>
                <a:cxn ang="0">
                  <a:pos x="410" y="16"/>
                </a:cxn>
                <a:cxn ang="0">
                  <a:pos x="432" y="12"/>
                </a:cxn>
                <a:cxn ang="0">
                  <a:pos x="448" y="16"/>
                </a:cxn>
                <a:cxn ang="0">
                  <a:pos x="465" y="28"/>
                </a:cxn>
                <a:cxn ang="0">
                  <a:pos x="483" y="66"/>
                </a:cxn>
                <a:cxn ang="0">
                  <a:pos x="489" y="109"/>
                </a:cxn>
                <a:cxn ang="0">
                  <a:pos x="519" y="90"/>
                </a:cxn>
                <a:cxn ang="0">
                  <a:pos x="549" y="84"/>
                </a:cxn>
                <a:cxn ang="0">
                  <a:pos x="578" y="90"/>
                </a:cxn>
                <a:cxn ang="0">
                  <a:pos x="600" y="108"/>
                </a:cxn>
                <a:cxn ang="0">
                  <a:pos x="616" y="136"/>
                </a:cxn>
                <a:cxn ang="0">
                  <a:pos x="619" y="162"/>
                </a:cxn>
                <a:cxn ang="0">
                  <a:pos x="613" y="190"/>
                </a:cxn>
                <a:cxn ang="0">
                  <a:pos x="594" y="209"/>
                </a:cxn>
                <a:cxn ang="0">
                  <a:pos x="568" y="220"/>
                </a:cxn>
                <a:cxn ang="0">
                  <a:pos x="505" y="227"/>
                </a:cxn>
                <a:cxn ang="0">
                  <a:pos x="514" y="246"/>
                </a:cxn>
                <a:cxn ang="0">
                  <a:pos x="519" y="274"/>
                </a:cxn>
                <a:cxn ang="0">
                  <a:pos x="516" y="303"/>
                </a:cxn>
                <a:cxn ang="0">
                  <a:pos x="500" y="325"/>
                </a:cxn>
                <a:cxn ang="0">
                  <a:pos x="476" y="341"/>
                </a:cxn>
                <a:cxn ang="0">
                  <a:pos x="454" y="347"/>
                </a:cxn>
                <a:cxn ang="0">
                  <a:pos x="419" y="347"/>
                </a:cxn>
                <a:cxn ang="0">
                  <a:pos x="392" y="336"/>
                </a:cxn>
                <a:cxn ang="0">
                  <a:pos x="352" y="296"/>
                </a:cxn>
                <a:cxn ang="0">
                  <a:pos x="324" y="266"/>
                </a:cxn>
                <a:cxn ang="0">
                  <a:pos x="300" y="315"/>
                </a:cxn>
                <a:cxn ang="0">
                  <a:pos x="252" y="350"/>
                </a:cxn>
                <a:cxn ang="0">
                  <a:pos x="227" y="357"/>
                </a:cxn>
              </a:cxnLst>
              <a:rect l="0" t="0" r="r" b="b"/>
              <a:pathLst>
                <a:path w="619" h="357">
                  <a:moveTo>
                    <a:pt x="218" y="357"/>
                  </a:moveTo>
                  <a:lnTo>
                    <a:pt x="218" y="357"/>
                  </a:lnTo>
                  <a:lnTo>
                    <a:pt x="206" y="355"/>
                  </a:lnTo>
                  <a:lnTo>
                    <a:pt x="195" y="350"/>
                  </a:lnTo>
                  <a:lnTo>
                    <a:pt x="186" y="346"/>
                  </a:lnTo>
                  <a:lnTo>
                    <a:pt x="178" y="339"/>
                  </a:lnTo>
                  <a:lnTo>
                    <a:pt x="172" y="333"/>
                  </a:lnTo>
                  <a:lnTo>
                    <a:pt x="165" y="323"/>
                  </a:lnTo>
                  <a:lnTo>
                    <a:pt x="160" y="315"/>
                  </a:lnTo>
                  <a:lnTo>
                    <a:pt x="156" y="306"/>
                  </a:lnTo>
                  <a:lnTo>
                    <a:pt x="154" y="295"/>
                  </a:lnTo>
                  <a:lnTo>
                    <a:pt x="151" y="285"/>
                  </a:lnTo>
                  <a:lnTo>
                    <a:pt x="151" y="263"/>
                  </a:lnTo>
                  <a:lnTo>
                    <a:pt x="153" y="242"/>
                  </a:lnTo>
                  <a:lnTo>
                    <a:pt x="157" y="222"/>
                  </a:lnTo>
                  <a:lnTo>
                    <a:pt x="157" y="222"/>
                  </a:lnTo>
                  <a:lnTo>
                    <a:pt x="148" y="227"/>
                  </a:lnTo>
                  <a:lnTo>
                    <a:pt x="135" y="231"/>
                  </a:lnTo>
                  <a:lnTo>
                    <a:pt x="121" y="235"/>
                  </a:lnTo>
                  <a:lnTo>
                    <a:pt x="107" y="236"/>
                  </a:lnTo>
                  <a:lnTo>
                    <a:pt x="92" y="236"/>
                  </a:lnTo>
                  <a:lnTo>
                    <a:pt x="76" y="235"/>
                  </a:lnTo>
                  <a:lnTo>
                    <a:pt x="60" y="233"/>
                  </a:lnTo>
                  <a:lnTo>
                    <a:pt x="46" y="230"/>
                  </a:lnTo>
                  <a:lnTo>
                    <a:pt x="34" y="225"/>
                  </a:lnTo>
                  <a:lnTo>
                    <a:pt x="21" y="219"/>
                  </a:lnTo>
                  <a:lnTo>
                    <a:pt x="11" y="211"/>
                  </a:lnTo>
                  <a:lnTo>
                    <a:pt x="5" y="201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3" y="165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3"/>
                  </a:lnTo>
                  <a:lnTo>
                    <a:pt x="22" y="136"/>
                  </a:lnTo>
                  <a:lnTo>
                    <a:pt x="30" y="130"/>
                  </a:lnTo>
                  <a:lnTo>
                    <a:pt x="38" y="125"/>
                  </a:lnTo>
                  <a:lnTo>
                    <a:pt x="57" y="119"/>
                  </a:lnTo>
                  <a:lnTo>
                    <a:pt x="78" y="114"/>
                  </a:lnTo>
                  <a:lnTo>
                    <a:pt x="99" y="112"/>
                  </a:lnTo>
                  <a:lnTo>
                    <a:pt x="119" y="114"/>
                  </a:lnTo>
                  <a:lnTo>
                    <a:pt x="138" y="117"/>
                  </a:lnTo>
                  <a:lnTo>
                    <a:pt x="146" y="120"/>
                  </a:lnTo>
                  <a:lnTo>
                    <a:pt x="154" y="125"/>
                  </a:lnTo>
                  <a:lnTo>
                    <a:pt x="154" y="125"/>
                  </a:lnTo>
                  <a:lnTo>
                    <a:pt x="157" y="77"/>
                  </a:lnTo>
                  <a:lnTo>
                    <a:pt x="160" y="55"/>
                  </a:lnTo>
                  <a:lnTo>
                    <a:pt x="164" y="46"/>
                  </a:lnTo>
                  <a:lnTo>
                    <a:pt x="167" y="36"/>
                  </a:lnTo>
                  <a:lnTo>
                    <a:pt x="172" y="28"/>
                  </a:lnTo>
                  <a:lnTo>
                    <a:pt x="178" y="20"/>
                  </a:lnTo>
                  <a:lnTo>
                    <a:pt x="184" y="14"/>
                  </a:lnTo>
                  <a:lnTo>
                    <a:pt x="192" y="8"/>
                  </a:lnTo>
                  <a:lnTo>
                    <a:pt x="202" y="4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72" y="6"/>
                  </a:lnTo>
                  <a:lnTo>
                    <a:pt x="279" y="9"/>
                  </a:lnTo>
                  <a:lnTo>
                    <a:pt x="297" y="19"/>
                  </a:lnTo>
                  <a:lnTo>
                    <a:pt x="311" y="31"/>
                  </a:lnTo>
                  <a:lnTo>
                    <a:pt x="324" y="46"/>
                  </a:lnTo>
                  <a:lnTo>
                    <a:pt x="335" y="62"/>
                  </a:lnTo>
                  <a:lnTo>
                    <a:pt x="345" y="77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6" y="76"/>
                  </a:lnTo>
                  <a:lnTo>
                    <a:pt x="362" y="60"/>
                  </a:lnTo>
                  <a:lnTo>
                    <a:pt x="370" y="46"/>
                  </a:lnTo>
                  <a:lnTo>
                    <a:pt x="381" y="33"/>
                  </a:lnTo>
                  <a:lnTo>
                    <a:pt x="395" y="24"/>
                  </a:lnTo>
                  <a:lnTo>
                    <a:pt x="410" y="16"/>
                  </a:lnTo>
                  <a:lnTo>
                    <a:pt x="416" y="14"/>
                  </a:lnTo>
                  <a:lnTo>
                    <a:pt x="424" y="12"/>
                  </a:lnTo>
                  <a:lnTo>
                    <a:pt x="432" y="12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8" y="16"/>
                  </a:lnTo>
                  <a:lnTo>
                    <a:pt x="454" y="20"/>
                  </a:lnTo>
                  <a:lnTo>
                    <a:pt x="460" y="24"/>
                  </a:lnTo>
                  <a:lnTo>
                    <a:pt x="465" y="28"/>
                  </a:lnTo>
                  <a:lnTo>
                    <a:pt x="473" y="39"/>
                  </a:lnTo>
                  <a:lnTo>
                    <a:pt x="479" y="52"/>
                  </a:lnTo>
                  <a:lnTo>
                    <a:pt x="483" y="66"/>
                  </a:lnTo>
                  <a:lnTo>
                    <a:pt x="486" y="81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8" y="101"/>
                  </a:lnTo>
                  <a:lnTo>
                    <a:pt x="508" y="95"/>
                  </a:lnTo>
                  <a:lnTo>
                    <a:pt x="519" y="90"/>
                  </a:lnTo>
                  <a:lnTo>
                    <a:pt x="529" y="87"/>
                  </a:lnTo>
                  <a:lnTo>
                    <a:pt x="540" y="85"/>
                  </a:lnTo>
                  <a:lnTo>
                    <a:pt x="549" y="84"/>
                  </a:lnTo>
                  <a:lnTo>
                    <a:pt x="559" y="85"/>
                  </a:lnTo>
                  <a:lnTo>
                    <a:pt x="568" y="87"/>
                  </a:lnTo>
                  <a:lnTo>
                    <a:pt x="578" y="90"/>
                  </a:lnTo>
                  <a:lnTo>
                    <a:pt x="586" y="95"/>
                  </a:lnTo>
                  <a:lnTo>
                    <a:pt x="594" y="100"/>
                  </a:lnTo>
                  <a:lnTo>
                    <a:pt x="600" y="108"/>
                  </a:lnTo>
                  <a:lnTo>
                    <a:pt x="606" y="116"/>
                  </a:lnTo>
                  <a:lnTo>
                    <a:pt x="611" y="125"/>
                  </a:lnTo>
                  <a:lnTo>
                    <a:pt x="616" y="136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9" y="162"/>
                  </a:lnTo>
                  <a:lnTo>
                    <a:pt x="617" y="173"/>
                  </a:lnTo>
                  <a:lnTo>
                    <a:pt x="616" y="182"/>
                  </a:lnTo>
                  <a:lnTo>
                    <a:pt x="613" y="190"/>
                  </a:lnTo>
                  <a:lnTo>
                    <a:pt x="608" y="198"/>
                  </a:lnTo>
                  <a:lnTo>
                    <a:pt x="602" y="204"/>
                  </a:lnTo>
                  <a:lnTo>
                    <a:pt x="594" y="209"/>
                  </a:lnTo>
                  <a:lnTo>
                    <a:pt x="586" y="214"/>
                  </a:lnTo>
                  <a:lnTo>
                    <a:pt x="578" y="217"/>
                  </a:lnTo>
                  <a:lnTo>
                    <a:pt x="568" y="220"/>
                  </a:lnTo>
                  <a:lnTo>
                    <a:pt x="548" y="225"/>
                  </a:lnTo>
                  <a:lnTo>
                    <a:pt x="525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10" y="236"/>
                  </a:lnTo>
                  <a:lnTo>
                    <a:pt x="514" y="246"/>
                  </a:lnTo>
                  <a:lnTo>
                    <a:pt x="517" y="255"/>
                  </a:lnTo>
                  <a:lnTo>
                    <a:pt x="519" y="265"/>
                  </a:lnTo>
                  <a:lnTo>
                    <a:pt x="519" y="274"/>
                  </a:lnTo>
                  <a:lnTo>
                    <a:pt x="519" y="284"/>
                  </a:lnTo>
                  <a:lnTo>
                    <a:pt x="517" y="293"/>
                  </a:lnTo>
                  <a:lnTo>
                    <a:pt x="516" y="303"/>
                  </a:lnTo>
                  <a:lnTo>
                    <a:pt x="511" y="311"/>
                  </a:lnTo>
                  <a:lnTo>
                    <a:pt x="506" y="319"/>
                  </a:lnTo>
                  <a:lnTo>
                    <a:pt x="500" y="325"/>
                  </a:lnTo>
                  <a:lnTo>
                    <a:pt x="494" y="331"/>
                  </a:lnTo>
                  <a:lnTo>
                    <a:pt x="486" y="338"/>
                  </a:lnTo>
                  <a:lnTo>
                    <a:pt x="476" y="341"/>
                  </a:lnTo>
                  <a:lnTo>
                    <a:pt x="465" y="344"/>
                  </a:lnTo>
                  <a:lnTo>
                    <a:pt x="454" y="347"/>
                  </a:lnTo>
                  <a:lnTo>
                    <a:pt x="454" y="347"/>
                  </a:lnTo>
                  <a:lnTo>
                    <a:pt x="441" y="349"/>
                  </a:lnTo>
                  <a:lnTo>
                    <a:pt x="430" y="347"/>
                  </a:lnTo>
                  <a:lnTo>
                    <a:pt x="419" y="347"/>
                  </a:lnTo>
                  <a:lnTo>
                    <a:pt x="410" y="344"/>
                  </a:lnTo>
                  <a:lnTo>
                    <a:pt x="400" y="341"/>
                  </a:lnTo>
                  <a:lnTo>
                    <a:pt x="392" y="336"/>
                  </a:lnTo>
                  <a:lnTo>
                    <a:pt x="378" y="325"/>
                  </a:lnTo>
                  <a:lnTo>
                    <a:pt x="365" y="312"/>
                  </a:lnTo>
                  <a:lnTo>
                    <a:pt x="352" y="296"/>
                  </a:lnTo>
                  <a:lnTo>
                    <a:pt x="340" y="282"/>
                  </a:lnTo>
                  <a:lnTo>
                    <a:pt x="324" y="266"/>
                  </a:lnTo>
                  <a:lnTo>
                    <a:pt x="324" y="266"/>
                  </a:lnTo>
                  <a:lnTo>
                    <a:pt x="319" y="284"/>
                  </a:lnTo>
                  <a:lnTo>
                    <a:pt x="311" y="300"/>
                  </a:lnTo>
                  <a:lnTo>
                    <a:pt x="300" y="315"/>
                  </a:lnTo>
                  <a:lnTo>
                    <a:pt x="286" y="330"/>
                  </a:lnTo>
                  <a:lnTo>
                    <a:pt x="270" y="342"/>
                  </a:lnTo>
                  <a:lnTo>
                    <a:pt x="252" y="350"/>
                  </a:lnTo>
                  <a:lnTo>
                    <a:pt x="245" y="354"/>
                  </a:lnTo>
                  <a:lnTo>
                    <a:pt x="235" y="357"/>
                  </a:lnTo>
                  <a:lnTo>
                    <a:pt x="227" y="357"/>
                  </a:lnTo>
                  <a:lnTo>
                    <a:pt x="218" y="357"/>
                  </a:lnTo>
                  <a:lnTo>
                    <a:pt x="218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6" name="Freeform 352"/>
            <p:cNvSpPr/>
            <p:nvPr/>
          </p:nvSpPr>
          <p:spPr bwMode="auto">
            <a:xfrm>
              <a:off x="5951540" y="3667602"/>
              <a:ext cx="261938" cy="57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5" y="35"/>
                </a:cxn>
                <a:cxn ang="0">
                  <a:pos x="44" y="37"/>
                </a:cxn>
                <a:cxn ang="0">
                  <a:pos x="82" y="40"/>
                </a:cxn>
                <a:cxn ang="0">
                  <a:pos x="122" y="40"/>
                </a:cxn>
                <a:cxn ang="0">
                  <a:pos x="162" y="35"/>
                </a:cxn>
                <a:cxn ang="0">
                  <a:pos x="162" y="35"/>
                </a:cxn>
                <a:cxn ang="0">
                  <a:pos x="165" y="6"/>
                </a:cxn>
                <a:cxn ang="0">
                  <a:pos x="165" y="6"/>
                </a:cxn>
                <a:cxn ang="0">
                  <a:pos x="123" y="8"/>
                </a:cxn>
                <a:cxn ang="0">
                  <a:pos x="82" y="6"/>
                </a:cxn>
                <a:cxn ang="0">
                  <a:pos x="4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5" h="40">
                  <a:moveTo>
                    <a:pt x="0" y="0"/>
                  </a:moveTo>
                  <a:lnTo>
                    <a:pt x="0" y="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5" y="35"/>
                  </a:lnTo>
                  <a:lnTo>
                    <a:pt x="44" y="37"/>
                  </a:lnTo>
                  <a:lnTo>
                    <a:pt x="82" y="40"/>
                  </a:lnTo>
                  <a:lnTo>
                    <a:pt x="122" y="40"/>
                  </a:lnTo>
                  <a:lnTo>
                    <a:pt x="162" y="35"/>
                  </a:lnTo>
                  <a:lnTo>
                    <a:pt x="162" y="35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23" y="8"/>
                  </a:lnTo>
                  <a:lnTo>
                    <a:pt x="82" y="6"/>
                  </a:lnTo>
                  <a:lnTo>
                    <a:pt x="4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7" name="Freeform 353"/>
            <p:cNvSpPr/>
            <p:nvPr/>
          </p:nvSpPr>
          <p:spPr bwMode="auto">
            <a:xfrm>
              <a:off x="5940427" y="3577590"/>
              <a:ext cx="292100" cy="671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46" y="36"/>
                </a:cxn>
                <a:cxn ang="0">
                  <a:pos x="89" y="42"/>
                </a:cxn>
                <a:cxn ang="0">
                  <a:pos x="134" y="47"/>
                </a:cxn>
                <a:cxn ang="0">
                  <a:pos x="176" y="47"/>
                </a:cxn>
                <a:cxn ang="0">
                  <a:pos x="176" y="47"/>
                </a:cxn>
                <a:cxn ang="0">
                  <a:pos x="184" y="20"/>
                </a:cxn>
                <a:cxn ang="0">
                  <a:pos x="184" y="20"/>
                </a:cxn>
                <a:cxn ang="0">
                  <a:pos x="161" y="20"/>
                </a:cxn>
                <a:cxn ang="0">
                  <a:pos x="138" y="20"/>
                </a:cxn>
                <a:cxn ang="0">
                  <a:pos x="92" y="16"/>
                </a:cxn>
                <a:cxn ang="0">
                  <a:pos x="46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4" h="47">
                  <a:moveTo>
                    <a:pt x="0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6" y="36"/>
                  </a:lnTo>
                  <a:lnTo>
                    <a:pt x="89" y="42"/>
                  </a:lnTo>
                  <a:lnTo>
                    <a:pt x="134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61" y="20"/>
                  </a:lnTo>
                  <a:lnTo>
                    <a:pt x="138" y="20"/>
                  </a:lnTo>
                  <a:lnTo>
                    <a:pt x="92" y="16"/>
                  </a:lnTo>
                  <a:lnTo>
                    <a:pt x="4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8" name="Freeform 354"/>
            <p:cNvSpPr/>
            <p:nvPr/>
          </p:nvSpPr>
          <p:spPr bwMode="auto">
            <a:xfrm>
              <a:off x="5938840" y="3446145"/>
              <a:ext cx="354013" cy="81439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3"/>
                </a:cxn>
                <a:cxn ang="0">
                  <a:pos x="25" y="33"/>
                </a:cxn>
                <a:cxn ang="0">
                  <a:pos x="51" y="41"/>
                </a:cxn>
                <a:cxn ang="0">
                  <a:pos x="76" y="46"/>
                </a:cxn>
                <a:cxn ang="0">
                  <a:pos x="101" y="50"/>
                </a:cxn>
                <a:cxn ang="0">
                  <a:pos x="128" y="54"/>
                </a:cxn>
                <a:cxn ang="0">
                  <a:pos x="155" y="55"/>
                </a:cxn>
                <a:cxn ang="0">
                  <a:pos x="182" y="57"/>
                </a:cxn>
                <a:cxn ang="0">
                  <a:pos x="209" y="57"/>
                </a:cxn>
                <a:cxn ang="0">
                  <a:pos x="209" y="57"/>
                </a:cxn>
                <a:cxn ang="0">
                  <a:pos x="219" y="39"/>
                </a:cxn>
                <a:cxn ang="0">
                  <a:pos x="219" y="39"/>
                </a:cxn>
                <a:cxn ang="0">
                  <a:pos x="223" y="31"/>
                </a:cxn>
                <a:cxn ang="0">
                  <a:pos x="223" y="31"/>
                </a:cxn>
                <a:cxn ang="0">
                  <a:pos x="168" y="25"/>
                </a:cxn>
                <a:cxn ang="0">
                  <a:pos x="112" y="1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3" h="57">
                  <a:moveTo>
                    <a:pt x="0" y="23"/>
                  </a:moveTo>
                  <a:lnTo>
                    <a:pt x="0" y="23"/>
                  </a:lnTo>
                  <a:lnTo>
                    <a:pt x="25" y="33"/>
                  </a:lnTo>
                  <a:lnTo>
                    <a:pt x="51" y="41"/>
                  </a:lnTo>
                  <a:lnTo>
                    <a:pt x="76" y="46"/>
                  </a:lnTo>
                  <a:lnTo>
                    <a:pt x="101" y="50"/>
                  </a:lnTo>
                  <a:lnTo>
                    <a:pt x="128" y="54"/>
                  </a:lnTo>
                  <a:lnTo>
                    <a:pt x="155" y="55"/>
                  </a:lnTo>
                  <a:lnTo>
                    <a:pt x="182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9" y="39"/>
                  </a:lnTo>
                  <a:lnTo>
                    <a:pt x="219" y="39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168" y="25"/>
                  </a:lnTo>
                  <a:lnTo>
                    <a:pt x="112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79" name="Freeform 355"/>
            <p:cNvSpPr/>
            <p:nvPr/>
          </p:nvSpPr>
          <p:spPr bwMode="auto">
            <a:xfrm>
              <a:off x="5940427" y="3388995"/>
              <a:ext cx="376238" cy="10144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11" y="57"/>
                </a:cxn>
                <a:cxn ang="0">
                  <a:pos x="167" y="65"/>
                </a:cxn>
                <a:cxn ang="0">
                  <a:pos x="222" y="71"/>
                </a:cxn>
                <a:cxn ang="0">
                  <a:pos x="222" y="71"/>
                </a:cxn>
                <a:cxn ang="0">
                  <a:pos x="237" y="44"/>
                </a:cxn>
                <a:cxn ang="0">
                  <a:pos x="237" y="44"/>
                </a:cxn>
                <a:cxn ang="0">
                  <a:pos x="178" y="40"/>
                </a:cxn>
                <a:cxn ang="0">
                  <a:pos x="148" y="36"/>
                </a:cxn>
                <a:cxn ang="0">
                  <a:pos x="118" y="33"/>
                </a:cxn>
                <a:cxn ang="0">
                  <a:pos x="89" y="27"/>
                </a:cxn>
                <a:cxn ang="0">
                  <a:pos x="61" y="21"/>
                </a:cxn>
                <a:cxn ang="0">
                  <a:pos x="32" y="1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2" y="21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237" h="71">
                  <a:moveTo>
                    <a:pt x="0" y="40"/>
                  </a:moveTo>
                  <a:lnTo>
                    <a:pt x="0" y="40"/>
                  </a:lnTo>
                  <a:lnTo>
                    <a:pt x="111" y="57"/>
                  </a:lnTo>
                  <a:lnTo>
                    <a:pt x="167" y="65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37" y="44"/>
                  </a:lnTo>
                  <a:lnTo>
                    <a:pt x="237" y="44"/>
                  </a:lnTo>
                  <a:lnTo>
                    <a:pt x="178" y="40"/>
                  </a:lnTo>
                  <a:lnTo>
                    <a:pt x="148" y="36"/>
                  </a:lnTo>
                  <a:lnTo>
                    <a:pt x="118" y="33"/>
                  </a:lnTo>
                  <a:lnTo>
                    <a:pt x="89" y="27"/>
                  </a:lnTo>
                  <a:lnTo>
                    <a:pt x="61" y="21"/>
                  </a:lnTo>
                  <a:lnTo>
                    <a:pt x="32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0" name="Freeform 356"/>
            <p:cNvSpPr/>
            <p:nvPr/>
          </p:nvSpPr>
          <p:spPr bwMode="auto">
            <a:xfrm>
              <a:off x="5961065" y="3300413"/>
              <a:ext cx="385763" cy="120015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3" y="1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7" y="45"/>
                </a:cxn>
                <a:cxn ang="0">
                  <a:pos x="56" y="54"/>
                </a:cxn>
                <a:cxn ang="0">
                  <a:pos x="84" y="62"/>
                </a:cxn>
                <a:cxn ang="0">
                  <a:pos x="114" y="68"/>
                </a:cxn>
                <a:cxn ang="0">
                  <a:pos x="143" y="75"/>
                </a:cxn>
                <a:cxn ang="0">
                  <a:pos x="173" y="78"/>
                </a:cxn>
                <a:cxn ang="0">
                  <a:pos x="233" y="84"/>
                </a:cxn>
                <a:cxn ang="0">
                  <a:pos x="233" y="84"/>
                </a:cxn>
                <a:cxn ang="0">
                  <a:pos x="241" y="59"/>
                </a:cxn>
                <a:cxn ang="0">
                  <a:pos x="241" y="59"/>
                </a:cxn>
                <a:cxn ang="0">
                  <a:pos x="243" y="54"/>
                </a:cxn>
                <a:cxn ang="0">
                  <a:pos x="243" y="54"/>
                </a:cxn>
                <a:cxn ang="0">
                  <a:pos x="213" y="52"/>
                </a:cxn>
                <a:cxn ang="0">
                  <a:pos x="183" y="49"/>
                </a:cxn>
                <a:cxn ang="0">
                  <a:pos x="152" y="46"/>
                </a:cxn>
                <a:cxn ang="0">
                  <a:pos x="124" y="40"/>
                </a:cxn>
                <a:cxn ang="0">
                  <a:pos x="94" y="33"/>
                </a:cxn>
                <a:cxn ang="0">
                  <a:pos x="67" y="24"/>
                </a:cxn>
                <a:cxn ang="0">
                  <a:pos x="38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243" h="84">
                  <a:moveTo>
                    <a:pt x="3" y="19"/>
                  </a:moveTo>
                  <a:lnTo>
                    <a:pt x="3" y="1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7" y="45"/>
                  </a:lnTo>
                  <a:lnTo>
                    <a:pt x="56" y="54"/>
                  </a:lnTo>
                  <a:lnTo>
                    <a:pt x="84" y="62"/>
                  </a:lnTo>
                  <a:lnTo>
                    <a:pt x="114" y="68"/>
                  </a:lnTo>
                  <a:lnTo>
                    <a:pt x="143" y="75"/>
                  </a:lnTo>
                  <a:lnTo>
                    <a:pt x="173" y="78"/>
                  </a:lnTo>
                  <a:lnTo>
                    <a:pt x="233" y="84"/>
                  </a:lnTo>
                  <a:lnTo>
                    <a:pt x="233" y="8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13" y="52"/>
                  </a:lnTo>
                  <a:lnTo>
                    <a:pt x="183" y="49"/>
                  </a:lnTo>
                  <a:lnTo>
                    <a:pt x="152" y="46"/>
                  </a:lnTo>
                  <a:lnTo>
                    <a:pt x="124" y="40"/>
                  </a:lnTo>
                  <a:lnTo>
                    <a:pt x="94" y="33"/>
                  </a:lnTo>
                  <a:lnTo>
                    <a:pt x="67" y="24"/>
                  </a:lnTo>
                  <a:lnTo>
                    <a:pt x="38" y="1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1" name="Freeform 357"/>
            <p:cNvSpPr/>
            <p:nvPr/>
          </p:nvSpPr>
          <p:spPr bwMode="auto">
            <a:xfrm>
              <a:off x="5978527" y="3270409"/>
              <a:ext cx="369888" cy="10715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27" y="35"/>
                </a:cxn>
                <a:cxn ang="0">
                  <a:pos x="56" y="45"/>
                </a:cxn>
                <a:cxn ang="0">
                  <a:pos x="83" y="54"/>
                </a:cxn>
                <a:cxn ang="0">
                  <a:pos x="113" y="61"/>
                </a:cxn>
                <a:cxn ang="0">
                  <a:pos x="141" y="67"/>
                </a:cxn>
                <a:cxn ang="0">
                  <a:pos x="172" y="70"/>
                </a:cxn>
                <a:cxn ang="0">
                  <a:pos x="202" y="73"/>
                </a:cxn>
                <a:cxn ang="0">
                  <a:pos x="232" y="75"/>
                </a:cxn>
                <a:cxn ang="0">
                  <a:pos x="232" y="75"/>
                </a:cxn>
                <a:cxn ang="0">
                  <a:pos x="233" y="59"/>
                </a:cxn>
                <a:cxn ang="0">
                  <a:pos x="233" y="59"/>
                </a:cxn>
                <a:cxn ang="0">
                  <a:pos x="205" y="54"/>
                </a:cxn>
                <a:cxn ang="0">
                  <a:pos x="176" y="50"/>
                </a:cxn>
                <a:cxn ang="0">
                  <a:pos x="148" y="45"/>
                </a:cxn>
                <a:cxn ang="0">
                  <a:pos x="121" y="37"/>
                </a:cxn>
                <a:cxn ang="0">
                  <a:pos x="92" y="29"/>
                </a:cxn>
                <a:cxn ang="0">
                  <a:pos x="65" y="2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233" h="75">
                  <a:moveTo>
                    <a:pt x="0" y="21"/>
                  </a:moveTo>
                  <a:lnTo>
                    <a:pt x="0" y="21"/>
                  </a:lnTo>
                  <a:lnTo>
                    <a:pt x="27" y="35"/>
                  </a:lnTo>
                  <a:lnTo>
                    <a:pt x="56" y="45"/>
                  </a:lnTo>
                  <a:lnTo>
                    <a:pt x="83" y="54"/>
                  </a:lnTo>
                  <a:lnTo>
                    <a:pt x="113" y="61"/>
                  </a:lnTo>
                  <a:lnTo>
                    <a:pt x="141" y="67"/>
                  </a:lnTo>
                  <a:lnTo>
                    <a:pt x="172" y="70"/>
                  </a:lnTo>
                  <a:lnTo>
                    <a:pt x="20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05" y="54"/>
                  </a:lnTo>
                  <a:lnTo>
                    <a:pt x="176" y="50"/>
                  </a:lnTo>
                  <a:lnTo>
                    <a:pt x="148" y="45"/>
                  </a:lnTo>
                  <a:lnTo>
                    <a:pt x="121" y="37"/>
                  </a:lnTo>
                  <a:lnTo>
                    <a:pt x="92" y="29"/>
                  </a:lnTo>
                  <a:lnTo>
                    <a:pt x="65" y="2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2" name="Freeform 358"/>
            <p:cNvSpPr/>
            <p:nvPr/>
          </p:nvSpPr>
          <p:spPr bwMode="auto">
            <a:xfrm>
              <a:off x="6064252" y="3173254"/>
              <a:ext cx="284163" cy="1071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21" y="30"/>
                </a:cxn>
                <a:cxn ang="0">
                  <a:pos x="43" y="38"/>
                </a:cxn>
                <a:cxn ang="0">
                  <a:pos x="87" y="54"/>
                </a:cxn>
                <a:cxn ang="0">
                  <a:pos x="133" y="65"/>
                </a:cxn>
                <a:cxn ang="0">
                  <a:pos x="179" y="75"/>
                </a:cxn>
                <a:cxn ang="0">
                  <a:pos x="179" y="75"/>
                </a:cxn>
                <a:cxn ang="0">
                  <a:pos x="175" y="59"/>
                </a:cxn>
                <a:cxn ang="0">
                  <a:pos x="168" y="45"/>
                </a:cxn>
                <a:cxn ang="0">
                  <a:pos x="168" y="45"/>
                </a:cxn>
                <a:cxn ang="0">
                  <a:pos x="132" y="37"/>
                </a:cxn>
                <a:cxn ang="0">
                  <a:pos x="98" y="27"/>
                </a:cxn>
                <a:cxn ang="0">
                  <a:pos x="64" y="15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4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9" h="75">
                  <a:moveTo>
                    <a:pt x="0" y="19"/>
                  </a:moveTo>
                  <a:lnTo>
                    <a:pt x="0" y="19"/>
                  </a:lnTo>
                  <a:lnTo>
                    <a:pt x="21" y="30"/>
                  </a:lnTo>
                  <a:lnTo>
                    <a:pt x="43" y="38"/>
                  </a:lnTo>
                  <a:lnTo>
                    <a:pt x="87" y="54"/>
                  </a:lnTo>
                  <a:lnTo>
                    <a:pt x="133" y="6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5" y="59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32" y="37"/>
                  </a:lnTo>
                  <a:lnTo>
                    <a:pt x="98" y="27"/>
                  </a:lnTo>
                  <a:lnTo>
                    <a:pt x="64" y="15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4" y="1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3" name="Freeform 359"/>
            <p:cNvSpPr/>
            <p:nvPr/>
          </p:nvSpPr>
          <p:spPr bwMode="auto">
            <a:xfrm>
              <a:off x="6111877" y="3161824"/>
              <a:ext cx="219075" cy="75724"/>
            </a:xfrm>
            <a:custGeom>
              <a:avLst/>
              <a:gdLst/>
              <a:ahLst/>
              <a:cxnLst>
                <a:cxn ang="0">
                  <a:pos x="89" y="10"/>
                </a:cxn>
                <a:cxn ang="0">
                  <a:pos x="89" y="10"/>
                </a:cxn>
                <a:cxn ang="0">
                  <a:pos x="78" y="5"/>
                </a:cxn>
                <a:cxn ang="0">
                  <a:pos x="65" y="2"/>
                </a:cxn>
                <a:cxn ang="0">
                  <a:pos x="54" y="0"/>
                </a:cxn>
                <a:cxn ang="0">
                  <a:pos x="43" y="0"/>
                </a:cxn>
                <a:cxn ang="0">
                  <a:pos x="32" y="0"/>
                </a:cxn>
                <a:cxn ang="0">
                  <a:pos x="21" y="2"/>
                </a:cxn>
                <a:cxn ang="0">
                  <a:pos x="11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4" y="23"/>
                </a:cxn>
                <a:cxn ang="0">
                  <a:pos x="68" y="35"/>
                </a:cxn>
                <a:cxn ang="0">
                  <a:pos x="102" y="45"/>
                </a:cxn>
                <a:cxn ang="0">
                  <a:pos x="138" y="53"/>
                </a:cxn>
                <a:cxn ang="0">
                  <a:pos x="138" y="53"/>
                </a:cxn>
                <a:cxn ang="0">
                  <a:pos x="129" y="40"/>
                </a:cxn>
                <a:cxn ang="0">
                  <a:pos x="118" y="29"/>
                </a:cxn>
                <a:cxn ang="0">
                  <a:pos x="105" y="18"/>
                </a:cxn>
                <a:cxn ang="0">
                  <a:pos x="89" y="10"/>
                </a:cxn>
                <a:cxn ang="0">
                  <a:pos x="89" y="10"/>
                </a:cxn>
              </a:cxnLst>
              <a:rect l="0" t="0" r="r" b="b"/>
              <a:pathLst>
                <a:path w="138" h="53">
                  <a:moveTo>
                    <a:pt x="89" y="10"/>
                  </a:moveTo>
                  <a:lnTo>
                    <a:pt x="89" y="10"/>
                  </a:lnTo>
                  <a:lnTo>
                    <a:pt x="78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3"/>
                  </a:lnTo>
                  <a:lnTo>
                    <a:pt x="68" y="35"/>
                  </a:lnTo>
                  <a:lnTo>
                    <a:pt x="102" y="45"/>
                  </a:lnTo>
                  <a:lnTo>
                    <a:pt x="138" y="53"/>
                  </a:lnTo>
                  <a:lnTo>
                    <a:pt x="138" y="53"/>
                  </a:lnTo>
                  <a:lnTo>
                    <a:pt x="129" y="40"/>
                  </a:lnTo>
                  <a:lnTo>
                    <a:pt x="118" y="29"/>
                  </a:lnTo>
                  <a:lnTo>
                    <a:pt x="105" y="18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4" name="Freeform 360"/>
            <p:cNvSpPr/>
            <p:nvPr/>
          </p:nvSpPr>
          <p:spPr bwMode="auto">
            <a:xfrm>
              <a:off x="6024565" y="3200400"/>
              <a:ext cx="327025" cy="1085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24" y="37"/>
                </a:cxn>
                <a:cxn ang="0">
                  <a:pos x="49" y="48"/>
                </a:cxn>
                <a:cxn ang="0">
                  <a:pos x="74" y="56"/>
                </a:cxn>
                <a:cxn ang="0">
                  <a:pos x="100" y="62"/>
                </a:cxn>
                <a:cxn ang="0">
                  <a:pos x="125" y="67"/>
                </a:cxn>
                <a:cxn ang="0">
                  <a:pos x="152" y="72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04" y="56"/>
                </a:cxn>
                <a:cxn ang="0">
                  <a:pos x="204" y="56"/>
                </a:cxn>
                <a:cxn ang="0">
                  <a:pos x="158" y="46"/>
                </a:cxn>
                <a:cxn ang="0">
                  <a:pos x="112" y="35"/>
                </a:cxn>
                <a:cxn ang="0">
                  <a:pos x="68" y="19"/>
                </a:cxn>
                <a:cxn ang="0">
                  <a:pos x="46" y="1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06" h="76">
                  <a:moveTo>
                    <a:pt x="25" y="0"/>
                  </a:moveTo>
                  <a:lnTo>
                    <a:pt x="25" y="0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37"/>
                  </a:lnTo>
                  <a:lnTo>
                    <a:pt x="49" y="48"/>
                  </a:lnTo>
                  <a:lnTo>
                    <a:pt x="74" y="56"/>
                  </a:lnTo>
                  <a:lnTo>
                    <a:pt x="100" y="62"/>
                  </a:lnTo>
                  <a:lnTo>
                    <a:pt x="125" y="67"/>
                  </a:lnTo>
                  <a:lnTo>
                    <a:pt x="152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158" y="46"/>
                  </a:lnTo>
                  <a:lnTo>
                    <a:pt x="112" y="35"/>
                  </a:lnTo>
                  <a:lnTo>
                    <a:pt x="68" y="19"/>
                  </a:lnTo>
                  <a:lnTo>
                    <a:pt x="46" y="1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5" name="Freeform 361"/>
            <p:cNvSpPr/>
            <p:nvPr/>
          </p:nvSpPr>
          <p:spPr bwMode="auto">
            <a:xfrm>
              <a:off x="5995990" y="3237548"/>
              <a:ext cx="355600" cy="1171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8" y="1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54" y="44"/>
                </a:cxn>
                <a:cxn ang="0">
                  <a:pos x="81" y="52"/>
                </a:cxn>
                <a:cxn ang="0">
                  <a:pos x="110" y="60"/>
                </a:cxn>
                <a:cxn ang="0">
                  <a:pos x="137" y="68"/>
                </a:cxn>
                <a:cxn ang="0">
                  <a:pos x="165" y="73"/>
                </a:cxn>
                <a:cxn ang="0">
                  <a:pos x="194" y="77"/>
                </a:cxn>
                <a:cxn ang="0">
                  <a:pos x="222" y="82"/>
                </a:cxn>
                <a:cxn ang="0">
                  <a:pos x="222" y="82"/>
                </a:cxn>
                <a:cxn ang="0">
                  <a:pos x="224" y="66"/>
                </a:cxn>
                <a:cxn ang="0">
                  <a:pos x="224" y="50"/>
                </a:cxn>
                <a:cxn ang="0">
                  <a:pos x="224" y="50"/>
                </a:cxn>
                <a:cxn ang="0">
                  <a:pos x="170" y="46"/>
                </a:cxn>
                <a:cxn ang="0">
                  <a:pos x="143" y="41"/>
                </a:cxn>
                <a:cxn ang="0">
                  <a:pos x="118" y="36"/>
                </a:cxn>
                <a:cxn ang="0">
                  <a:pos x="92" y="30"/>
                </a:cxn>
                <a:cxn ang="0">
                  <a:pos x="67" y="22"/>
                </a:cxn>
                <a:cxn ang="0">
                  <a:pos x="42" y="1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4" h="82">
                  <a:moveTo>
                    <a:pt x="18" y="0"/>
                  </a:moveTo>
                  <a:lnTo>
                    <a:pt x="18" y="0"/>
                  </a:lnTo>
                  <a:lnTo>
                    <a:pt x="8" y="1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4" y="44"/>
                  </a:lnTo>
                  <a:lnTo>
                    <a:pt x="81" y="52"/>
                  </a:lnTo>
                  <a:lnTo>
                    <a:pt x="110" y="60"/>
                  </a:lnTo>
                  <a:lnTo>
                    <a:pt x="137" y="68"/>
                  </a:lnTo>
                  <a:lnTo>
                    <a:pt x="165" y="73"/>
                  </a:lnTo>
                  <a:lnTo>
                    <a:pt x="194" y="77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4" y="66"/>
                  </a:lnTo>
                  <a:lnTo>
                    <a:pt x="224" y="50"/>
                  </a:lnTo>
                  <a:lnTo>
                    <a:pt x="224" y="50"/>
                  </a:lnTo>
                  <a:lnTo>
                    <a:pt x="170" y="46"/>
                  </a:lnTo>
                  <a:lnTo>
                    <a:pt x="143" y="41"/>
                  </a:lnTo>
                  <a:lnTo>
                    <a:pt x="118" y="36"/>
                  </a:lnTo>
                  <a:lnTo>
                    <a:pt x="92" y="30"/>
                  </a:lnTo>
                  <a:lnTo>
                    <a:pt x="67" y="22"/>
                  </a:lnTo>
                  <a:lnTo>
                    <a:pt x="42" y="1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6" name="Freeform 362"/>
            <p:cNvSpPr/>
            <p:nvPr/>
          </p:nvSpPr>
          <p:spPr bwMode="auto">
            <a:xfrm>
              <a:off x="5948365" y="3346133"/>
              <a:ext cx="382588" cy="10572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27" y="41"/>
                </a:cxn>
                <a:cxn ang="0">
                  <a:pos x="56" y="51"/>
                </a:cxn>
                <a:cxn ang="0">
                  <a:pos x="84" y="57"/>
                </a:cxn>
                <a:cxn ang="0">
                  <a:pos x="113" y="63"/>
                </a:cxn>
                <a:cxn ang="0">
                  <a:pos x="143" y="66"/>
                </a:cxn>
                <a:cxn ang="0">
                  <a:pos x="173" y="70"/>
                </a:cxn>
                <a:cxn ang="0">
                  <a:pos x="232" y="74"/>
                </a:cxn>
                <a:cxn ang="0">
                  <a:pos x="232" y="74"/>
                </a:cxn>
                <a:cxn ang="0">
                  <a:pos x="238" y="60"/>
                </a:cxn>
                <a:cxn ang="0">
                  <a:pos x="238" y="60"/>
                </a:cxn>
                <a:cxn ang="0">
                  <a:pos x="241" y="52"/>
                </a:cxn>
                <a:cxn ang="0">
                  <a:pos x="241" y="52"/>
                </a:cxn>
                <a:cxn ang="0">
                  <a:pos x="181" y="46"/>
                </a:cxn>
                <a:cxn ang="0">
                  <a:pos x="151" y="43"/>
                </a:cxn>
                <a:cxn ang="0">
                  <a:pos x="122" y="36"/>
                </a:cxn>
                <a:cxn ang="0">
                  <a:pos x="92" y="30"/>
                </a:cxn>
                <a:cxn ang="0">
                  <a:pos x="64" y="22"/>
                </a:cxn>
                <a:cxn ang="0">
                  <a:pos x="35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41" h="74">
                  <a:moveTo>
                    <a:pt x="0" y="30"/>
                  </a:moveTo>
                  <a:lnTo>
                    <a:pt x="0" y="30"/>
                  </a:lnTo>
                  <a:lnTo>
                    <a:pt x="27" y="41"/>
                  </a:lnTo>
                  <a:lnTo>
                    <a:pt x="56" y="51"/>
                  </a:lnTo>
                  <a:lnTo>
                    <a:pt x="84" y="57"/>
                  </a:lnTo>
                  <a:lnTo>
                    <a:pt x="113" y="63"/>
                  </a:lnTo>
                  <a:lnTo>
                    <a:pt x="143" y="66"/>
                  </a:lnTo>
                  <a:lnTo>
                    <a:pt x="173" y="70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8" y="60"/>
                  </a:lnTo>
                  <a:lnTo>
                    <a:pt x="238" y="6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181" y="46"/>
                  </a:lnTo>
                  <a:lnTo>
                    <a:pt x="151" y="43"/>
                  </a:lnTo>
                  <a:lnTo>
                    <a:pt x="122" y="36"/>
                  </a:lnTo>
                  <a:lnTo>
                    <a:pt x="92" y="30"/>
                  </a:lnTo>
                  <a:lnTo>
                    <a:pt x="64" y="22"/>
                  </a:lnTo>
                  <a:lnTo>
                    <a:pt x="35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7" name="Freeform 363"/>
            <p:cNvSpPr/>
            <p:nvPr/>
          </p:nvSpPr>
          <p:spPr bwMode="auto">
            <a:xfrm>
              <a:off x="5938840" y="3479007"/>
              <a:ext cx="331788" cy="842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25" y="45"/>
                </a:cxn>
                <a:cxn ang="0">
                  <a:pos x="51" y="50"/>
                </a:cxn>
                <a:cxn ang="0">
                  <a:pos x="74" y="54"/>
                </a:cxn>
                <a:cxn ang="0">
                  <a:pos x="100" y="58"/>
                </a:cxn>
                <a:cxn ang="0">
                  <a:pos x="124" y="59"/>
                </a:cxn>
                <a:cxn ang="0">
                  <a:pos x="149" y="59"/>
                </a:cxn>
                <a:cxn ang="0">
                  <a:pos x="198" y="59"/>
                </a:cxn>
                <a:cxn ang="0">
                  <a:pos x="198" y="59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82" y="34"/>
                </a:cxn>
                <a:cxn ang="0">
                  <a:pos x="155" y="32"/>
                </a:cxn>
                <a:cxn ang="0">
                  <a:pos x="128" y="31"/>
                </a:cxn>
                <a:cxn ang="0">
                  <a:pos x="101" y="27"/>
                </a:cxn>
                <a:cxn ang="0">
                  <a:pos x="76" y="23"/>
                </a:cxn>
                <a:cxn ang="0">
                  <a:pos x="51" y="18"/>
                </a:cxn>
                <a:cxn ang="0">
                  <a:pos x="25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09" h="5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25" y="45"/>
                  </a:lnTo>
                  <a:lnTo>
                    <a:pt x="51" y="50"/>
                  </a:lnTo>
                  <a:lnTo>
                    <a:pt x="74" y="54"/>
                  </a:lnTo>
                  <a:lnTo>
                    <a:pt x="100" y="58"/>
                  </a:lnTo>
                  <a:lnTo>
                    <a:pt x="124" y="59"/>
                  </a:lnTo>
                  <a:lnTo>
                    <a:pt x="149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182" y="34"/>
                  </a:lnTo>
                  <a:lnTo>
                    <a:pt x="155" y="32"/>
                  </a:lnTo>
                  <a:lnTo>
                    <a:pt x="128" y="31"/>
                  </a:lnTo>
                  <a:lnTo>
                    <a:pt x="101" y="27"/>
                  </a:lnTo>
                  <a:lnTo>
                    <a:pt x="76" y="23"/>
                  </a:lnTo>
                  <a:lnTo>
                    <a:pt x="51" y="18"/>
                  </a:lnTo>
                  <a:lnTo>
                    <a:pt x="25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8" name="Freeform 364"/>
            <p:cNvSpPr/>
            <p:nvPr/>
          </p:nvSpPr>
          <p:spPr bwMode="auto">
            <a:xfrm>
              <a:off x="5938840" y="3534728"/>
              <a:ext cx="314325" cy="714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47" y="38"/>
                </a:cxn>
                <a:cxn ang="0">
                  <a:pos x="93" y="46"/>
                </a:cxn>
                <a:cxn ang="0">
                  <a:pos x="139" y="50"/>
                </a:cxn>
                <a:cxn ang="0">
                  <a:pos x="162" y="50"/>
                </a:cxn>
                <a:cxn ang="0">
                  <a:pos x="185" y="50"/>
                </a:cxn>
                <a:cxn ang="0">
                  <a:pos x="185" y="5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49" y="20"/>
                </a:cxn>
                <a:cxn ang="0">
                  <a:pos x="124" y="20"/>
                </a:cxn>
                <a:cxn ang="0">
                  <a:pos x="100" y="19"/>
                </a:cxn>
                <a:cxn ang="0">
                  <a:pos x="74" y="15"/>
                </a:cxn>
                <a:cxn ang="0">
                  <a:pos x="51" y="11"/>
                </a:cxn>
                <a:cxn ang="0">
                  <a:pos x="25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98" h="50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47" y="38"/>
                  </a:lnTo>
                  <a:lnTo>
                    <a:pt x="93" y="46"/>
                  </a:lnTo>
                  <a:lnTo>
                    <a:pt x="139" y="50"/>
                  </a:lnTo>
                  <a:lnTo>
                    <a:pt x="162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49" y="20"/>
                  </a:lnTo>
                  <a:lnTo>
                    <a:pt x="124" y="20"/>
                  </a:lnTo>
                  <a:lnTo>
                    <a:pt x="100" y="19"/>
                  </a:lnTo>
                  <a:lnTo>
                    <a:pt x="74" y="15"/>
                  </a:lnTo>
                  <a:lnTo>
                    <a:pt x="51" y="11"/>
                  </a:lnTo>
                  <a:lnTo>
                    <a:pt x="25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89" name="Freeform 365"/>
            <p:cNvSpPr/>
            <p:nvPr/>
          </p:nvSpPr>
          <p:spPr bwMode="auto">
            <a:xfrm>
              <a:off x="5946777" y="3617595"/>
              <a:ext cx="273050" cy="614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5"/>
                </a:cxn>
                <a:cxn ang="0">
                  <a:pos x="3" y="35"/>
                </a:cxn>
                <a:cxn ang="0">
                  <a:pos x="44" y="38"/>
                </a:cxn>
                <a:cxn ang="0">
                  <a:pos x="85" y="41"/>
                </a:cxn>
                <a:cxn ang="0">
                  <a:pos x="126" y="43"/>
                </a:cxn>
                <a:cxn ang="0">
                  <a:pos x="168" y="41"/>
                </a:cxn>
                <a:cxn ang="0">
                  <a:pos x="168" y="41"/>
                </a:cxn>
                <a:cxn ang="0">
                  <a:pos x="172" y="19"/>
                </a:cxn>
                <a:cxn ang="0">
                  <a:pos x="172" y="19"/>
                </a:cxn>
                <a:cxn ang="0">
                  <a:pos x="130" y="19"/>
                </a:cxn>
                <a:cxn ang="0">
                  <a:pos x="85" y="14"/>
                </a:cxn>
                <a:cxn ang="0">
                  <a:pos x="42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2" h="43">
                  <a:moveTo>
                    <a:pt x="0" y="0"/>
                  </a:moveTo>
                  <a:lnTo>
                    <a:pt x="0" y="0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4" y="38"/>
                  </a:lnTo>
                  <a:lnTo>
                    <a:pt x="85" y="41"/>
                  </a:lnTo>
                  <a:lnTo>
                    <a:pt x="126" y="43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30" y="19"/>
                  </a:lnTo>
                  <a:lnTo>
                    <a:pt x="85" y="14"/>
                  </a:lnTo>
                  <a:lnTo>
                    <a:pt x="4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0" name="Freeform 366"/>
            <p:cNvSpPr/>
            <p:nvPr/>
          </p:nvSpPr>
          <p:spPr bwMode="auto">
            <a:xfrm>
              <a:off x="5961065" y="3713322"/>
              <a:ext cx="247650" cy="357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41" y="25"/>
                </a:cxn>
                <a:cxn ang="0">
                  <a:pos x="79" y="25"/>
                </a:cxn>
                <a:cxn ang="0">
                  <a:pos x="117" y="24"/>
                </a:cxn>
                <a:cxn ang="0">
                  <a:pos x="156" y="19"/>
                </a:cxn>
                <a:cxn ang="0">
                  <a:pos x="156" y="19"/>
                </a:cxn>
                <a:cxn ang="0">
                  <a:pos x="156" y="3"/>
                </a:cxn>
                <a:cxn ang="0">
                  <a:pos x="156" y="3"/>
                </a:cxn>
                <a:cxn ang="0">
                  <a:pos x="116" y="8"/>
                </a:cxn>
                <a:cxn ang="0">
                  <a:pos x="76" y="8"/>
                </a:cxn>
                <a:cxn ang="0">
                  <a:pos x="38" y="5"/>
                </a:cxn>
                <a:cxn ang="0">
                  <a:pos x="19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6" h="25">
                  <a:moveTo>
                    <a:pt x="0" y="0"/>
                  </a:moveTo>
                  <a:lnTo>
                    <a:pt x="0" y="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41" y="25"/>
                  </a:lnTo>
                  <a:lnTo>
                    <a:pt x="79" y="25"/>
                  </a:lnTo>
                  <a:lnTo>
                    <a:pt x="117" y="24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16" y="8"/>
                  </a:lnTo>
                  <a:lnTo>
                    <a:pt x="76" y="8"/>
                  </a:lnTo>
                  <a:lnTo>
                    <a:pt x="38" y="5"/>
                  </a:lnTo>
                  <a:lnTo>
                    <a:pt x="19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4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1" name="Freeform 367"/>
            <p:cNvSpPr/>
            <p:nvPr/>
          </p:nvSpPr>
          <p:spPr bwMode="auto">
            <a:xfrm>
              <a:off x="5965827" y="3740468"/>
              <a:ext cx="242888" cy="147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53" y="0"/>
                </a:cxn>
                <a:cxn ang="0">
                  <a:pos x="114" y="5"/>
                </a:cxn>
                <a:cxn ang="0">
                  <a:pos x="76" y="6"/>
                </a:cxn>
                <a:cxn ang="0">
                  <a:pos x="38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7" y="33"/>
                </a:cxn>
                <a:cxn ang="0">
                  <a:pos x="13" y="63"/>
                </a:cxn>
                <a:cxn ang="0">
                  <a:pos x="18" y="78"/>
                </a:cxn>
                <a:cxn ang="0">
                  <a:pos x="24" y="90"/>
                </a:cxn>
                <a:cxn ang="0">
                  <a:pos x="27" y="95"/>
                </a:cxn>
                <a:cxn ang="0">
                  <a:pos x="30" y="100"/>
                </a:cxn>
                <a:cxn ang="0">
                  <a:pos x="35" y="101"/>
                </a:cxn>
                <a:cxn ang="0">
                  <a:pos x="40" y="103"/>
                </a:cxn>
                <a:cxn ang="0">
                  <a:pos x="40" y="103"/>
                </a:cxn>
                <a:cxn ang="0">
                  <a:pos x="46" y="95"/>
                </a:cxn>
                <a:cxn ang="0">
                  <a:pos x="51" y="86"/>
                </a:cxn>
                <a:cxn ang="0">
                  <a:pos x="53" y="76"/>
                </a:cxn>
                <a:cxn ang="0">
                  <a:pos x="53" y="67"/>
                </a:cxn>
                <a:cxn ang="0">
                  <a:pos x="54" y="46"/>
                </a:cxn>
                <a:cxn ang="0">
                  <a:pos x="57" y="36"/>
                </a:cxn>
                <a:cxn ang="0">
                  <a:pos x="61" y="27"/>
                </a:cxn>
                <a:cxn ang="0">
                  <a:pos x="61" y="27"/>
                </a:cxn>
                <a:cxn ang="0">
                  <a:pos x="65" y="22"/>
                </a:cxn>
                <a:cxn ang="0">
                  <a:pos x="70" y="17"/>
                </a:cxn>
                <a:cxn ang="0">
                  <a:pos x="78" y="16"/>
                </a:cxn>
                <a:cxn ang="0">
                  <a:pos x="84" y="14"/>
                </a:cxn>
                <a:cxn ang="0">
                  <a:pos x="92" y="14"/>
                </a:cxn>
                <a:cxn ang="0">
                  <a:pos x="99" y="17"/>
                </a:cxn>
                <a:cxn ang="0">
                  <a:pos x="105" y="21"/>
                </a:cxn>
                <a:cxn ang="0">
                  <a:pos x="110" y="27"/>
                </a:cxn>
                <a:cxn ang="0">
                  <a:pos x="110" y="27"/>
                </a:cxn>
                <a:cxn ang="0">
                  <a:pos x="114" y="36"/>
                </a:cxn>
                <a:cxn ang="0">
                  <a:pos x="118" y="47"/>
                </a:cxn>
                <a:cxn ang="0">
                  <a:pos x="121" y="59"/>
                </a:cxn>
                <a:cxn ang="0">
                  <a:pos x="126" y="68"/>
                </a:cxn>
                <a:cxn ang="0">
                  <a:pos x="126" y="68"/>
                </a:cxn>
                <a:cxn ang="0">
                  <a:pos x="133" y="81"/>
                </a:cxn>
                <a:cxn ang="0">
                  <a:pos x="137" y="82"/>
                </a:cxn>
                <a:cxn ang="0">
                  <a:pos x="140" y="84"/>
                </a:cxn>
                <a:cxn ang="0">
                  <a:pos x="143" y="84"/>
                </a:cxn>
                <a:cxn ang="0">
                  <a:pos x="146" y="82"/>
                </a:cxn>
                <a:cxn ang="0">
                  <a:pos x="149" y="78"/>
                </a:cxn>
                <a:cxn ang="0">
                  <a:pos x="151" y="68"/>
                </a:cxn>
                <a:cxn ang="0">
                  <a:pos x="153" y="59"/>
                </a:cxn>
                <a:cxn ang="0">
                  <a:pos x="153" y="36"/>
                </a:cxn>
                <a:cxn ang="0">
                  <a:pos x="153" y="36"/>
                </a:cxn>
                <a:cxn ang="0">
                  <a:pos x="153" y="0"/>
                </a:cxn>
                <a:cxn ang="0">
                  <a:pos x="153" y="0"/>
                </a:cxn>
              </a:cxnLst>
              <a:rect l="0" t="0" r="r" b="b"/>
              <a:pathLst>
                <a:path w="153" h="103">
                  <a:moveTo>
                    <a:pt x="153" y="0"/>
                  </a:moveTo>
                  <a:lnTo>
                    <a:pt x="153" y="0"/>
                  </a:lnTo>
                  <a:lnTo>
                    <a:pt x="114" y="5"/>
                  </a:lnTo>
                  <a:lnTo>
                    <a:pt x="76" y="6"/>
                  </a:lnTo>
                  <a:lnTo>
                    <a:pt x="38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33"/>
                  </a:lnTo>
                  <a:lnTo>
                    <a:pt x="13" y="63"/>
                  </a:lnTo>
                  <a:lnTo>
                    <a:pt x="18" y="78"/>
                  </a:lnTo>
                  <a:lnTo>
                    <a:pt x="24" y="90"/>
                  </a:lnTo>
                  <a:lnTo>
                    <a:pt x="27" y="95"/>
                  </a:lnTo>
                  <a:lnTo>
                    <a:pt x="30" y="100"/>
                  </a:lnTo>
                  <a:lnTo>
                    <a:pt x="35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6" y="95"/>
                  </a:lnTo>
                  <a:lnTo>
                    <a:pt x="51" y="86"/>
                  </a:lnTo>
                  <a:lnTo>
                    <a:pt x="53" y="76"/>
                  </a:lnTo>
                  <a:lnTo>
                    <a:pt x="53" y="67"/>
                  </a:lnTo>
                  <a:lnTo>
                    <a:pt x="54" y="46"/>
                  </a:lnTo>
                  <a:lnTo>
                    <a:pt x="57" y="36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5" y="22"/>
                  </a:lnTo>
                  <a:lnTo>
                    <a:pt x="70" y="17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92" y="14"/>
                  </a:lnTo>
                  <a:lnTo>
                    <a:pt x="99" y="17"/>
                  </a:lnTo>
                  <a:lnTo>
                    <a:pt x="10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4" y="36"/>
                  </a:lnTo>
                  <a:lnTo>
                    <a:pt x="118" y="47"/>
                  </a:lnTo>
                  <a:lnTo>
                    <a:pt x="121" y="5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33" y="81"/>
                  </a:lnTo>
                  <a:lnTo>
                    <a:pt x="137" y="82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6" y="82"/>
                  </a:lnTo>
                  <a:lnTo>
                    <a:pt x="149" y="78"/>
                  </a:lnTo>
                  <a:lnTo>
                    <a:pt x="151" y="68"/>
                  </a:lnTo>
                  <a:lnTo>
                    <a:pt x="153" y="59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574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2" name="Freeform 368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  <a:cxn ang="0">
                  <a:pos x="0" y="91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B36A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3" name="Freeform 369"/>
            <p:cNvSpPr/>
            <p:nvPr/>
          </p:nvSpPr>
          <p:spPr bwMode="auto">
            <a:xfrm>
              <a:off x="5549902" y="3771900"/>
              <a:ext cx="762000" cy="557213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0" y="91"/>
                </a:cxn>
                <a:cxn ang="0">
                  <a:pos x="15" y="132"/>
                </a:cxn>
                <a:cxn ang="0">
                  <a:pos x="48" y="221"/>
                </a:cxn>
                <a:cxn ang="0">
                  <a:pos x="67" y="268"/>
                </a:cxn>
                <a:cxn ang="0">
                  <a:pos x="86" y="313"/>
                </a:cxn>
                <a:cxn ang="0">
                  <a:pos x="104" y="346"/>
                </a:cxn>
                <a:cxn ang="0">
                  <a:pos x="110" y="357"/>
                </a:cxn>
                <a:cxn ang="0">
                  <a:pos x="116" y="363"/>
                </a:cxn>
                <a:cxn ang="0">
                  <a:pos x="116" y="363"/>
                </a:cxn>
                <a:cxn ang="0">
                  <a:pos x="129" y="371"/>
                </a:cxn>
                <a:cxn ang="0">
                  <a:pos x="146" y="378"/>
                </a:cxn>
                <a:cxn ang="0">
                  <a:pos x="169" y="384"/>
                </a:cxn>
                <a:cxn ang="0">
                  <a:pos x="194" y="389"/>
                </a:cxn>
                <a:cxn ang="0">
                  <a:pos x="223" y="390"/>
                </a:cxn>
                <a:cxn ang="0">
                  <a:pos x="256" y="390"/>
                </a:cxn>
                <a:cxn ang="0">
                  <a:pos x="291" y="386"/>
                </a:cxn>
                <a:cxn ang="0">
                  <a:pos x="308" y="382"/>
                </a:cxn>
                <a:cxn ang="0">
                  <a:pos x="327" y="378"/>
                </a:cxn>
                <a:cxn ang="0">
                  <a:pos x="327" y="378"/>
                </a:cxn>
                <a:cxn ang="0">
                  <a:pos x="362" y="367"/>
                </a:cxn>
                <a:cxn ang="0">
                  <a:pos x="391" y="357"/>
                </a:cxn>
                <a:cxn ang="0">
                  <a:pos x="416" y="344"/>
                </a:cxn>
                <a:cxn ang="0">
                  <a:pos x="437" y="333"/>
                </a:cxn>
                <a:cxn ang="0">
                  <a:pos x="451" y="322"/>
                </a:cxn>
                <a:cxn ang="0">
                  <a:pos x="464" y="309"/>
                </a:cxn>
                <a:cxn ang="0">
                  <a:pos x="472" y="298"/>
                </a:cxn>
                <a:cxn ang="0">
                  <a:pos x="478" y="287"/>
                </a:cxn>
                <a:cxn ang="0">
                  <a:pos x="478" y="287"/>
                </a:cxn>
                <a:cxn ang="0">
                  <a:pos x="480" y="279"/>
                </a:cxn>
                <a:cxn ang="0">
                  <a:pos x="480" y="267"/>
                </a:cxn>
                <a:cxn ang="0">
                  <a:pos x="476" y="230"/>
                </a:cxn>
                <a:cxn ang="0">
                  <a:pos x="470" y="184"/>
                </a:cxn>
                <a:cxn ang="0">
                  <a:pos x="462" y="133"/>
                </a:cxn>
                <a:cxn ang="0">
                  <a:pos x="446" y="41"/>
                </a:cxn>
                <a:cxn ang="0">
                  <a:pos x="438" y="0"/>
                </a:cxn>
              </a:cxnLst>
              <a:rect l="0" t="0" r="r" b="b"/>
              <a:pathLst>
                <a:path w="480" h="390">
                  <a:moveTo>
                    <a:pt x="0" y="91"/>
                  </a:moveTo>
                  <a:lnTo>
                    <a:pt x="0" y="91"/>
                  </a:lnTo>
                  <a:lnTo>
                    <a:pt x="15" y="132"/>
                  </a:lnTo>
                  <a:lnTo>
                    <a:pt x="48" y="221"/>
                  </a:lnTo>
                  <a:lnTo>
                    <a:pt x="67" y="268"/>
                  </a:lnTo>
                  <a:lnTo>
                    <a:pt x="86" y="313"/>
                  </a:lnTo>
                  <a:lnTo>
                    <a:pt x="104" y="346"/>
                  </a:lnTo>
                  <a:lnTo>
                    <a:pt x="110" y="357"/>
                  </a:lnTo>
                  <a:lnTo>
                    <a:pt x="116" y="363"/>
                  </a:lnTo>
                  <a:lnTo>
                    <a:pt x="116" y="363"/>
                  </a:lnTo>
                  <a:lnTo>
                    <a:pt x="129" y="371"/>
                  </a:lnTo>
                  <a:lnTo>
                    <a:pt x="146" y="378"/>
                  </a:lnTo>
                  <a:lnTo>
                    <a:pt x="169" y="384"/>
                  </a:lnTo>
                  <a:lnTo>
                    <a:pt x="194" y="389"/>
                  </a:lnTo>
                  <a:lnTo>
                    <a:pt x="223" y="390"/>
                  </a:lnTo>
                  <a:lnTo>
                    <a:pt x="256" y="390"/>
                  </a:lnTo>
                  <a:lnTo>
                    <a:pt x="291" y="386"/>
                  </a:lnTo>
                  <a:lnTo>
                    <a:pt x="308" y="382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62" y="367"/>
                  </a:lnTo>
                  <a:lnTo>
                    <a:pt x="391" y="357"/>
                  </a:lnTo>
                  <a:lnTo>
                    <a:pt x="416" y="344"/>
                  </a:lnTo>
                  <a:lnTo>
                    <a:pt x="437" y="333"/>
                  </a:lnTo>
                  <a:lnTo>
                    <a:pt x="451" y="322"/>
                  </a:lnTo>
                  <a:lnTo>
                    <a:pt x="464" y="309"/>
                  </a:lnTo>
                  <a:lnTo>
                    <a:pt x="472" y="298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80" y="279"/>
                  </a:lnTo>
                  <a:lnTo>
                    <a:pt x="480" y="267"/>
                  </a:lnTo>
                  <a:lnTo>
                    <a:pt x="476" y="230"/>
                  </a:lnTo>
                  <a:lnTo>
                    <a:pt x="470" y="184"/>
                  </a:lnTo>
                  <a:lnTo>
                    <a:pt x="462" y="133"/>
                  </a:lnTo>
                  <a:lnTo>
                    <a:pt x="446" y="41"/>
                  </a:lnTo>
                  <a:lnTo>
                    <a:pt x="438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4" name="Freeform 370"/>
            <p:cNvSpPr/>
            <p:nvPr/>
          </p:nvSpPr>
          <p:spPr bwMode="auto">
            <a:xfrm>
              <a:off x="5467352" y="3609023"/>
              <a:ext cx="833438" cy="360045"/>
            </a:xfrm>
            <a:custGeom>
              <a:avLst/>
              <a:gdLst/>
              <a:ahLst/>
              <a:cxnLst>
                <a:cxn ang="0">
                  <a:pos x="525" y="128"/>
                </a:cxn>
                <a:cxn ang="0">
                  <a:pos x="509" y="74"/>
                </a:cxn>
                <a:cxn ang="0">
                  <a:pos x="495" y="33"/>
                </a:cxn>
                <a:cxn ang="0">
                  <a:pos x="482" y="6"/>
                </a:cxn>
                <a:cxn ang="0">
                  <a:pos x="481" y="0"/>
                </a:cxn>
                <a:cxn ang="0">
                  <a:pos x="468" y="20"/>
                </a:cxn>
                <a:cxn ang="0">
                  <a:pos x="451" y="36"/>
                </a:cxn>
                <a:cxn ang="0">
                  <a:pos x="408" y="59"/>
                </a:cxn>
                <a:cxn ang="0">
                  <a:pos x="382" y="70"/>
                </a:cxn>
                <a:cxn ang="0">
                  <a:pos x="327" y="86"/>
                </a:cxn>
                <a:cxn ang="0">
                  <a:pos x="300" y="93"/>
                </a:cxn>
                <a:cxn ang="0">
                  <a:pos x="157" y="122"/>
                </a:cxn>
                <a:cxn ang="0">
                  <a:pos x="117" y="127"/>
                </a:cxn>
                <a:cxn ang="0">
                  <a:pos x="76" y="128"/>
                </a:cxn>
                <a:cxn ang="0">
                  <a:pos x="38" y="128"/>
                </a:cxn>
                <a:cxn ang="0">
                  <a:pos x="21" y="124"/>
                </a:cxn>
                <a:cxn ang="0">
                  <a:pos x="3" y="120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19" y="189"/>
                </a:cxn>
                <a:cxn ang="0">
                  <a:pos x="29" y="220"/>
                </a:cxn>
                <a:cxn ang="0">
                  <a:pos x="38" y="235"/>
                </a:cxn>
                <a:cxn ang="0">
                  <a:pos x="49" y="244"/>
                </a:cxn>
                <a:cxn ang="0">
                  <a:pos x="62" y="247"/>
                </a:cxn>
                <a:cxn ang="0">
                  <a:pos x="108" y="252"/>
                </a:cxn>
                <a:cxn ang="0">
                  <a:pos x="173" y="252"/>
                </a:cxn>
                <a:cxn ang="0">
                  <a:pos x="249" y="244"/>
                </a:cxn>
                <a:cxn ang="0">
                  <a:pos x="290" y="238"/>
                </a:cxn>
                <a:cxn ang="0">
                  <a:pos x="371" y="216"/>
                </a:cxn>
                <a:cxn ang="0">
                  <a:pos x="446" y="187"/>
                </a:cxn>
                <a:cxn ang="0">
                  <a:pos x="501" y="155"/>
                </a:cxn>
                <a:cxn ang="0">
                  <a:pos x="517" y="141"/>
                </a:cxn>
                <a:cxn ang="0">
                  <a:pos x="525" y="128"/>
                </a:cxn>
              </a:cxnLst>
              <a:rect l="0" t="0" r="r" b="b"/>
              <a:pathLst>
                <a:path w="525" h="252">
                  <a:moveTo>
                    <a:pt x="525" y="128"/>
                  </a:moveTo>
                  <a:lnTo>
                    <a:pt x="525" y="128"/>
                  </a:lnTo>
                  <a:lnTo>
                    <a:pt x="509" y="74"/>
                  </a:lnTo>
                  <a:lnTo>
                    <a:pt x="509" y="74"/>
                  </a:lnTo>
                  <a:lnTo>
                    <a:pt x="495" y="33"/>
                  </a:lnTo>
                  <a:lnTo>
                    <a:pt x="495" y="33"/>
                  </a:lnTo>
                  <a:lnTo>
                    <a:pt x="487" y="16"/>
                  </a:lnTo>
                  <a:lnTo>
                    <a:pt x="482" y="6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6" y="11"/>
                  </a:lnTo>
                  <a:lnTo>
                    <a:pt x="468" y="20"/>
                  </a:lnTo>
                  <a:lnTo>
                    <a:pt x="460" y="28"/>
                  </a:lnTo>
                  <a:lnTo>
                    <a:pt x="451" y="36"/>
                  </a:lnTo>
                  <a:lnTo>
                    <a:pt x="430" y="4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382" y="70"/>
                  </a:lnTo>
                  <a:lnTo>
                    <a:pt x="355" y="79"/>
                  </a:lnTo>
                  <a:lnTo>
                    <a:pt x="327" y="86"/>
                  </a:lnTo>
                  <a:lnTo>
                    <a:pt x="300" y="93"/>
                  </a:lnTo>
                  <a:lnTo>
                    <a:pt x="300" y="93"/>
                  </a:lnTo>
                  <a:lnTo>
                    <a:pt x="229" y="108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17" y="127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57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21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3" y="135"/>
                  </a:lnTo>
                  <a:lnTo>
                    <a:pt x="6" y="152"/>
                  </a:lnTo>
                  <a:lnTo>
                    <a:pt x="19" y="189"/>
                  </a:lnTo>
                  <a:lnTo>
                    <a:pt x="19" y="189"/>
                  </a:lnTo>
                  <a:lnTo>
                    <a:pt x="24" y="203"/>
                  </a:lnTo>
                  <a:lnTo>
                    <a:pt x="29" y="220"/>
                  </a:lnTo>
                  <a:lnTo>
                    <a:pt x="33" y="228"/>
                  </a:lnTo>
                  <a:lnTo>
                    <a:pt x="38" y="235"/>
                  </a:lnTo>
                  <a:lnTo>
                    <a:pt x="43" y="241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62" y="247"/>
                  </a:lnTo>
                  <a:lnTo>
                    <a:pt x="83" y="251"/>
                  </a:lnTo>
                  <a:lnTo>
                    <a:pt x="108" y="252"/>
                  </a:lnTo>
                  <a:lnTo>
                    <a:pt x="138" y="252"/>
                  </a:lnTo>
                  <a:lnTo>
                    <a:pt x="173" y="252"/>
                  </a:lnTo>
                  <a:lnTo>
                    <a:pt x="209" y="249"/>
                  </a:lnTo>
                  <a:lnTo>
                    <a:pt x="249" y="244"/>
                  </a:lnTo>
                  <a:lnTo>
                    <a:pt x="290" y="238"/>
                  </a:lnTo>
                  <a:lnTo>
                    <a:pt x="290" y="238"/>
                  </a:lnTo>
                  <a:lnTo>
                    <a:pt x="332" y="228"/>
                  </a:lnTo>
                  <a:lnTo>
                    <a:pt x="371" y="216"/>
                  </a:lnTo>
                  <a:lnTo>
                    <a:pt x="411" y="201"/>
                  </a:lnTo>
                  <a:lnTo>
                    <a:pt x="446" y="187"/>
                  </a:lnTo>
                  <a:lnTo>
                    <a:pt x="476" y="171"/>
                  </a:lnTo>
                  <a:lnTo>
                    <a:pt x="501" y="155"/>
                  </a:lnTo>
                  <a:lnTo>
                    <a:pt x="511" y="147"/>
                  </a:lnTo>
                  <a:lnTo>
                    <a:pt x="517" y="141"/>
                  </a:lnTo>
                  <a:lnTo>
                    <a:pt x="522" y="135"/>
                  </a:lnTo>
                  <a:lnTo>
                    <a:pt x="525" y="128"/>
                  </a:lnTo>
                  <a:lnTo>
                    <a:pt x="525" y="128"/>
                  </a:lnTo>
                  <a:close/>
                </a:path>
              </a:pathLst>
            </a:custGeom>
            <a:solidFill>
              <a:srgbClr val="CF883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5" name="Freeform 371"/>
            <p:cNvSpPr/>
            <p:nvPr/>
          </p:nvSpPr>
          <p:spPr bwMode="auto">
            <a:xfrm>
              <a:off x="6089652" y="3237548"/>
              <a:ext cx="236538" cy="271463"/>
            </a:xfrm>
            <a:custGeom>
              <a:avLst/>
              <a:gdLst/>
              <a:ahLst/>
              <a:cxnLst>
                <a:cxn ang="0">
                  <a:pos x="2" y="85"/>
                </a:cxn>
                <a:cxn ang="0">
                  <a:pos x="2" y="85"/>
                </a:cxn>
                <a:cxn ang="0">
                  <a:pos x="0" y="104"/>
                </a:cxn>
                <a:cxn ang="0">
                  <a:pos x="2" y="123"/>
                </a:cxn>
                <a:cxn ang="0">
                  <a:pos x="3" y="133"/>
                </a:cxn>
                <a:cxn ang="0">
                  <a:pos x="6" y="142"/>
                </a:cxn>
                <a:cxn ang="0">
                  <a:pos x="9" y="150"/>
                </a:cxn>
                <a:cxn ang="0">
                  <a:pos x="14" y="158"/>
                </a:cxn>
                <a:cxn ang="0">
                  <a:pos x="14" y="158"/>
                </a:cxn>
                <a:cxn ang="0">
                  <a:pos x="25" y="171"/>
                </a:cxn>
                <a:cxn ang="0">
                  <a:pos x="32" y="177"/>
                </a:cxn>
                <a:cxn ang="0">
                  <a:pos x="40" y="182"/>
                </a:cxn>
                <a:cxn ang="0">
                  <a:pos x="48" y="185"/>
                </a:cxn>
                <a:cxn ang="0">
                  <a:pos x="55" y="188"/>
                </a:cxn>
                <a:cxn ang="0">
                  <a:pos x="63" y="190"/>
                </a:cxn>
                <a:cxn ang="0">
                  <a:pos x="71" y="190"/>
                </a:cxn>
                <a:cxn ang="0">
                  <a:pos x="71" y="190"/>
                </a:cxn>
                <a:cxn ang="0">
                  <a:pos x="81" y="188"/>
                </a:cxn>
                <a:cxn ang="0">
                  <a:pos x="89" y="185"/>
                </a:cxn>
                <a:cxn ang="0">
                  <a:pos x="95" y="182"/>
                </a:cxn>
                <a:cxn ang="0">
                  <a:pos x="103" y="177"/>
                </a:cxn>
                <a:cxn ang="0">
                  <a:pos x="114" y="165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32" y="136"/>
                </a:cxn>
                <a:cxn ang="0">
                  <a:pos x="140" y="119"/>
                </a:cxn>
                <a:cxn ang="0">
                  <a:pos x="146" y="101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49" y="71"/>
                </a:cxn>
                <a:cxn ang="0">
                  <a:pos x="149" y="58"/>
                </a:cxn>
                <a:cxn ang="0">
                  <a:pos x="144" y="44"/>
                </a:cxn>
                <a:cxn ang="0">
                  <a:pos x="140" y="31"/>
                </a:cxn>
                <a:cxn ang="0">
                  <a:pos x="132" y="22"/>
                </a:cxn>
                <a:cxn ang="0">
                  <a:pos x="122" y="12"/>
                </a:cxn>
                <a:cxn ang="0">
                  <a:pos x="111" y="6"/>
                </a:cxn>
                <a:cxn ang="0">
                  <a:pos x="98" y="1"/>
                </a:cxn>
                <a:cxn ang="0">
                  <a:pos x="98" y="1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70" y="1"/>
                </a:cxn>
                <a:cxn ang="0">
                  <a:pos x="62" y="3"/>
                </a:cxn>
                <a:cxn ang="0">
                  <a:pos x="54" y="6"/>
                </a:cxn>
                <a:cxn ang="0">
                  <a:pos x="48" y="11"/>
                </a:cxn>
                <a:cxn ang="0">
                  <a:pos x="33" y="20"/>
                </a:cxn>
                <a:cxn ang="0">
                  <a:pos x="22" y="35"/>
                </a:cxn>
                <a:cxn ang="0">
                  <a:pos x="13" y="50"/>
                </a:cxn>
                <a:cxn ang="0">
                  <a:pos x="6" y="66"/>
                </a:cxn>
                <a:cxn ang="0">
                  <a:pos x="2" y="85"/>
                </a:cxn>
                <a:cxn ang="0">
                  <a:pos x="2" y="85"/>
                </a:cxn>
              </a:cxnLst>
              <a:rect l="0" t="0" r="r" b="b"/>
              <a:pathLst>
                <a:path w="149" h="190">
                  <a:moveTo>
                    <a:pt x="2" y="85"/>
                  </a:moveTo>
                  <a:lnTo>
                    <a:pt x="2" y="85"/>
                  </a:lnTo>
                  <a:lnTo>
                    <a:pt x="0" y="104"/>
                  </a:lnTo>
                  <a:lnTo>
                    <a:pt x="2" y="123"/>
                  </a:lnTo>
                  <a:lnTo>
                    <a:pt x="3" y="133"/>
                  </a:lnTo>
                  <a:lnTo>
                    <a:pt x="6" y="142"/>
                  </a:lnTo>
                  <a:lnTo>
                    <a:pt x="9" y="15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25" y="171"/>
                  </a:lnTo>
                  <a:lnTo>
                    <a:pt x="32" y="177"/>
                  </a:lnTo>
                  <a:lnTo>
                    <a:pt x="40" y="182"/>
                  </a:lnTo>
                  <a:lnTo>
                    <a:pt x="48" y="185"/>
                  </a:lnTo>
                  <a:lnTo>
                    <a:pt x="55" y="188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81" y="188"/>
                  </a:lnTo>
                  <a:lnTo>
                    <a:pt x="89" y="185"/>
                  </a:lnTo>
                  <a:lnTo>
                    <a:pt x="95" y="182"/>
                  </a:lnTo>
                  <a:lnTo>
                    <a:pt x="103" y="177"/>
                  </a:lnTo>
                  <a:lnTo>
                    <a:pt x="114" y="16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2" y="136"/>
                  </a:lnTo>
                  <a:lnTo>
                    <a:pt x="140" y="119"/>
                  </a:lnTo>
                  <a:lnTo>
                    <a:pt x="146" y="10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49" y="71"/>
                  </a:lnTo>
                  <a:lnTo>
                    <a:pt x="149" y="58"/>
                  </a:lnTo>
                  <a:lnTo>
                    <a:pt x="144" y="44"/>
                  </a:lnTo>
                  <a:lnTo>
                    <a:pt x="140" y="31"/>
                  </a:lnTo>
                  <a:lnTo>
                    <a:pt x="132" y="22"/>
                  </a:lnTo>
                  <a:lnTo>
                    <a:pt x="122" y="12"/>
                  </a:lnTo>
                  <a:lnTo>
                    <a:pt x="111" y="6"/>
                  </a:lnTo>
                  <a:lnTo>
                    <a:pt x="98" y="1"/>
                  </a:lnTo>
                  <a:lnTo>
                    <a:pt x="98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0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8" y="11"/>
                  </a:lnTo>
                  <a:lnTo>
                    <a:pt x="33" y="20"/>
                  </a:lnTo>
                  <a:lnTo>
                    <a:pt x="22" y="35"/>
                  </a:lnTo>
                  <a:lnTo>
                    <a:pt x="13" y="50"/>
                  </a:lnTo>
                  <a:lnTo>
                    <a:pt x="6" y="66"/>
                  </a:lnTo>
                  <a:lnTo>
                    <a:pt x="2" y="85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F5EDD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6" name="Freeform 372"/>
            <p:cNvSpPr/>
            <p:nvPr/>
          </p:nvSpPr>
          <p:spPr bwMode="auto">
            <a:xfrm>
              <a:off x="6162677" y="3318987"/>
              <a:ext cx="14288" cy="1714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8" y="11"/>
                </a:cxn>
                <a:cxn ang="0">
                  <a:pos x="9" y="9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5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7" name="Freeform 373"/>
            <p:cNvSpPr/>
            <p:nvPr/>
          </p:nvSpPr>
          <p:spPr bwMode="auto">
            <a:xfrm>
              <a:off x="6300790" y="3373279"/>
              <a:ext cx="17463" cy="18574"/>
            </a:xfrm>
            <a:custGeom>
              <a:avLst/>
              <a:gdLst/>
              <a:ahLst/>
              <a:cxnLst>
                <a:cxn ang="0">
                  <a:pos x="7" y="13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1" y="9"/>
                </a:cxn>
                <a:cxn ang="0">
                  <a:pos x="11" y="5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7" y="13"/>
                </a:cxn>
                <a:cxn ang="0">
                  <a:pos x="7" y="13"/>
                </a:cxn>
              </a:cxnLst>
              <a:rect l="0" t="0" r="r" b="b"/>
              <a:pathLst>
                <a:path w="11" h="13">
                  <a:moveTo>
                    <a:pt x="7" y="13"/>
                  </a:moveTo>
                  <a:lnTo>
                    <a:pt x="7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8" name="Freeform 374"/>
            <p:cNvSpPr/>
            <p:nvPr/>
          </p:nvSpPr>
          <p:spPr bwMode="auto">
            <a:xfrm>
              <a:off x="6226177" y="3331845"/>
              <a:ext cx="49213" cy="65723"/>
            </a:xfrm>
            <a:custGeom>
              <a:avLst/>
              <a:gdLst/>
              <a:ahLst/>
              <a:cxnLst>
                <a:cxn ang="0">
                  <a:pos x="1" y="29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4" y="42"/>
                </a:cxn>
                <a:cxn ang="0">
                  <a:pos x="6" y="45"/>
                </a:cxn>
                <a:cxn ang="0">
                  <a:pos x="9" y="45"/>
                </a:cxn>
                <a:cxn ang="0">
                  <a:pos x="14" y="4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3"/>
                </a:cxn>
                <a:cxn ang="0">
                  <a:pos x="23" y="38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7" y="5"/>
                </a:cxn>
                <a:cxn ang="0">
                  <a:pos x="6" y="18"/>
                </a:cxn>
                <a:cxn ang="0">
                  <a:pos x="1" y="29"/>
                </a:cxn>
                <a:cxn ang="0">
                  <a:pos x="1" y="29"/>
                </a:cxn>
              </a:cxnLst>
              <a:rect l="0" t="0" r="r" b="b"/>
              <a:pathLst>
                <a:path w="31" h="46">
                  <a:moveTo>
                    <a:pt x="1" y="29"/>
                  </a:move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4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3"/>
                  </a:lnTo>
                  <a:lnTo>
                    <a:pt x="23" y="38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6" y="18"/>
                  </a:lnTo>
                  <a:lnTo>
                    <a:pt x="1" y="29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65816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99" name="Freeform 375"/>
            <p:cNvSpPr/>
            <p:nvPr/>
          </p:nvSpPr>
          <p:spPr bwMode="auto">
            <a:xfrm>
              <a:off x="6153152" y="3361849"/>
              <a:ext cx="12541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11" y="46"/>
                </a:cxn>
                <a:cxn ang="0">
                  <a:pos x="17" y="51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35" y="60"/>
                </a:cxn>
                <a:cxn ang="0">
                  <a:pos x="44" y="60"/>
                </a:cxn>
                <a:cxn ang="0">
                  <a:pos x="54" y="60"/>
                </a:cxn>
                <a:cxn ang="0">
                  <a:pos x="63" y="57"/>
                </a:cxn>
                <a:cxn ang="0">
                  <a:pos x="63" y="57"/>
                </a:cxn>
                <a:cxn ang="0">
                  <a:pos x="69" y="54"/>
                </a:cxn>
                <a:cxn ang="0">
                  <a:pos x="74" y="49"/>
                </a:cxn>
                <a:cxn ang="0">
                  <a:pos x="77" y="44"/>
                </a:cxn>
                <a:cxn ang="0">
                  <a:pos x="79" y="38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3" y="43"/>
                </a:cxn>
                <a:cxn ang="0">
                  <a:pos x="69" y="48"/>
                </a:cxn>
                <a:cxn ang="0">
                  <a:pos x="66" y="52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57"/>
                </a:cxn>
                <a:cxn ang="0">
                  <a:pos x="44" y="57"/>
                </a:cxn>
                <a:cxn ang="0">
                  <a:pos x="35" y="57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19" y="49"/>
                </a:cxn>
                <a:cxn ang="0">
                  <a:pos x="14" y="44"/>
                </a:cxn>
                <a:cxn ang="0">
                  <a:pos x="9" y="38"/>
                </a:cxn>
                <a:cxn ang="0">
                  <a:pos x="6" y="32"/>
                </a:cxn>
                <a:cxn ang="0">
                  <a:pos x="4" y="25"/>
                </a:cxn>
                <a:cxn ang="0">
                  <a:pos x="3" y="17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9" h="6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11" y="46"/>
                  </a:lnTo>
                  <a:lnTo>
                    <a:pt x="17" y="51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35" y="60"/>
                  </a:lnTo>
                  <a:lnTo>
                    <a:pt x="44" y="60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9" y="54"/>
                  </a:lnTo>
                  <a:lnTo>
                    <a:pt x="74" y="49"/>
                  </a:lnTo>
                  <a:lnTo>
                    <a:pt x="77" y="44"/>
                  </a:lnTo>
                  <a:lnTo>
                    <a:pt x="79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43"/>
                  </a:lnTo>
                  <a:lnTo>
                    <a:pt x="69" y="48"/>
                  </a:lnTo>
                  <a:lnTo>
                    <a:pt x="66" y="52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7"/>
                  </a:lnTo>
                  <a:lnTo>
                    <a:pt x="44" y="57"/>
                  </a:lnTo>
                  <a:lnTo>
                    <a:pt x="35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19" y="49"/>
                  </a:lnTo>
                  <a:lnTo>
                    <a:pt x="14" y="44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32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0" name="Freeform 376"/>
            <p:cNvSpPr/>
            <p:nvPr/>
          </p:nvSpPr>
          <p:spPr bwMode="auto">
            <a:xfrm>
              <a:off x="5487990" y="3964782"/>
              <a:ext cx="314325" cy="278606"/>
            </a:xfrm>
            <a:custGeom>
              <a:avLst/>
              <a:gdLst/>
              <a:ahLst/>
              <a:cxnLst>
                <a:cxn ang="0">
                  <a:pos x="8" y="154"/>
                </a:cxn>
                <a:cxn ang="0">
                  <a:pos x="8" y="154"/>
                </a:cxn>
                <a:cxn ang="0">
                  <a:pos x="12" y="163"/>
                </a:cxn>
                <a:cxn ang="0">
                  <a:pos x="19" y="171"/>
                </a:cxn>
                <a:cxn ang="0">
                  <a:pos x="25" y="178"/>
                </a:cxn>
                <a:cxn ang="0">
                  <a:pos x="35" y="184"/>
                </a:cxn>
                <a:cxn ang="0">
                  <a:pos x="44" y="189"/>
                </a:cxn>
                <a:cxn ang="0">
                  <a:pos x="54" y="192"/>
                </a:cxn>
                <a:cxn ang="0">
                  <a:pos x="65" y="194"/>
                </a:cxn>
                <a:cxn ang="0">
                  <a:pos x="74" y="195"/>
                </a:cxn>
                <a:cxn ang="0">
                  <a:pos x="98" y="195"/>
                </a:cxn>
                <a:cxn ang="0">
                  <a:pos x="120" y="192"/>
                </a:cxn>
                <a:cxn ang="0">
                  <a:pos x="141" y="186"/>
                </a:cxn>
                <a:cxn ang="0">
                  <a:pos x="160" y="178"/>
                </a:cxn>
                <a:cxn ang="0">
                  <a:pos x="160" y="178"/>
                </a:cxn>
                <a:cxn ang="0">
                  <a:pos x="174" y="168"/>
                </a:cxn>
                <a:cxn ang="0">
                  <a:pos x="184" y="157"/>
                </a:cxn>
                <a:cxn ang="0">
                  <a:pos x="192" y="146"/>
                </a:cxn>
                <a:cxn ang="0">
                  <a:pos x="196" y="135"/>
                </a:cxn>
                <a:cxn ang="0">
                  <a:pos x="198" y="122"/>
                </a:cxn>
                <a:cxn ang="0">
                  <a:pos x="198" y="109"/>
                </a:cxn>
                <a:cxn ang="0">
                  <a:pos x="195" y="97"/>
                </a:cxn>
                <a:cxn ang="0">
                  <a:pos x="190" y="86"/>
                </a:cxn>
                <a:cxn ang="0">
                  <a:pos x="182" y="73"/>
                </a:cxn>
                <a:cxn ang="0">
                  <a:pos x="174" y="62"/>
                </a:cxn>
                <a:cxn ang="0">
                  <a:pos x="165" y="51"/>
                </a:cxn>
                <a:cxn ang="0">
                  <a:pos x="155" y="40"/>
                </a:cxn>
                <a:cxn ang="0">
                  <a:pos x="144" y="30"/>
                </a:cxn>
                <a:cxn ang="0">
                  <a:pos x="131" y="22"/>
                </a:cxn>
                <a:cxn ang="0">
                  <a:pos x="120" y="16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93" y="5"/>
                </a:cxn>
                <a:cxn ang="0">
                  <a:pos x="81" y="2"/>
                </a:cxn>
                <a:cxn ang="0">
                  <a:pos x="66" y="0"/>
                </a:cxn>
                <a:cxn ang="0">
                  <a:pos x="54" y="2"/>
                </a:cxn>
                <a:cxn ang="0">
                  <a:pos x="43" y="5"/>
                </a:cxn>
                <a:cxn ang="0">
                  <a:pos x="31" y="11"/>
                </a:cxn>
                <a:cxn ang="0">
                  <a:pos x="22" y="21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9" y="46"/>
                </a:cxn>
                <a:cxn ang="0">
                  <a:pos x="5" y="60"/>
                </a:cxn>
                <a:cxn ang="0">
                  <a:pos x="3" y="76"/>
                </a:cxn>
                <a:cxn ang="0">
                  <a:pos x="1" y="92"/>
                </a:cxn>
                <a:cxn ang="0">
                  <a:pos x="0" y="109"/>
                </a:cxn>
                <a:cxn ang="0">
                  <a:pos x="1" y="125"/>
                </a:cxn>
                <a:cxn ang="0">
                  <a:pos x="5" y="140"/>
                </a:cxn>
                <a:cxn ang="0">
                  <a:pos x="8" y="154"/>
                </a:cxn>
                <a:cxn ang="0">
                  <a:pos x="8" y="154"/>
                </a:cxn>
              </a:cxnLst>
              <a:rect l="0" t="0" r="r" b="b"/>
              <a:pathLst>
                <a:path w="198" h="195">
                  <a:moveTo>
                    <a:pt x="8" y="154"/>
                  </a:moveTo>
                  <a:lnTo>
                    <a:pt x="8" y="154"/>
                  </a:lnTo>
                  <a:lnTo>
                    <a:pt x="12" y="163"/>
                  </a:lnTo>
                  <a:lnTo>
                    <a:pt x="19" y="171"/>
                  </a:lnTo>
                  <a:lnTo>
                    <a:pt x="25" y="178"/>
                  </a:lnTo>
                  <a:lnTo>
                    <a:pt x="35" y="184"/>
                  </a:lnTo>
                  <a:lnTo>
                    <a:pt x="44" y="189"/>
                  </a:lnTo>
                  <a:lnTo>
                    <a:pt x="54" y="192"/>
                  </a:lnTo>
                  <a:lnTo>
                    <a:pt x="65" y="194"/>
                  </a:lnTo>
                  <a:lnTo>
                    <a:pt x="74" y="195"/>
                  </a:lnTo>
                  <a:lnTo>
                    <a:pt x="98" y="195"/>
                  </a:lnTo>
                  <a:lnTo>
                    <a:pt x="120" y="192"/>
                  </a:lnTo>
                  <a:lnTo>
                    <a:pt x="141" y="186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74" y="168"/>
                  </a:lnTo>
                  <a:lnTo>
                    <a:pt x="184" y="157"/>
                  </a:lnTo>
                  <a:lnTo>
                    <a:pt x="192" y="146"/>
                  </a:lnTo>
                  <a:lnTo>
                    <a:pt x="196" y="135"/>
                  </a:lnTo>
                  <a:lnTo>
                    <a:pt x="198" y="122"/>
                  </a:lnTo>
                  <a:lnTo>
                    <a:pt x="198" y="109"/>
                  </a:lnTo>
                  <a:lnTo>
                    <a:pt x="195" y="97"/>
                  </a:lnTo>
                  <a:lnTo>
                    <a:pt x="190" y="86"/>
                  </a:lnTo>
                  <a:lnTo>
                    <a:pt x="182" y="73"/>
                  </a:lnTo>
                  <a:lnTo>
                    <a:pt x="174" y="62"/>
                  </a:lnTo>
                  <a:lnTo>
                    <a:pt x="165" y="51"/>
                  </a:lnTo>
                  <a:lnTo>
                    <a:pt x="155" y="40"/>
                  </a:lnTo>
                  <a:lnTo>
                    <a:pt x="144" y="30"/>
                  </a:lnTo>
                  <a:lnTo>
                    <a:pt x="131" y="22"/>
                  </a:lnTo>
                  <a:lnTo>
                    <a:pt x="120" y="1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93" y="5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3" y="76"/>
                  </a:lnTo>
                  <a:lnTo>
                    <a:pt x="1" y="92"/>
                  </a:lnTo>
                  <a:lnTo>
                    <a:pt x="0" y="109"/>
                  </a:lnTo>
                  <a:lnTo>
                    <a:pt x="1" y="125"/>
                  </a:lnTo>
                  <a:lnTo>
                    <a:pt x="5" y="140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1" name="Freeform 377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  <a:cxn ang="0">
                  <a:pos x="123" y="65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  <a:lnTo>
                    <a:pt x="123" y="65"/>
                  </a:lnTo>
                  <a:close/>
                </a:path>
              </a:pathLst>
            </a:custGeom>
            <a:solidFill>
              <a:srgbClr val="B3C5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2" name="Freeform 378"/>
            <p:cNvSpPr/>
            <p:nvPr/>
          </p:nvSpPr>
          <p:spPr bwMode="auto">
            <a:xfrm>
              <a:off x="5367340" y="3887629"/>
              <a:ext cx="195263" cy="140018"/>
            </a:xfrm>
            <a:custGeom>
              <a:avLst/>
              <a:gdLst/>
              <a:ahLst/>
              <a:cxnLst>
                <a:cxn ang="0">
                  <a:pos x="123" y="65"/>
                </a:cxn>
                <a:cxn ang="0">
                  <a:pos x="123" y="65"/>
                </a:cxn>
                <a:cxn ang="0">
                  <a:pos x="122" y="60"/>
                </a:cxn>
                <a:cxn ang="0">
                  <a:pos x="119" y="54"/>
                </a:cxn>
                <a:cxn ang="0">
                  <a:pos x="107" y="40"/>
                </a:cxn>
                <a:cxn ang="0">
                  <a:pos x="95" y="25"/>
                </a:cxn>
                <a:cxn ang="0">
                  <a:pos x="82" y="16"/>
                </a:cxn>
                <a:cxn ang="0">
                  <a:pos x="82" y="16"/>
                </a:cxn>
                <a:cxn ang="0">
                  <a:pos x="74" y="11"/>
                </a:cxn>
                <a:cxn ang="0">
                  <a:pos x="63" y="8"/>
                </a:cxn>
                <a:cxn ang="0">
                  <a:pos x="42" y="3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8"/>
                </a:cxn>
                <a:cxn ang="0">
                  <a:pos x="4" y="17"/>
                </a:cxn>
                <a:cxn ang="0">
                  <a:pos x="8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9" y="4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8" y="62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6" y="86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15" y="92"/>
                </a:cxn>
                <a:cxn ang="0">
                  <a:pos x="27" y="87"/>
                </a:cxn>
                <a:cxn ang="0">
                  <a:pos x="52" y="79"/>
                </a:cxn>
                <a:cxn ang="0">
                  <a:pos x="52" y="79"/>
                </a:cxn>
                <a:cxn ang="0">
                  <a:pos x="65" y="75"/>
                </a:cxn>
                <a:cxn ang="0">
                  <a:pos x="77" y="73"/>
                </a:cxn>
                <a:cxn ang="0">
                  <a:pos x="90" y="71"/>
                </a:cxn>
                <a:cxn ang="0">
                  <a:pos x="104" y="71"/>
                </a:cxn>
              </a:cxnLst>
              <a:rect l="0" t="0" r="r" b="b"/>
              <a:pathLst>
                <a:path w="123" h="98">
                  <a:moveTo>
                    <a:pt x="123" y="65"/>
                  </a:moveTo>
                  <a:lnTo>
                    <a:pt x="123" y="65"/>
                  </a:lnTo>
                  <a:lnTo>
                    <a:pt x="122" y="60"/>
                  </a:lnTo>
                  <a:lnTo>
                    <a:pt x="119" y="54"/>
                  </a:lnTo>
                  <a:lnTo>
                    <a:pt x="107" y="40"/>
                  </a:lnTo>
                  <a:lnTo>
                    <a:pt x="95" y="2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74" y="11"/>
                  </a:lnTo>
                  <a:lnTo>
                    <a:pt x="63" y="8"/>
                  </a:lnTo>
                  <a:lnTo>
                    <a:pt x="42" y="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4" y="17"/>
                  </a:lnTo>
                  <a:lnTo>
                    <a:pt x="8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4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6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15" y="92"/>
                  </a:lnTo>
                  <a:lnTo>
                    <a:pt x="27" y="87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65" y="75"/>
                  </a:lnTo>
                  <a:lnTo>
                    <a:pt x="77" y="73"/>
                  </a:lnTo>
                  <a:lnTo>
                    <a:pt x="90" y="71"/>
                  </a:lnTo>
                  <a:lnTo>
                    <a:pt x="104" y="71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3" name="Freeform 379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4" y="3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A09D0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4" name="Freeform 380"/>
            <p:cNvSpPr/>
            <p:nvPr/>
          </p:nvSpPr>
          <p:spPr bwMode="auto">
            <a:xfrm>
              <a:off x="5346702" y="3883343"/>
              <a:ext cx="42863" cy="14287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21" y="14"/>
                </a:cxn>
                <a:cxn ang="0">
                  <a:pos x="24" y="25"/>
                </a:cxn>
                <a:cxn ang="0">
                  <a:pos x="27" y="38"/>
                </a:cxn>
                <a:cxn ang="0">
                  <a:pos x="27" y="51"/>
                </a:cxn>
                <a:cxn ang="0">
                  <a:pos x="27" y="63"/>
                </a:cxn>
                <a:cxn ang="0">
                  <a:pos x="25" y="78"/>
                </a:cxn>
                <a:cxn ang="0">
                  <a:pos x="21" y="89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13" y="97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3" y="81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35"/>
                </a:cxn>
                <a:cxn ang="0">
                  <a:pos x="5" y="20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7" y="0"/>
                </a:cxn>
              </a:cxnLst>
              <a:rect l="0" t="0" r="r" b="b"/>
              <a:pathLst>
                <a:path w="27" h="100">
                  <a:moveTo>
                    <a:pt x="14" y="3"/>
                  </a:moveTo>
                  <a:lnTo>
                    <a:pt x="14" y="3"/>
                  </a:lnTo>
                  <a:lnTo>
                    <a:pt x="21" y="14"/>
                  </a:lnTo>
                  <a:lnTo>
                    <a:pt x="24" y="25"/>
                  </a:lnTo>
                  <a:lnTo>
                    <a:pt x="27" y="38"/>
                  </a:lnTo>
                  <a:lnTo>
                    <a:pt x="27" y="51"/>
                  </a:lnTo>
                  <a:lnTo>
                    <a:pt x="27" y="63"/>
                  </a:lnTo>
                  <a:lnTo>
                    <a:pt x="25" y="78"/>
                  </a:lnTo>
                  <a:lnTo>
                    <a:pt x="21" y="89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35"/>
                  </a:lnTo>
                  <a:lnTo>
                    <a:pt x="5" y="20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5" name="Freeform 381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0" y="40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6" name="Freeform 382"/>
            <p:cNvSpPr/>
            <p:nvPr/>
          </p:nvSpPr>
          <p:spPr bwMode="auto">
            <a:xfrm>
              <a:off x="5502277" y="3937635"/>
              <a:ext cx="77788" cy="7715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9" y="24"/>
                </a:cxn>
                <a:cxn ang="0">
                  <a:pos x="26" y="13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4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9" y="6"/>
                </a:cxn>
                <a:cxn ang="0">
                  <a:pos x="49" y="13"/>
                </a:cxn>
                <a:cxn ang="0">
                  <a:pos x="49" y="19"/>
                </a:cxn>
                <a:cxn ang="0">
                  <a:pos x="46" y="25"/>
                </a:cxn>
                <a:cxn ang="0">
                  <a:pos x="40" y="36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27" y="49"/>
                </a:cxn>
                <a:cxn ang="0">
                  <a:pos x="21" y="52"/>
                </a:cxn>
                <a:cxn ang="0">
                  <a:pos x="15" y="52"/>
                </a:cxn>
                <a:cxn ang="0">
                  <a:pos x="8" y="54"/>
                </a:cxn>
                <a:cxn ang="0">
                  <a:pos x="3" y="52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3" y="36"/>
                </a:cxn>
              </a:cxnLst>
              <a:rect l="0" t="0" r="r" b="b"/>
              <a:pathLst>
                <a:path w="49" h="54">
                  <a:moveTo>
                    <a:pt x="0" y="40"/>
                  </a:moveTo>
                  <a:lnTo>
                    <a:pt x="0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9" y="24"/>
                  </a:lnTo>
                  <a:lnTo>
                    <a:pt x="26" y="1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6"/>
                  </a:lnTo>
                  <a:lnTo>
                    <a:pt x="49" y="13"/>
                  </a:lnTo>
                  <a:lnTo>
                    <a:pt x="49" y="19"/>
                  </a:lnTo>
                  <a:lnTo>
                    <a:pt x="46" y="25"/>
                  </a:lnTo>
                  <a:lnTo>
                    <a:pt x="40" y="3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7" y="49"/>
                  </a:lnTo>
                  <a:lnTo>
                    <a:pt x="21" y="52"/>
                  </a:lnTo>
                  <a:lnTo>
                    <a:pt x="15" y="52"/>
                  </a:lnTo>
                  <a:lnTo>
                    <a:pt x="8" y="54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36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7" name="Freeform 383"/>
            <p:cNvSpPr/>
            <p:nvPr/>
          </p:nvSpPr>
          <p:spPr bwMode="auto">
            <a:xfrm>
              <a:off x="5961065" y="3929063"/>
              <a:ext cx="136525" cy="40005"/>
            </a:xfrm>
            <a:custGeom>
              <a:avLst/>
              <a:gdLst/>
              <a:ahLst/>
              <a:cxnLst>
                <a:cxn ang="0">
                  <a:pos x="86" y="19"/>
                </a:cxn>
                <a:cxn ang="0">
                  <a:pos x="86" y="19"/>
                </a:cxn>
                <a:cxn ang="0">
                  <a:pos x="75" y="11"/>
                </a:cxn>
                <a:cxn ang="0">
                  <a:pos x="62" y="4"/>
                </a:cxn>
                <a:cxn ang="0">
                  <a:pos x="4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25" y="1"/>
                </a:cxn>
                <a:cxn ang="0">
                  <a:pos x="16" y="4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20"/>
                </a:cxn>
                <a:cxn ang="0">
                  <a:pos x="17" y="25"/>
                </a:cxn>
                <a:cxn ang="0">
                  <a:pos x="29" y="28"/>
                </a:cxn>
                <a:cxn ang="0">
                  <a:pos x="40" y="28"/>
                </a:cxn>
                <a:cxn ang="0">
                  <a:pos x="51" y="28"/>
                </a:cxn>
                <a:cxn ang="0">
                  <a:pos x="64" y="27"/>
                </a:cxn>
                <a:cxn ang="0">
                  <a:pos x="75" y="23"/>
                </a:cxn>
                <a:cxn ang="0">
                  <a:pos x="86" y="19"/>
                </a:cxn>
                <a:cxn ang="0">
                  <a:pos x="86" y="19"/>
                </a:cxn>
              </a:cxnLst>
              <a:rect l="0" t="0" r="r" b="b"/>
              <a:pathLst>
                <a:path w="86" h="28">
                  <a:moveTo>
                    <a:pt x="86" y="19"/>
                  </a:moveTo>
                  <a:lnTo>
                    <a:pt x="86" y="19"/>
                  </a:lnTo>
                  <a:lnTo>
                    <a:pt x="75" y="11"/>
                  </a:lnTo>
                  <a:lnTo>
                    <a:pt x="62" y="4"/>
                  </a:lnTo>
                  <a:lnTo>
                    <a:pt x="4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5" y="1"/>
                  </a:lnTo>
                  <a:lnTo>
                    <a:pt x="16" y="4"/>
                  </a:lnTo>
                  <a:lnTo>
                    <a:pt x="8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5"/>
                  </a:lnTo>
                  <a:lnTo>
                    <a:pt x="29" y="28"/>
                  </a:lnTo>
                  <a:lnTo>
                    <a:pt x="40" y="28"/>
                  </a:lnTo>
                  <a:lnTo>
                    <a:pt x="51" y="28"/>
                  </a:lnTo>
                  <a:lnTo>
                    <a:pt x="64" y="27"/>
                  </a:lnTo>
                  <a:lnTo>
                    <a:pt x="75" y="23"/>
                  </a:lnTo>
                  <a:lnTo>
                    <a:pt x="86" y="19"/>
                  </a:lnTo>
                  <a:lnTo>
                    <a:pt x="86" y="19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8" name="Freeform 384"/>
            <p:cNvSpPr/>
            <p:nvPr/>
          </p:nvSpPr>
          <p:spPr bwMode="auto">
            <a:xfrm>
              <a:off x="5940427" y="3949065"/>
              <a:ext cx="174625" cy="40005"/>
            </a:xfrm>
            <a:custGeom>
              <a:avLst/>
              <a:gdLst/>
              <a:ahLst/>
              <a:cxnLst>
                <a:cxn ang="0">
                  <a:pos x="110" y="19"/>
                </a:cxn>
                <a:cxn ang="0">
                  <a:pos x="110" y="19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88" y="9"/>
                </a:cxn>
                <a:cxn ang="0">
                  <a:pos x="77" y="13"/>
                </a:cxn>
                <a:cxn ang="0">
                  <a:pos x="64" y="14"/>
                </a:cxn>
                <a:cxn ang="0">
                  <a:pos x="53" y="14"/>
                </a:cxn>
                <a:cxn ang="0">
                  <a:pos x="42" y="14"/>
                </a:cxn>
                <a:cxn ang="0">
                  <a:pos x="30" y="11"/>
                </a:cxn>
                <a:cxn ang="0">
                  <a:pos x="21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3" y="20"/>
                </a:cxn>
                <a:cxn ang="0">
                  <a:pos x="26" y="25"/>
                </a:cxn>
                <a:cxn ang="0">
                  <a:pos x="38" y="28"/>
                </a:cxn>
                <a:cxn ang="0">
                  <a:pos x="53" y="28"/>
                </a:cxn>
                <a:cxn ang="0">
                  <a:pos x="67" y="28"/>
                </a:cxn>
                <a:cxn ang="0">
                  <a:pos x="81" y="25"/>
                </a:cxn>
                <a:cxn ang="0">
                  <a:pos x="96" y="22"/>
                </a:cxn>
                <a:cxn ang="0">
                  <a:pos x="110" y="19"/>
                </a:cxn>
                <a:cxn ang="0">
                  <a:pos x="110" y="19"/>
                </a:cxn>
              </a:cxnLst>
              <a:rect l="0" t="0" r="r" b="b"/>
              <a:pathLst>
                <a:path w="110" h="28">
                  <a:moveTo>
                    <a:pt x="110" y="19"/>
                  </a:moveTo>
                  <a:lnTo>
                    <a:pt x="110" y="19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88" y="9"/>
                  </a:lnTo>
                  <a:lnTo>
                    <a:pt x="77" y="13"/>
                  </a:lnTo>
                  <a:lnTo>
                    <a:pt x="64" y="14"/>
                  </a:lnTo>
                  <a:lnTo>
                    <a:pt x="53" y="14"/>
                  </a:lnTo>
                  <a:lnTo>
                    <a:pt x="42" y="14"/>
                  </a:lnTo>
                  <a:lnTo>
                    <a:pt x="30" y="11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20"/>
                  </a:lnTo>
                  <a:lnTo>
                    <a:pt x="26" y="25"/>
                  </a:lnTo>
                  <a:lnTo>
                    <a:pt x="38" y="28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96" y="22"/>
                  </a:lnTo>
                  <a:lnTo>
                    <a:pt x="110" y="19"/>
                  </a:lnTo>
                  <a:lnTo>
                    <a:pt x="110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09" name="Freeform 385"/>
            <p:cNvSpPr/>
            <p:nvPr/>
          </p:nvSpPr>
          <p:spPr bwMode="auto">
            <a:xfrm>
              <a:off x="5926140" y="3969068"/>
              <a:ext cx="203200" cy="41434"/>
            </a:xfrm>
            <a:custGeom>
              <a:avLst/>
              <a:gdLst/>
              <a:ahLst/>
              <a:cxnLst>
                <a:cxn ang="0">
                  <a:pos x="128" y="18"/>
                </a:cxn>
                <a:cxn ang="0">
                  <a:pos x="128" y="18"/>
                </a:cxn>
                <a:cxn ang="0">
                  <a:pos x="119" y="5"/>
                </a:cxn>
                <a:cxn ang="0">
                  <a:pos x="119" y="5"/>
                </a:cxn>
                <a:cxn ang="0">
                  <a:pos x="105" y="8"/>
                </a:cxn>
                <a:cxn ang="0">
                  <a:pos x="90" y="11"/>
                </a:cxn>
                <a:cxn ang="0">
                  <a:pos x="76" y="14"/>
                </a:cxn>
                <a:cxn ang="0">
                  <a:pos x="62" y="14"/>
                </a:cxn>
                <a:cxn ang="0">
                  <a:pos x="47" y="14"/>
                </a:cxn>
                <a:cxn ang="0">
                  <a:pos x="35" y="11"/>
                </a:cxn>
                <a:cxn ang="0">
                  <a:pos x="22" y="6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4" y="19"/>
                </a:cxn>
                <a:cxn ang="0">
                  <a:pos x="30" y="24"/>
                </a:cxn>
                <a:cxn ang="0">
                  <a:pos x="46" y="27"/>
                </a:cxn>
                <a:cxn ang="0">
                  <a:pos x="62" y="29"/>
                </a:cxn>
                <a:cxn ang="0">
                  <a:pos x="79" y="27"/>
                </a:cxn>
                <a:cxn ang="0">
                  <a:pos x="95" y="26"/>
                </a:cxn>
                <a:cxn ang="0">
                  <a:pos x="112" y="22"/>
                </a:cxn>
                <a:cxn ang="0">
                  <a:pos x="128" y="18"/>
                </a:cxn>
                <a:cxn ang="0">
                  <a:pos x="128" y="18"/>
                </a:cxn>
              </a:cxnLst>
              <a:rect l="0" t="0" r="r" b="b"/>
              <a:pathLst>
                <a:path w="128" h="29">
                  <a:moveTo>
                    <a:pt x="128" y="18"/>
                  </a:moveTo>
                  <a:lnTo>
                    <a:pt x="128" y="18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05" y="8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47" y="14"/>
                  </a:lnTo>
                  <a:lnTo>
                    <a:pt x="35" y="11"/>
                  </a:lnTo>
                  <a:lnTo>
                    <a:pt x="22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4" y="19"/>
                  </a:lnTo>
                  <a:lnTo>
                    <a:pt x="30" y="24"/>
                  </a:lnTo>
                  <a:lnTo>
                    <a:pt x="46" y="27"/>
                  </a:lnTo>
                  <a:lnTo>
                    <a:pt x="62" y="29"/>
                  </a:lnTo>
                  <a:lnTo>
                    <a:pt x="79" y="27"/>
                  </a:lnTo>
                  <a:lnTo>
                    <a:pt x="95" y="26"/>
                  </a:lnTo>
                  <a:lnTo>
                    <a:pt x="112" y="22"/>
                  </a:lnTo>
                  <a:lnTo>
                    <a:pt x="128" y="18"/>
                  </a:lnTo>
                  <a:lnTo>
                    <a:pt x="128" y="18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0" name="Freeform 386"/>
            <p:cNvSpPr/>
            <p:nvPr/>
          </p:nvSpPr>
          <p:spPr bwMode="auto">
            <a:xfrm>
              <a:off x="5915027" y="3987642"/>
              <a:ext cx="225425" cy="4000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2" y="17"/>
                </a:cxn>
                <a:cxn ang="0">
                  <a:pos x="135" y="5"/>
                </a:cxn>
                <a:cxn ang="0">
                  <a:pos x="135" y="5"/>
                </a:cxn>
                <a:cxn ang="0">
                  <a:pos x="119" y="9"/>
                </a:cxn>
                <a:cxn ang="0">
                  <a:pos x="102" y="13"/>
                </a:cxn>
                <a:cxn ang="0">
                  <a:pos x="86" y="14"/>
                </a:cxn>
                <a:cxn ang="0">
                  <a:pos x="69" y="16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21" y="6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6" y="20"/>
                </a:cxn>
                <a:cxn ang="0">
                  <a:pos x="34" y="25"/>
                </a:cxn>
                <a:cxn ang="0">
                  <a:pos x="50" y="28"/>
                </a:cxn>
                <a:cxn ang="0">
                  <a:pos x="69" y="28"/>
                </a:cxn>
                <a:cxn ang="0">
                  <a:pos x="86" y="27"/>
                </a:cxn>
                <a:cxn ang="0">
                  <a:pos x="105" y="25"/>
                </a:cxn>
                <a:cxn ang="0">
                  <a:pos x="123" y="22"/>
                </a:cxn>
                <a:cxn ang="0">
                  <a:pos x="142" y="17"/>
                </a:cxn>
                <a:cxn ang="0">
                  <a:pos x="142" y="17"/>
                </a:cxn>
              </a:cxnLst>
              <a:rect l="0" t="0" r="r" b="b"/>
              <a:pathLst>
                <a:path w="142" h="28">
                  <a:moveTo>
                    <a:pt x="142" y="17"/>
                  </a:moveTo>
                  <a:lnTo>
                    <a:pt x="142" y="1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19" y="9"/>
                  </a:lnTo>
                  <a:lnTo>
                    <a:pt x="102" y="13"/>
                  </a:lnTo>
                  <a:lnTo>
                    <a:pt x="86" y="14"/>
                  </a:lnTo>
                  <a:lnTo>
                    <a:pt x="69" y="16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21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6" y="20"/>
                  </a:lnTo>
                  <a:lnTo>
                    <a:pt x="34" y="25"/>
                  </a:lnTo>
                  <a:lnTo>
                    <a:pt x="50" y="28"/>
                  </a:lnTo>
                  <a:lnTo>
                    <a:pt x="69" y="28"/>
                  </a:lnTo>
                  <a:lnTo>
                    <a:pt x="86" y="27"/>
                  </a:lnTo>
                  <a:lnTo>
                    <a:pt x="105" y="25"/>
                  </a:lnTo>
                  <a:lnTo>
                    <a:pt x="123" y="22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1" name="Freeform 387"/>
            <p:cNvSpPr/>
            <p:nvPr/>
          </p:nvSpPr>
          <p:spPr bwMode="auto">
            <a:xfrm>
              <a:off x="5910265" y="4007644"/>
              <a:ext cx="234950" cy="41434"/>
            </a:xfrm>
            <a:custGeom>
              <a:avLst/>
              <a:gdLst/>
              <a:ahLst/>
              <a:cxnLst>
                <a:cxn ang="0">
                  <a:pos x="148" y="13"/>
                </a:cxn>
                <a:cxn ang="0">
                  <a:pos x="148" y="13"/>
                </a:cxn>
                <a:cxn ang="0">
                  <a:pos x="145" y="3"/>
                </a:cxn>
                <a:cxn ang="0">
                  <a:pos x="145" y="3"/>
                </a:cxn>
                <a:cxn ang="0">
                  <a:pos x="126" y="8"/>
                </a:cxn>
                <a:cxn ang="0">
                  <a:pos x="108" y="11"/>
                </a:cxn>
                <a:cxn ang="0">
                  <a:pos x="89" y="13"/>
                </a:cxn>
                <a:cxn ang="0">
                  <a:pos x="72" y="14"/>
                </a:cxn>
                <a:cxn ang="0">
                  <a:pos x="53" y="14"/>
                </a:cxn>
                <a:cxn ang="0">
                  <a:pos x="37" y="11"/>
                </a:cxn>
                <a:cxn ang="0">
                  <a:pos x="19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6" y="21"/>
                </a:cxn>
                <a:cxn ang="0">
                  <a:pos x="35" y="25"/>
                </a:cxn>
                <a:cxn ang="0">
                  <a:pos x="54" y="27"/>
                </a:cxn>
                <a:cxn ang="0">
                  <a:pos x="73" y="29"/>
                </a:cxn>
                <a:cxn ang="0">
                  <a:pos x="92" y="27"/>
                </a:cxn>
                <a:cxn ang="0">
                  <a:pos x="111" y="24"/>
                </a:cxn>
                <a:cxn ang="0">
                  <a:pos x="130" y="19"/>
                </a:cxn>
                <a:cxn ang="0">
                  <a:pos x="148" y="13"/>
                </a:cxn>
                <a:cxn ang="0">
                  <a:pos x="148" y="13"/>
                </a:cxn>
              </a:cxnLst>
              <a:rect l="0" t="0" r="r" b="b"/>
              <a:pathLst>
                <a:path w="148" h="29">
                  <a:moveTo>
                    <a:pt x="148" y="13"/>
                  </a:moveTo>
                  <a:lnTo>
                    <a:pt x="148" y="1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26" y="8"/>
                  </a:lnTo>
                  <a:lnTo>
                    <a:pt x="108" y="11"/>
                  </a:lnTo>
                  <a:lnTo>
                    <a:pt x="89" y="13"/>
                  </a:lnTo>
                  <a:lnTo>
                    <a:pt x="72" y="14"/>
                  </a:lnTo>
                  <a:lnTo>
                    <a:pt x="53" y="14"/>
                  </a:lnTo>
                  <a:lnTo>
                    <a:pt x="37" y="11"/>
                  </a:lnTo>
                  <a:lnTo>
                    <a:pt x="19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6" y="21"/>
                  </a:lnTo>
                  <a:lnTo>
                    <a:pt x="35" y="25"/>
                  </a:lnTo>
                  <a:lnTo>
                    <a:pt x="54" y="27"/>
                  </a:lnTo>
                  <a:lnTo>
                    <a:pt x="73" y="29"/>
                  </a:lnTo>
                  <a:lnTo>
                    <a:pt x="92" y="27"/>
                  </a:lnTo>
                  <a:lnTo>
                    <a:pt x="111" y="24"/>
                  </a:lnTo>
                  <a:lnTo>
                    <a:pt x="130" y="19"/>
                  </a:lnTo>
                  <a:lnTo>
                    <a:pt x="148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2" name="Freeform 388"/>
            <p:cNvSpPr/>
            <p:nvPr/>
          </p:nvSpPr>
          <p:spPr bwMode="auto">
            <a:xfrm>
              <a:off x="5905502" y="4026218"/>
              <a:ext cx="247650" cy="50006"/>
            </a:xfrm>
            <a:custGeom>
              <a:avLst/>
              <a:gdLst/>
              <a:ahLst/>
              <a:cxnLst>
                <a:cxn ang="0">
                  <a:pos x="156" y="22"/>
                </a:cxn>
                <a:cxn ang="0">
                  <a:pos x="156" y="22"/>
                </a:cxn>
                <a:cxn ang="0">
                  <a:pos x="154" y="11"/>
                </a:cxn>
                <a:cxn ang="0">
                  <a:pos x="151" y="0"/>
                </a:cxn>
                <a:cxn ang="0">
                  <a:pos x="151" y="0"/>
                </a:cxn>
                <a:cxn ang="0">
                  <a:pos x="133" y="6"/>
                </a:cxn>
                <a:cxn ang="0">
                  <a:pos x="114" y="11"/>
                </a:cxn>
                <a:cxn ang="0">
                  <a:pos x="95" y="14"/>
                </a:cxn>
                <a:cxn ang="0">
                  <a:pos x="76" y="16"/>
                </a:cxn>
                <a:cxn ang="0">
                  <a:pos x="57" y="14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8" y="25"/>
                </a:cxn>
                <a:cxn ang="0">
                  <a:pos x="37" y="30"/>
                </a:cxn>
                <a:cxn ang="0">
                  <a:pos x="56" y="33"/>
                </a:cxn>
                <a:cxn ang="0">
                  <a:pos x="76" y="35"/>
                </a:cxn>
                <a:cxn ang="0">
                  <a:pos x="95" y="33"/>
                </a:cxn>
                <a:cxn ang="0">
                  <a:pos x="116" y="30"/>
                </a:cxn>
                <a:cxn ang="0">
                  <a:pos x="137" y="27"/>
                </a:cxn>
                <a:cxn ang="0">
                  <a:pos x="156" y="22"/>
                </a:cxn>
                <a:cxn ang="0">
                  <a:pos x="156" y="22"/>
                </a:cxn>
              </a:cxnLst>
              <a:rect l="0" t="0" r="r" b="b"/>
              <a:pathLst>
                <a:path w="156" h="35">
                  <a:moveTo>
                    <a:pt x="156" y="22"/>
                  </a:moveTo>
                  <a:lnTo>
                    <a:pt x="156" y="22"/>
                  </a:lnTo>
                  <a:lnTo>
                    <a:pt x="154" y="1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6"/>
                  </a:lnTo>
                  <a:lnTo>
                    <a:pt x="114" y="11"/>
                  </a:lnTo>
                  <a:lnTo>
                    <a:pt x="95" y="14"/>
                  </a:lnTo>
                  <a:lnTo>
                    <a:pt x="76" y="16"/>
                  </a:lnTo>
                  <a:lnTo>
                    <a:pt x="57" y="14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8" y="25"/>
                  </a:lnTo>
                  <a:lnTo>
                    <a:pt x="37" y="30"/>
                  </a:lnTo>
                  <a:lnTo>
                    <a:pt x="56" y="33"/>
                  </a:lnTo>
                  <a:lnTo>
                    <a:pt x="76" y="35"/>
                  </a:lnTo>
                  <a:lnTo>
                    <a:pt x="95" y="33"/>
                  </a:lnTo>
                  <a:lnTo>
                    <a:pt x="116" y="30"/>
                  </a:lnTo>
                  <a:lnTo>
                    <a:pt x="137" y="27"/>
                  </a:lnTo>
                  <a:lnTo>
                    <a:pt x="156" y="22"/>
                  </a:lnTo>
                  <a:lnTo>
                    <a:pt x="156" y="22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3" name="Freeform 389"/>
            <p:cNvSpPr/>
            <p:nvPr/>
          </p:nvSpPr>
          <p:spPr bwMode="auto">
            <a:xfrm>
              <a:off x="5905502" y="4050507"/>
              <a:ext cx="249238" cy="50006"/>
            </a:xfrm>
            <a:custGeom>
              <a:avLst/>
              <a:gdLst/>
              <a:ahLst/>
              <a:cxnLst>
                <a:cxn ang="0">
                  <a:pos x="157" y="24"/>
                </a:cxn>
                <a:cxn ang="0">
                  <a:pos x="157" y="24"/>
                </a:cxn>
                <a:cxn ang="0">
                  <a:pos x="156" y="5"/>
                </a:cxn>
                <a:cxn ang="0">
                  <a:pos x="156" y="5"/>
                </a:cxn>
                <a:cxn ang="0">
                  <a:pos x="137" y="10"/>
                </a:cxn>
                <a:cxn ang="0">
                  <a:pos x="116" y="13"/>
                </a:cxn>
                <a:cxn ang="0">
                  <a:pos x="95" y="16"/>
                </a:cxn>
                <a:cxn ang="0">
                  <a:pos x="76" y="18"/>
                </a:cxn>
                <a:cxn ang="0">
                  <a:pos x="56" y="16"/>
                </a:cxn>
                <a:cxn ang="0">
                  <a:pos x="37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9" y="26"/>
                </a:cxn>
                <a:cxn ang="0">
                  <a:pos x="38" y="30"/>
                </a:cxn>
                <a:cxn ang="0">
                  <a:pos x="59" y="34"/>
                </a:cxn>
                <a:cxn ang="0">
                  <a:pos x="78" y="35"/>
                </a:cxn>
                <a:cxn ang="0">
                  <a:pos x="99" y="35"/>
                </a:cxn>
                <a:cxn ang="0">
                  <a:pos x="118" y="32"/>
                </a:cxn>
                <a:cxn ang="0">
                  <a:pos x="138" y="29"/>
                </a:cxn>
                <a:cxn ang="0">
                  <a:pos x="157" y="24"/>
                </a:cxn>
                <a:cxn ang="0">
                  <a:pos x="157" y="24"/>
                </a:cxn>
              </a:cxnLst>
              <a:rect l="0" t="0" r="r" b="b"/>
              <a:pathLst>
                <a:path w="157" h="35">
                  <a:moveTo>
                    <a:pt x="157" y="24"/>
                  </a:moveTo>
                  <a:lnTo>
                    <a:pt x="157" y="24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37" y="10"/>
                  </a:lnTo>
                  <a:lnTo>
                    <a:pt x="116" y="13"/>
                  </a:lnTo>
                  <a:lnTo>
                    <a:pt x="95" y="16"/>
                  </a:lnTo>
                  <a:lnTo>
                    <a:pt x="76" y="18"/>
                  </a:lnTo>
                  <a:lnTo>
                    <a:pt x="56" y="16"/>
                  </a:lnTo>
                  <a:lnTo>
                    <a:pt x="37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9" y="26"/>
                  </a:lnTo>
                  <a:lnTo>
                    <a:pt x="38" y="30"/>
                  </a:lnTo>
                  <a:lnTo>
                    <a:pt x="59" y="34"/>
                  </a:lnTo>
                  <a:lnTo>
                    <a:pt x="78" y="35"/>
                  </a:lnTo>
                  <a:lnTo>
                    <a:pt x="99" y="35"/>
                  </a:lnTo>
                  <a:lnTo>
                    <a:pt x="118" y="32"/>
                  </a:lnTo>
                  <a:lnTo>
                    <a:pt x="138" y="29"/>
                  </a:lnTo>
                  <a:lnTo>
                    <a:pt x="157" y="24"/>
                  </a:lnTo>
                  <a:lnTo>
                    <a:pt x="157" y="24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4" name="Freeform 390"/>
            <p:cNvSpPr/>
            <p:nvPr/>
          </p:nvSpPr>
          <p:spPr bwMode="auto">
            <a:xfrm>
              <a:off x="5905502" y="4076224"/>
              <a:ext cx="249238" cy="42863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54" y="19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38" y="11"/>
                </a:cxn>
                <a:cxn ang="0">
                  <a:pos x="118" y="14"/>
                </a:cxn>
                <a:cxn ang="0">
                  <a:pos x="99" y="17"/>
                </a:cxn>
                <a:cxn ang="0">
                  <a:pos x="78" y="17"/>
                </a:cxn>
                <a:cxn ang="0">
                  <a:pos x="59" y="16"/>
                </a:cxn>
                <a:cxn ang="0">
                  <a:pos x="38" y="12"/>
                </a:cxn>
                <a:cxn ang="0">
                  <a:pos x="19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21" y="20"/>
                </a:cxn>
                <a:cxn ang="0">
                  <a:pos x="38" y="25"/>
                </a:cxn>
                <a:cxn ang="0">
                  <a:pos x="57" y="28"/>
                </a:cxn>
                <a:cxn ang="0">
                  <a:pos x="76" y="30"/>
                </a:cxn>
                <a:cxn ang="0">
                  <a:pos x="97" y="30"/>
                </a:cxn>
                <a:cxn ang="0">
                  <a:pos x="116" y="28"/>
                </a:cxn>
                <a:cxn ang="0">
                  <a:pos x="135" y="25"/>
                </a:cxn>
                <a:cxn ang="0">
                  <a:pos x="154" y="19"/>
                </a:cxn>
                <a:cxn ang="0">
                  <a:pos x="154" y="19"/>
                </a:cxn>
              </a:cxnLst>
              <a:rect l="0" t="0" r="r" b="b"/>
              <a:pathLst>
                <a:path w="157" h="30">
                  <a:moveTo>
                    <a:pt x="154" y="19"/>
                  </a:moveTo>
                  <a:lnTo>
                    <a:pt x="154" y="19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38" y="11"/>
                  </a:lnTo>
                  <a:lnTo>
                    <a:pt x="118" y="14"/>
                  </a:lnTo>
                  <a:lnTo>
                    <a:pt x="99" y="17"/>
                  </a:lnTo>
                  <a:lnTo>
                    <a:pt x="78" y="17"/>
                  </a:lnTo>
                  <a:lnTo>
                    <a:pt x="59" y="16"/>
                  </a:lnTo>
                  <a:lnTo>
                    <a:pt x="38" y="12"/>
                  </a:lnTo>
                  <a:lnTo>
                    <a:pt x="19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1" y="20"/>
                  </a:lnTo>
                  <a:lnTo>
                    <a:pt x="38" y="25"/>
                  </a:lnTo>
                  <a:lnTo>
                    <a:pt x="57" y="28"/>
                  </a:lnTo>
                  <a:lnTo>
                    <a:pt x="76" y="30"/>
                  </a:lnTo>
                  <a:lnTo>
                    <a:pt x="97" y="30"/>
                  </a:lnTo>
                  <a:lnTo>
                    <a:pt x="116" y="28"/>
                  </a:lnTo>
                  <a:lnTo>
                    <a:pt x="135" y="25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5" name="Freeform 391"/>
            <p:cNvSpPr/>
            <p:nvPr/>
          </p:nvSpPr>
          <p:spPr bwMode="auto">
            <a:xfrm>
              <a:off x="5921377" y="4119087"/>
              <a:ext cx="219075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17" y="17"/>
                </a:cxn>
                <a:cxn ang="0">
                  <a:pos x="28" y="24"/>
                </a:cxn>
                <a:cxn ang="0">
                  <a:pos x="39" y="28"/>
                </a:cxn>
                <a:cxn ang="0">
                  <a:pos x="52" y="30"/>
                </a:cxn>
                <a:cxn ang="0">
                  <a:pos x="66" y="32"/>
                </a:cxn>
                <a:cxn ang="0">
                  <a:pos x="93" y="32"/>
                </a:cxn>
                <a:cxn ang="0">
                  <a:pos x="93" y="32"/>
                </a:cxn>
                <a:cxn ang="0">
                  <a:pos x="108" y="28"/>
                </a:cxn>
                <a:cxn ang="0">
                  <a:pos x="120" y="24"/>
                </a:cxn>
                <a:cxn ang="0">
                  <a:pos x="130" y="16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20" y="11"/>
                </a:cxn>
                <a:cxn ang="0">
                  <a:pos x="103" y="14"/>
                </a:cxn>
                <a:cxn ang="0">
                  <a:pos x="85" y="14"/>
                </a:cxn>
                <a:cxn ang="0">
                  <a:pos x="68" y="14"/>
                </a:cxn>
                <a:cxn ang="0">
                  <a:pos x="50" y="13"/>
                </a:cxn>
                <a:cxn ang="0">
                  <a:pos x="33" y="9"/>
                </a:cxn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8" h="32">
                  <a:moveTo>
                    <a:pt x="0" y="0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28" y="24"/>
                  </a:lnTo>
                  <a:lnTo>
                    <a:pt x="39" y="28"/>
                  </a:lnTo>
                  <a:lnTo>
                    <a:pt x="52" y="30"/>
                  </a:lnTo>
                  <a:lnTo>
                    <a:pt x="66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108" y="28"/>
                  </a:lnTo>
                  <a:lnTo>
                    <a:pt x="120" y="24"/>
                  </a:lnTo>
                  <a:lnTo>
                    <a:pt x="130" y="1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20" y="11"/>
                  </a:lnTo>
                  <a:lnTo>
                    <a:pt x="103" y="14"/>
                  </a:lnTo>
                  <a:lnTo>
                    <a:pt x="85" y="14"/>
                  </a:lnTo>
                  <a:lnTo>
                    <a:pt x="68" y="14"/>
                  </a:lnTo>
                  <a:lnTo>
                    <a:pt x="50" y="13"/>
                  </a:lnTo>
                  <a:lnTo>
                    <a:pt x="33" y="9"/>
                  </a:lnTo>
                  <a:lnTo>
                    <a:pt x="1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956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6" name="Freeform 392"/>
            <p:cNvSpPr/>
            <p:nvPr/>
          </p:nvSpPr>
          <p:spPr bwMode="auto">
            <a:xfrm>
              <a:off x="5910265" y="4093369"/>
              <a:ext cx="239713" cy="457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3" y="23"/>
                </a:cxn>
                <a:cxn ang="0">
                  <a:pos x="40" y="27"/>
                </a:cxn>
                <a:cxn ang="0">
                  <a:pos x="57" y="31"/>
                </a:cxn>
                <a:cxn ang="0">
                  <a:pos x="75" y="32"/>
                </a:cxn>
                <a:cxn ang="0">
                  <a:pos x="92" y="32"/>
                </a:cxn>
                <a:cxn ang="0">
                  <a:pos x="110" y="32"/>
                </a:cxn>
                <a:cxn ang="0">
                  <a:pos x="127" y="29"/>
                </a:cxn>
                <a:cxn ang="0">
                  <a:pos x="145" y="24"/>
                </a:cxn>
                <a:cxn ang="0">
                  <a:pos x="145" y="24"/>
                </a:cxn>
                <a:cxn ang="0">
                  <a:pos x="148" y="16"/>
                </a:cxn>
                <a:cxn ang="0">
                  <a:pos x="151" y="7"/>
                </a:cxn>
                <a:cxn ang="0">
                  <a:pos x="151" y="7"/>
                </a:cxn>
                <a:cxn ang="0">
                  <a:pos x="132" y="13"/>
                </a:cxn>
                <a:cxn ang="0">
                  <a:pos x="113" y="16"/>
                </a:cxn>
                <a:cxn ang="0">
                  <a:pos x="94" y="18"/>
                </a:cxn>
                <a:cxn ang="0">
                  <a:pos x="73" y="18"/>
                </a:cxn>
                <a:cxn ang="0">
                  <a:pos x="54" y="16"/>
                </a:cxn>
                <a:cxn ang="0">
                  <a:pos x="35" y="13"/>
                </a:cxn>
                <a:cxn ang="0">
                  <a:pos x="18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1" h="32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3" y="23"/>
                  </a:lnTo>
                  <a:lnTo>
                    <a:pt x="40" y="27"/>
                  </a:lnTo>
                  <a:lnTo>
                    <a:pt x="57" y="31"/>
                  </a:lnTo>
                  <a:lnTo>
                    <a:pt x="75" y="32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7" y="29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8" y="16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32" y="13"/>
                  </a:lnTo>
                  <a:lnTo>
                    <a:pt x="113" y="16"/>
                  </a:lnTo>
                  <a:lnTo>
                    <a:pt x="94" y="18"/>
                  </a:lnTo>
                  <a:lnTo>
                    <a:pt x="73" y="18"/>
                  </a:lnTo>
                  <a:lnTo>
                    <a:pt x="54" y="16"/>
                  </a:lnTo>
                  <a:lnTo>
                    <a:pt x="35" y="13"/>
                  </a:lnTo>
                  <a:lnTo>
                    <a:pt x="1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7" name="Freeform 393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  <a:cxn ang="0">
                  <a:pos x="0" y="55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6D2B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8" name="Freeform 394"/>
            <p:cNvSpPr/>
            <p:nvPr/>
          </p:nvSpPr>
          <p:spPr bwMode="auto">
            <a:xfrm>
              <a:off x="6007102" y="3851910"/>
              <a:ext cx="155575" cy="92869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3" y="41"/>
                </a:cxn>
                <a:cxn ang="0">
                  <a:pos x="6" y="35"/>
                </a:cxn>
                <a:cxn ang="0">
                  <a:pos x="15" y="25"/>
                </a:cxn>
                <a:cxn ang="0">
                  <a:pos x="28" y="17"/>
                </a:cxn>
                <a:cxn ang="0">
                  <a:pos x="42" y="9"/>
                </a:cxn>
                <a:cxn ang="0">
                  <a:pos x="57" y="4"/>
                </a:cxn>
                <a:cxn ang="0">
                  <a:pos x="69" y="1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84" y="17"/>
                </a:cxn>
                <a:cxn ang="0">
                  <a:pos x="88" y="33"/>
                </a:cxn>
                <a:cxn ang="0">
                  <a:pos x="95" y="49"/>
                </a:cxn>
                <a:cxn ang="0">
                  <a:pos x="98" y="65"/>
                </a:cxn>
                <a:cxn ang="0">
                  <a:pos x="98" y="65"/>
                </a:cxn>
                <a:cxn ang="0">
                  <a:pos x="76" y="60"/>
                </a:cxn>
                <a:cxn ang="0">
                  <a:pos x="50" y="57"/>
                </a:cxn>
                <a:cxn ang="0">
                  <a:pos x="38" y="55"/>
                </a:cxn>
                <a:cxn ang="0">
                  <a:pos x="27" y="57"/>
                </a:cxn>
                <a:cxn ang="0">
                  <a:pos x="14" y="58"/>
                </a:cxn>
                <a:cxn ang="0">
                  <a:pos x="3" y="62"/>
                </a:cxn>
              </a:cxnLst>
              <a:rect l="0" t="0" r="r" b="b"/>
              <a:pathLst>
                <a:path w="98" h="65">
                  <a:moveTo>
                    <a:pt x="0" y="55"/>
                  </a:move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6" y="35"/>
                  </a:lnTo>
                  <a:lnTo>
                    <a:pt x="15" y="25"/>
                  </a:lnTo>
                  <a:lnTo>
                    <a:pt x="28" y="17"/>
                  </a:lnTo>
                  <a:lnTo>
                    <a:pt x="42" y="9"/>
                  </a:lnTo>
                  <a:lnTo>
                    <a:pt x="57" y="4"/>
                  </a:lnTo>
                  <a:lnTo>
                    <a:pt x="69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4" y="17"/>
                  </a:lnTo>
                  <a:lnTo>
                    <a:pt x="88" y="33"/>
                  </a:lnTo>
                  <a:lnTo>
                    <a:pt x="95" y="49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76" y="60"/>
                  </a:lnTo>
                  <a:lnTo>
                    <a:pt x="50" y="57"/>
                  </a:lnTo>
                  <a:lnTo>
                    <a:pt x="38" y="55"/>
                  </a:lnTo>
                  <a:lnTo>
                    <a:pt x="27" y="57"/>
                  </a:lnTo>
                  <a:lnTo>
                    <a:pt x="14" y="58"/>
                  </a:lnTo>
                  <a:lnTo>
                    <a:pt x="3" y="62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19" name="Freeform 395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0" name="Freeform 396"/>
            <p:cNvSpPr/>
            <p:nvPr/>
          </p:nvSpPr>
          <p:spPr bwMode="auto">
            <a:xfrm>
              <a:off x="5986465" y="3901917"/>
              <a:ext cx="80963" cy="5143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7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8" y="19"/>
                </a:cxn>
                <a:cxn ang="0">
                  <a:pos x="40" y="20"/>
                </a:cxn>
                <a:cxn ang="0">
                  <a:pos x="51" y="20"/>
                </a:cxn>
                <a:cxn ang="0">
                  <a:pos x="51" y="20"/>
                </a:cxn>
                <a:cxn ang="0">
                  <a:pos x="51" y="25"/>
                </a:cxn>
                <a:cxn ang="0">
                  <a:pos x="51" y="28"/>
                </a:cxn>
                <a:cxn ang="0">
                  <a:pos x="48" y="31"/>
                </a:cxn>
                <a:cxn ang="0">
                  <a:pos x="46" y="33"/>
                </a:cxn>
                <a:cxn ang="0">
                  <a:pos x="40" y="36"/>
                </a:cxn>
                <a:cxn ang="0">
                  <a:pos x="30" y="36"/>
                </a:cxn>
                <a:cxn ang="0">
                  <a:pos x="22" y="34"/>
                </a:cxn>
                <a:cxn ang="0">
                  <a:pos x="13" y="33"/>
                </a:cxn>
                <a:cxn ang="0">
                  <a:pos x="6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16" y="0"/>
                  </a:moveTo>
                  <a:lnTo>
                    <a:pt x="16" y="0"/>
                  </a:lnTo>
                  <a:lnTo>
                    <a:pt x="17" y="7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8" y="19"/>
                  </a:lnTo>
                  <a:lnTo>
                    <a:pt x="40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8"/>
                  </a:lnTo>
                  <a:lnTo>
                    <a:pt x="48" y="31"/>
                  </a:lnTo>
                  <a:lnTo>
                    <a:pt x="46" y="33"/>
                  </a:lnTo>
                  <a:lnTo>
                    <a:pt x="40" y="36"/>
                  </a:lnTo>
                  <a:lnTo>
                    <a:pt x="30" y="36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9" y="0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1" name="Freeform 397"/>
            <p:cNvSpPr/>
            <p:nvPr/>
          </p:nvSpPr>
          <p:spPr bwMode="auto">
            <a:xfrm>
              <a:off x="5514977" y="4093369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2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4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2" name="Freeform 398"/>
            <p:cNvSpPr/>
            <p:nvPr/>
          </p:nvSpPr>
          <p:spPr bwMode="auto">
            <a:xfrm>
              <a:off x="5622927" y="3996214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3" name="Freeform 399"/>
            <p:cNvSpPr/>
            <p:nvPr/>
          </p:nvSpPr>
          <p:spPr bwMode="auto">
            <a:xfrm>
              <a:off x="5548315" y="4016217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4" name="Freeform 400"/>
            <p:cNvSpPr/>
            <p:nvPr/>
          </p:nvSpPr>
          <p:spPr bwMode="auto">
            <a:xfrm>
              <a:off x="5605465" y="407765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5" name="Freeform 401"/>
            <p:cNvSpPr/>
            <p:nvPr/>
          </p:nvSpPr>
          <p:spPr bwMode="auto">
            <a:xfrm>
              <a:off x="5684840" y="4081939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4"/>
                </a:cxn>
                <a:cxn ang="0">
                  <a:pos x="15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6" name="Freeform 402"/>
            <p:cNvSpPr/>
            <p:nvPr/>
          </p:nvSpPr>
          <p:spPr bwMode="auto">
            <a:xfrm>
              <a:off x="5610227" y="415480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7" name="Freeform 403"/>
            <p:cNvSpPr/>
            <p:nvPr/>
          </p:nvSpPr>
          <p:spPr bwMode="auto">
            <a:xfrm>
              <a:off x="5737227" y="4030504"/>
              <a:ext cx="25400" cy="2000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8" name="Freeform 404"/>
            <p:cNvSpPr/>
            <p:nvPr/>
          </p:nvSpPr>
          <p:spPr bwMode="auto">
            <a:xfrm>
              <a:off x="5715002" y="4159092"/>
              <a:ext cx="23813" cy="2286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5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29" name="Freeform 405"/>
            <p:cNvSpPr/>
            <p:nvPr/>
          </p:nvSpPr>
          <p:spPr bwMode="auto">
            <a:xfrm>
              <a:off x="5527677" y="4177665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2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0" name="Freeform 407"/>
            <p:cNvSpPr/>
            <p:nvPr/>
          </p:nvSpPr>
          <p:spPr bwMode="auto">
            <a:xfrm>
              <a:off x="5653089" y="4211955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1" name="Freeform 408"/>
            <p:cNvSpPr/>
            <p:nvPr/>
          </p:nvSpPr>
          <p:spPr bwMode="auto">
            <a:xfrm>
              <a:off x="5784852" y="4114800"/>
              <a:ext cx="17463" cy="228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1" y="8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8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2" name="Freeform 409"/>
            <p:cNvSpPr/>
            <p:nvPr/>
          </p:nvSpPr>
          <p:spPr bwMode="auto">
            <a:xfrm>
              <a:off x="5445127" y="3917633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3"/>
                </a:cxn>
                <a:cxn ang="0">
                  <a:pos x="14" y="4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3" name="Freeform 410"/>
            <p:cNvSpPr/>
            <p:nvPr/>
          </p:nvSpPr>
          <p:spPr bwMode="auto">
            <a:xfrm>
              <a:off x="5446714" y="3983355"/>
              <a:ext cx="25400" cy="157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5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1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4" name="Freeform 411"/>
            <p:cNvSpPr/>
            <p:nvPr/>
          </p:nvSpPr>
          <p:spPr bwMode="auto">
            <a:xfrm>
              <a:off x="5394327" y="3887629"/>
              <a:ext cx="26988" cy="1857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1"/>
                </a:cxn>
                <a:cxn ang="0">
                  <a:pos x="6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7" h="13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5" name="Freeform 412"/>
            <p:cNvSpPr/>
            <p:nvPr/>
          </p:nvSpPr>
          <p:spPr bwMode="auto">
            <a:xfrm>
              <a:off x="5391152" y="3957638"/>
              <a:ext cx="28575" cy="22860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5" y="14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5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6" name="Freeform 413"/>
            <p:cNvSpPr/>
            <p:nvPr/>
          </p:nvSpPr>
          <p:spPr bwMode="auto">
            <a:xfrm>
              <a:off x="5502277" y="3934778"/>
              <a:ext cx="25400" cy="22860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5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6" y="8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925B8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7" name="Freeform 444"/>
            <p:cNvSpPr/>
            <p:nvPr/>
          </p:nvSpPr>
          <p:spPr bwMode="auto">
            <a:xfrm>
              <a:off x="5837239" y="2936081"/>
              <a:ext cx="123825" cy="80438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2" y="22"/>
                </a:cxn>
                <a:cxn ang="0">
                  <a:pos x="0" y="36"/>
                </a:cxn>
                <a:cxn ang="0">
                  <a:pos x="2" y="55"/>
                </a:cxn>
                <a:cxn ang="0">
                  <a:pos x="7" y="93"/>
                </a:cxn>
                <a:cxn ang="0">
                  <a:pos x="13" y="130"/>
                </a:cxn>
                <a:cxn ang="0">
                  <a:pos x="16" y="158"/>
                </a:cxn>
                <a:cxn ang="0">
                  <a:pos x="24" y="225"/>
                </a:cxn>
                <a:cxn ang="0">
                  <a:pos x="24" y="225"/>
                </a:cxn>
                <a:cxn ang="0">
                  <a:pos x="30" y="279"/>
                </a:cxn>
                <a:cxn ang="0">
                  <a:pos x="38" y="336"/>
                </a:cxn>
                <a:cxn ang="0">
                  <a:pos x="38" y="336"/>
                </a:cxn>
                <a:cxn ang="0">
                  <a:pos x="43" y="371"/>
                </a:cxn>
                <a:cxn ang="0">
                  <a:pos x="46" y="411"/>
                </a:cxn>
                <a:cxn ang="0">
                  <a:pos x="46" y="411"/>
                </a:cxn>
                <a:cxn ang="0">
                  <a:pos x="51" y="450"/>
                </a:cxn>
                <a:cxn ang="0">
                  <a:pos x="56" y="488"/>
                </a:cxn>
                <a:cxn ang="0">
                  <a:pos x="62" y="526"/>
                </a:cxn>
                <a:cxn ang="0">
                  <a:pos x="69" y="544"/>
                </a:cxn>
                <a:cxn ang="0">
                  <a:pos x="73" y="561"/>
                </a:cxn>
                <a:cxn ang="0">
                  <a:pos x="73" y="561"/>
                </a:cxn>
                <a:cxn ang="0">
                  <a:pos x="75" y="563"/>
                </a:cxn>
                <a:cxn ang="0">
                  <a:pos x="76" y="563"/>
                </a:cxn>
                <a:cxn ang="0">
                  <a:pos x="76" y="563"/>
                </a:cxn>
                <a:cxn ang="0">
                  <a:pos x="78" y="561"/>
                </a:cxn>
                <a:cxn ang="0">
                  <a:pos x="78" y="560"/>
                </a:cxn>
                <a:cxn ang="0">
                  <a:pos x="78" y="560"/>
                </a:cxn>
                <a:cxn ang="0">
                  <a:pos x="72" y="542"/>
                </a:cxn>
                <a:cxn ang="0">
                  <a:pos x="67" y="525"/>
                </a:cxn>
                <a:cxn ang="0">
                  <a:pos x="61" y="488"/>
                </a:cxn>
                <a:cxn ang="0">
                  <a:pos x="56" y="449"/>
                </a:cxn>
                <a:cxn ang="0">
                  <a:pos x="51" y="409"/>
                </a:cxn>
                <a:cxn ang="0">
                  <a:pos x="51" y="409"/>
                </a:cxn>
                <a:cxn ang="0">
                  <a:pos x="48" y="371"/>
                </a:cxn>
                <a:cxn ang="0">
                  <a:pos x="43" y="334"/>
                </a:cxn>
                <a:cxn ang="0">
                  <a:pos x="43" y="334"/>
                </a:cxn>
                <a:cxn ang="0">
                  <a:pos x="35" y="279"/>
                </a:cxn>
                <a:cxn ang="0">
                  <a:pos x="29" y="223"/>
                </a:cxn>
                <a:cxn ang="0">
                  <a:pos x="21" y="157"/>
                </a:cxn>
                <a:cxn ang="0">
                  <a:pos x="18" y="130"/>
                </a:cxn>
                <a:cxn ang="0">
                  <a:pos x="18" y="130"/>
                </a:cxn>
                <a:cxn ang="0">
                  <a:pos x="11" y="95"/>
                </a:cxn>
                <a:cxn ang="0">
                  <a:pos x="7" y="57"/>
                </a:cxn>
                <a:cxn ang="0">
                  <a:pos x="5" y="39"/>
                </a:cxn>
                <a:cxn ang="0">
                  <a:pos x="5" y="23"/>
                </a:cxn>
                <a:cxn ang="0">
                  <a:pos x="7" y="11"/>
                </a:cxn>
                <a:cxn ang="0">
                  <a:pos x="8" y="6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8" h="563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22"/>
                  </a:lnTo>
                  <a:lnTo>
                    <a:pt x="0" y="36"/>
                  </a:lnTo>
                  <a:lnTo>
                    <a:pt x="2" y="55"/>
                  </a:lnTo>
                  <a:lnTo>
                    <a:pt x="7" y="93"/>
                  </a:lnTo>
                  <a:lnTo>
                    <a:pt x="13" y="130"/>
                  </a:lnTo>
                  <a:lnTo>
                    <a:pt x="16" y="158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30" y="279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71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51" y="450"/>
                  </a:lnTo>
                  <a:lnTo>
                    <a:pt x="56" y="488"/>
                  </a:lnTo>
                  <a:lnTo>
                    <a:pt x="62" y="526"/>
                  </a:lnTo>
                  <a:lnTo>
                    <a:pt x="69" y="544"/>
                  </a:lnTo>
                  <a:lnTo>
                    <a:pt x="73" y="561"/>
                  </a:lnTo>
                  <a:lnTo>
                    <a:pt x="73" y="561"/>
                  </a:lnTo>
                  <a:lnTo>
                    <a:pt x="75" y="563"/>
                  </a:lnTo>
                  <a:lnTo>
                    <a:pt x="76" y="563"/>
                  </a:lnTo>
                  <a:lnTo>
                    <a:pt x="76" y="563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8" y="560"/>
                  </a:lnTo>
                  <a:lnTo>
                    <a:pt x="72" y="542"/>
                  </a:lnTo>
                  <a:lnTo>
                    <a:pt x="67" y="525"/>
                  </a:lnTo>
                  <a:lnTo>
                    <a:pt x="61" y="488"/>
                  </a:lnTo>
                  <a:lnTo>
                    <a:pt x="56" y="449"/>
                  </a:lnTo>
                  <a:lnTo>
                    <a:pt x="51" y="409"/>
                  </a:lnTo>
                  <a:lnTo>
                    <a:pt x="51" y="409"/>
                  </a:lnTo>
                  <a:lnTo>
                    <a:pt x="48" y="371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35" y="279"/>
                  </a:lnTo>
                  <a:lnTo>
                    <a:pt x="29" y="223"/>
                  </a:lnTo>
                  <a:lnTo>
                    <a:pt x="21" y="157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1" y="95"/>
                  </a:lnTo>
                  <a:lnTo>
                    <a:pt x="7" y="57"/>
                  </a:lnTo>
                  <a:lnTo>
                    <a:pt x="5" y="39"/>
                  </a:lnTo>
                  <a:lnTo>
                    <a:pt x="5" y="23"/>
                  </a:lnTo>
                  <a:lnTo>
                    <a:pt x="7" y="11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3F2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8" name="Freeform 445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  <a:cxn ang="0">
                  <a:pos x="0" y="0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16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  <p:sp>
          <p:nvSpPr>
            <p:cNvPr id="139" name="Freeform 446"/>
            <p:cNvSpPr/>
            <p:nvPr/>
          </p:nvSpPr>
          <p:spPr bwMode="auto">
            <a:xfrm>
              <a:off x="5827714" y="3466148"/>
              <a:ext cx="123825" cy="287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7" y="9"/>
                </a:cxn>
                <a:cxn ang="0">
                  <a:pos x="32" y="17"/>
                </a:cxn>
                <a:cxn ang="0">
                  <a:pos x="43" y="28"/>
                </a:cxn>
                <a:cxn ang="0">
                  <a:pos x="52" y="38"/>
                </a:cxn>
                <a:cxn ang="0">
                  <a:pos x="62" y="49"/>
                </a:cxn>
                <a:cxn ang="0">
                  <a:pos x="68" y="60"/>
                </a:cxn>
                <a:cxn ang="0">
                  <a:pos x="73" y="73"/>
                </a:cxn>
                <a:cxn ang="0">
                  <a:pos x="76" y="86"/>
                </a:cxn>
                <a:cxn ang="0">
                  <a:pos x="78" y="98"/>
                </a:cxn>
                <a:cxn ang="0">
                  <a:pos x="78" y="111"/>
                </a:cxn>
                <a:cxn ang="0">
                  <a:pos x="76" y="125"/>
                </a:cxn>
                <a:cxn ang="0">
                  <a:pos x="75" y="140"/>
                </a:cxn>
                <a:cxn ang="0">
                  <a:pos x="68" y="170"/>
                </a:cxn>
                <a:cxn ang="0">
                  <a:pos x="57" y="201"/>
                </a:cxn>
                <a:cxn ang="0">
                  <a:pos x="57" y="201"/>
                </a:cxn>
                <a:cxn ang="0">
                  <a:pos x="52" y="200"/>
                </a:cxn>
                <a:cxn ang="0">
                  <a:pos x="48" y="197"/>
                </a:cxn>
                <a:cxn ang="0">
                  <a:pos x="40" y="190"/>
                </a:cxn>
                <a:cxn ang="0">
                  <a:pos x="40" y="190"/>
                </a:cxn>
                <a:cxn ang="0">
                  <a:pos x="46" y="181"/>
                </a:cxn>
                <a:cxn ang="0">
                  <a:pos x="51" y="171"/>
                </a:cxn>
                <a:cxn ang="0">
                  <a:pos x="52" y="162"/>
                </a:cxn>
                <a:cxn ang="0">
                  <a:pos x="52" y="152"/>
                </a:cxn>
                <a:cxn ang="0">
                  <a:pos x="51" y="132"/>
                </a:cxn>
                <a:cxn ang="0">
                  <a:pos x="48" y="109"/>
                </a:cxn>
                <a:cxn ang="0">
                  <a:pos x="48" y="109"/>
                </a:cxn>
                <a:cxn ang="0">
                  <a:pos x="46" y="98"/>
                </a:cxn>
                <a:cxn ang="0">
                  <a:pos x="43" y="89"/>
                </a:cxn>
                <a:cxn ang="0">
                  <a:pos x="40" y="82"/>
                </a:cxn>
                <a:cxn ang="0">
                  <a:pos x="35" y="74"/>
                </a:cxn>
                <a:cxn ang="0">
                  <a:pos x="22" y="62"/>
                </a:cxn>
                <a:cxn ang="0">
                  <a:pos x="6" y="48"/>
                </a:cxn>
              </a:cxnLst>
              <a:rect l="0" t="0" r="r" b="b"/>
              <a:pathLst>
                <a:path w="78" h="201">
                  <a:moveTo>
                    <a:pt x="0" y="0"/>
                  </a:moveTo>
                  <a:lnTo>
                    <a:pt x="0" y="0"/>
                  </a:lnTo>
                  <a:lnTo>
                    <a:pt x="17" y="9"/>
                  </a:lnTo>
                  <a:lnTo>
                    <a:pt x="32" y="17"/>
                  </a:lnTo>
                  <a:lnTo>
                    <a:pt x="43" y="28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68" y="60"/>
                  </a:lnTo>
                  <a:lnTo>
                    <a:pt x="73" y="73"/>
                  </a:lnTo>
                  <a:lnTo>
                    <a:pt x="76" y="86"/>
                  </a:lnTo>
                  <a:lnTo>
                    <a:pt x="78" y="98"/>
                  </a:lnTo>
                  <a:lnTo>
                    <a:pt x="78" y="111"/>
                  </a:lnTo>
                  <a:lnTo>
                    <a:pt x="76" y="125"/>
                  </a:lnTo>
                  <a:lnTo>
                    <a:pt x="75" y="140"/>
                  </a:lnTo>
                  <a:lnTo>
                    <a:pt x="68" y="170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2" y="200"/>
                  </a:lnTo>
                  <a:lnTo>
                    <a:pt x="48" y="19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6" y="181"/>
                  </a:lnTo>
                  <a:lnTo>
                    <a:pt x="51" y="171"/>
                  </a:lnTo>
                  <a:lnTo>
                    <a:pt x="52" y="162"/>
                  </a:lnTo>
                  <a:lnTo>
                    <a:pt x="52" y="152"/>
                  </a:lnTo>
                  <a:lnTo>
                    <a:pt x="51" y="13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6" y="98"/>
                  </a:lnTo>
                  <a:lnTo>
                    <a:pt x="43" y="89"/>
                  </a:lnTo>
                  <a:lnTo>
                    <a:pt x="40" y="82"/>
                  </a:lnTo>
                  <a:lnTo>
                    <a:pt x="35" y="74"/>
                  </a:lnTo>
                  <a:lnTo>
                    <a:pt x="22" y="62"/>
                  </a:lnTo>
                  <a:lnTo>
                    <a:pt x="6" y="48"/>
                  </a:lnTo>
                </a:path>
              </a:pathLst>
            </a:custGeom>
            <a:no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ea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0 L -0.292917 -0.646173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9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" y="-30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07639 -0.0109877 L -0.225486 -0.13679 " pathEditMode="relative" rAng="0" ptsTypes="">
                                      <p:cBhvr>
                                        <p:cTn id="10" dur="2000" fill="hold"/>
                                        <p:tgtEl>
                                          <p:spTgt spid="9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" y="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4444e-05 0 L -0.477431 -0.0622222 " pathEditMode="relative" rAng="0" ptsTypes="">
                                      <p:cBhvr>
                                        <p:cTn id="14" dur="2000" fill="hold"/>
                                        <p:tgtEl>
                                          <p:spTgt spid="9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8" y="-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375 0.0112346 L 0.274306 -0.324691 " pathEditMode="relative" rAng="0" ptsTypes="">
                                      <p:cBhvr>
                                        <p:cTn id="18" dur="2000" fill="hold"/>
                                        <p:tgtEl>
                                          <p:spTgt spid="9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708</Words>
  <Application>WPS Presentation</Application>
  <PresentationFormat>全屏显示(16:9)</PresentationFormat>
  <Paragraphs>66</Paragraphs>
  <Slides>12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22" baseType="lpstr">
      <vt:lpstr>Arial</vt:lpstr>
      <vt:lpstr>SimSun</vt:lpstr>
      <vt:lpstr>Wingdings</vt:lpstr>
      <vt:lpstr>Times New Roman</vt:lpstr>
      <vt:lpstr>Calibri</vt:lpstr>
      <vt:lpstr>Microsoft YaHei</vt:lpstr>
      <vt:lpstr>Arial Unicode MS</vt:lpstr>
      <vt:lpstr>方正正中黑简体</vt:lpstr>
      <vt:lpstr>Segoe UI Semilight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Вера Давыдова</cp:lastModifiedBy>
  <cp:revision>108</cp:revision>
  <dcterms:created xsi:type="dcterms:W3CDTF">2015-11-16T06:40:00Z</dcterms:created>
  <dcterms:modified xsi:type="dcterms:W3CDTF">2022-04-06T05:33:32Z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1049-11.2.0.11070</vt:lpwstr>
  </property>
  <property fmtid="{D5CDD505-2E9C-101B-9397-08002B2CF9AE}" pid="3" name="ICV">
    <vt:lpwstr>FDDA77200B5747D6871E852A4A575214</vt:lpwstr>
  </property>
</Properties>
</file>