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3" r:id="rId8"/>
    <p:sldId id="264" r:id="rId9"/>
    <p:sldId id="267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D9917A-9445-4220-917B-E8A32615D9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Глагол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99F33B-60A7-4537-9E3D-7E03E600C2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5 класс</a:t>
            </a:r>
          </a:p>
        </p:txBody>
      </p:sp>
    </p:spTree>
    <p:extLst>
      <p:ext uri="{BB962C8B-B14F-4D97-AF65-F5344CB8AC3E}">
        <p14:creationId xmlns:p14="http://schemas.microsoft.com/office/powerpoint/2010/main" val="2782342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EB24B6-0E7F-4CAC-B27B-8965BB0D7C85}"/>
              </a:ext>
            </a:extLst>
          </p:cNvPr>
          <p:cNvSpPr/>
          <p:nvPr/>
        </p:nvSpPr>
        <p:spPr>
          <a:xfrm>
            <a:off x="1023457" y="530317"/>
            <a:ext cx="11048301" cy="5669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13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Перепишите слова, вставляя орфограммы и объясняя написание слов.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…бежать, …добрить,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дороваться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…густить,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зывать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…грести, ни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…двинуть,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жигать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…грузить,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дание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…дача,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жимать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десь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зади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дравница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двиг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…говор, 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горать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…гнить, …держаться.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14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Перепишите слова, разбирая их по составу. Объясните удвоение согласных.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Воззвание, воззрение, восславить, воссоединить, воссоздать, восстановить, восстать.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Исследовать, иссохнуть, иссушить, иссякнуть, иззеленить, иззябнуть.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Рассказать, рассчитать, рассматривать,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рассушить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416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9F4F481-60FF-4643-899A-C6F159A5F7D2}"/>
              </a:ext>
            </a:extLst>
          </p:cNvPr>
          <p:cNvSpPr/>
          <p:nvPr/>
        </p:nvSpPr>
        <p:spPr>
          <a:xfrm>
            <a:off x="3048000" y="-26715919"/>
            <a:ext cx="6096000" cy="128907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76A561D-7AA9-4EDC-97F1-08BFC00A8F01}"/>
              </a:ext>
            </a:extLst>
          </p:cNvPr>
          <p:cNvSpPr/>
          <p:nvPr/>
        </p:nvSpPr>
        <p:spPr>
          <a:xfrm>
            <a:off x="1157681" y="291475"/>
            <a:ext cx="10494627" cy="636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2057400" algn="l"/>
                <a:tab pos="2888615" algn="ctr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1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Определите, из какого произведения взяты данные строчки. Выпишите отрывок. Найдите в тексте и подчеркните глаголы неопределённой формы.</a:t>
            </a:r>
            <a:endParaRPr lang="ru-RU" sz="16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Коль кругом всё будет мирно,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 сидеть он будет смирно;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 лишь чуть со стороны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Ожидать тебе войны…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услышал царь-отец,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 донёс ему гонец,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гневе начал он чудесить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гонца хотел повесить…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Братья дружною толпою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Выезжают погулять,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Серых уток пострелять.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54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8A48868-B6B5-4545-BFC5-4B74195475B6}"/>
              </a:ext>
            </a:extLst>
          </p:cNvPr>
          <p:cNvSpPr/>
          <p:nvPr/>
        </p:nvSpPr>
        <p:spPr>
          <a:xfrm>
            <a:off x="1266738" y="192947"/>
            <a:ext cx="10925262" cy="556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2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От существительных образуйте глаголы неопределённой формы:</a:t>
            </a:r>
            <a:endParaRPr lang="ru-RU" sz="1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Коса-… обед-… игра-… бег-… пила-…. рисунок-…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Составьте из частей слова глаголы неопределённой формы:</a:t>
            </a:r>
            <a:endParaRPr lang="ru-RU" sz="16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Приставка: по,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вс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Корень: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порх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черн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сматр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Суффикс: е, ну, ива.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Окончание: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550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8427F45-04A9-4CB3-90BE-A7EF1BE638BD}"/>
              </a:ext>
            </a:extLst>
          </p:cNvPr>
          <p:cNvSpPr/>
          <p:nvPr/>
        </p:nvSpPr>
        <p:spPr>
          <a:xfrm>
            <a:off x="559266" y="156278"/>
            <a:ext cx="11073468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3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Укажите, из какого произведения взяты данные строчки, кто автор,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сделайте морфологический разбор подчеркнутых двух слов.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море остров был крутой,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привальный, не жилой.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 </a:t>
            </a:r>
            <a:r>
              <a:rPr lang="ru-RU" sz="20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лежал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пустой равниной, 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Рос на нём дубок единый,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теперь </a:t>
            </a:r>
            <a:r>
              <a:rPr lang="ru-RU" sz="20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стоит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нём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Новый город со дворцом,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златоглавыми церквами,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теремами и садами,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ru-RU" sz="20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сидит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нём князь </a:t>
            </a:r>
            <a:r>
              <a:rPr lang="ru-RU" sz="20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Гвидон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 </a:t>
            </a:r>
            <a:r>
              <a:rPr lang="ru-RU" sz="20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прислал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тебе поклон.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Царь </a:t>
            </a:r>
            <a:r>
              <a:rPr lang="ru-RU" sz="20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Салтан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дивиться чуду,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Молвит он: “Коль жив я буду,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Чудный остров навещу,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sz="20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Гвидона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погощу”.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ткачиха с поварихой,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сватьей бабой </a:t>
            </a:r>
            <a:r>
              <a:rPr lang="ru-RU" sz="20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Бабарихой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хотят его </a:t>
            </a:r>
            <a:r>
              <a:rPr lang="ru-RU" sz="20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пустить</a:t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Чудный остров навестить.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44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C8DEE5-F2AE-4CAD-9FF4-489D21248499}"/>
              </a:ext>
            </a:extLst>
          </p:cNvPr>
          <p:cNvSpPr/>
          <p:nvPr/>
        </p:nvSpPr>
        <p:spPr>
          <a:xfrm>
            <a:off x="1048624" y="143422"/>
            <a:ext cx="11143376" cy="6419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4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Образуйте (и напишите) неопределенную форму и прошедшее время глаголов: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Ночую, кочую, гарцую, рассматриваю, показываю, чувствую, участвую, шествую, шефствую, командую, заведую, интересуюсь, присматриваюсь, агитирую, преследую, оканчиваю.</a:t>
            </a: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5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Спишите, вставляя, где нужно, Ь.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Сладко спит…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костра в лесу, на берегу реки, на палубе корабля, что плывет в открытое море.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 Ядовитая вода должна была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подвергат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сложной химической обработке.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 Сколько завязывает…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новых дружб и добрых знакомств!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AutoNum type="arabicPeriod" startAt="4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Далеко за рекою слышат…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веселые песни косцов.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 Летом убирает…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сено.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87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97283B7-0018-4B48-AD4D-90DBF7D8AD3F}"/>
              </a:ext>
            </a:extLst>
          </p:cNvPr>
          <p:cNvSpPr/>
          <p:nvPr/>
        </p:nvSpPr>
        <p:spPr>
          <a:xfrm>
            <a:off x="1199626" y="409990"/>
            <a:ext cx="10992374" cy="5350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№6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Вставьте, где нужно, Ь. найдите «четвертое лишнее».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Брат…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одеват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сдават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купает…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Собирает…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считат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ломат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гневат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Катат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задават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сознават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волнует…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Загибат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зажигает…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смеят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прощат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7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Подберите видовую пару к глаголам.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Говорить, брать, класть, ловить, искать.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066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8CA5B6-41AE-4EA6-971F-2E73DA422EBA}"/>
              </a:ext>
            </a:extLst>
          </p:cNvPr>
          <p:cNvSpPr/>
          <p:nvPr/>
        </p:nvSpPr>
        <p:spPr>
          <a:xfrm>
            <a:off x="855677" y="83725"/>
            <a:ext cx="11107023" cy="5935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8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Выпишите глаголы, которые имеют особенности в образовании форм прошедшего времени мужского и женского рода. Образуйте эти формы от выписанных глаголов.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Унести, умолкнуть, увидеть, потухнуть, заглотнуть, крикнуть, войти, прожечь, протереть, свернуть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9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Спишите. Найдите глаголы, которые употреблены в форме будущего времени. Обозначьте их вид.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окрестностях знойного города не найдешь горсти плодородной земли, не увидишь зеленого деревца, не зачерпнешь капли студеной воды. Еще зеленеет на пастбищах подъеденная травка, такой она и под снег ляжет.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630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61978B-3EB6-49E1-82F2-E163ED7C2E19}"/>
              </a:ext>
            </a:extLst>
          </p:cNvPr>
          <p:cNvSpPr/>
          <p:nvPr/>
        </p:nvSpPr>
        <p:spPr>
          <a:xfrm>
            <a:off x="1291905" y="291475"/>
            <a:ext cx="10628851" cy="5623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10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Выпишите глаголы, которые нельзя употребить в форме 1-го лица единственного числа. Составьте словосочетания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употребив эти глаголы в форме 3 лица единственного числа.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Плавать, ощущаться, переносить, чудить, задумываться, толпиться, разливаться, волноваться, чинить, подниматься.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1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Найдите «четвертое лишнее».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спит, бежит, добивается, разбудит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читает, просматривает, обеспечит, думает.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негодует, рассмотрит, обижается, свистит.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передает, перечитает, передвигает, перемешивает.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671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49004B0-48D4-40E9-848A-97C316BE3439}"/>
              </a:ext>
            </a:extLst>
          </p:cNvPr>
          <p:cNvSpPr/>
          <p:nvPr/>
        </p:nvSpPr>
        <p:spPr>
          <a:xfrm>
            <a:off x="1719743" y="1330221"/>
            <a:ext cx="10091956" cy="390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Карточка № 1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Спишите, вставляя пропущенные буквы и раскрывая скобки. Произведите морфологический разбор выделенных глаголов.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берегов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нар…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стеклянная полоска л…да. Путешественники т…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рпеливо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переносят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неудо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ства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(не)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взгоды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 Река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течет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…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квозь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пустыню. Я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плыву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(по) реке. Пока личинки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превратят…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стреко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…,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проходит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несколько месяцев, а то и лет.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476162"/>
      </p:ext>
    </p:extLst>
  </p:cSld>
  <p:clrMapOvr>
    <a:masterClrMapping/>
  </p:clrMapOvr>
</p:sld>
</file>

<file path=ppt/theme/theme1.xml><?xml version="1.0" encoding="utf-8"?>
<a:theme xmlns:a="http://schemas.openxmlformats.org/drawingml/2006/main" name="Обрезк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30</TotalTime>
  <Words>532</Words>
  <Application>Microsoft Office PowerPoint</Application>
  <PresentationFormat>Широкоэкранный</PresentationFormat>
  <Paragraphs>84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Franklin Gothic Book</vt:lpstr>
      <vt:lpstr>Times New Roman</vt:lpstr>
      <vt:lpstr>Обрезка</vt:lpstr>
      <vt:lpstr>Глагол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</dc:title>
  <dc:creator>Оксана Радайкина</dc:creator>
  <cp:lastModifiedBy>Оксана Радайкина</cp:lastModifiedBy>
  <cp:revision>3</cp:revision>
  <dcterms:created xsi:type="dcterms:W3CDTF">2022-04-27T14:45:50Z</dcterms:created>
  <dcterms:modified xsi:type="dcterms:W3CDTF">2022-04-27T15:16:38Z</dcterms:modified>
</cp:coreProperties>
</file>