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D00C5-BA4E-4A8E-9E61-A491B23CCE1B}" type="datetimeFigureOut">
              <a:rPr lang="ru-RU" smtClean="0"/>
              <a:t>27.04.2022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E5D0D-180F-4475-85CA-741A5DF834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Муниципальное автономное дошкольное образовательное учреждение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детский сад № 72 «Родничок» г. Балаково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«ФГОС дошкольного образования:                                                                   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галерея лучших педагогических практик» 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Номинация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«Методы, приемы, технологии»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357430"/>
            <a:ext cx="8286808" cy="4143404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ru-RU" sz="3900" b="1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ИКТ-технологии</a:t>
            </a:r>
            <a:r>
              <a:rPr lang="ru-RU" sz="3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defRPr/>
            </a:pPr>
            <a:r>
              <a:rPr lang="ru-RU" sz="3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как ресурс деятельности </a:t>
            </a:r>
          </a:p>
          <a:p>
            <a:pPr>
              <a:defRPr/>
            </a:pPr>
            <a:r>
              <a:rPr lang="ru-RU" sz="39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учителя-логопеда</a:t>
            </a:r>
            <a:endParaRPr lang="ru-RU" sz="39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  <a:p>
            <a:pPr>
              <a:defRPr/>
            </a:pPr>
            <a:endParaRPr lang="ru-RU" dirty="0"/>
          </a:p>
          <a:p>
            <a:pPr algn="r">
              <a:defRPr/>
            </a:pP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Подготовила:</a:t>
            </a:r>
          </a:p>
          <a:p>
            <a:pPr algn="r">
              <a:defRPr/>
            </a:pPr>
            <a:r>
              <a:rPr lang="ru-RU" sz="2200" b="1" dirty="0" err="1">
                <a:solidFill>
                  <a:schemeClr val="accent2">
                    <a:lumMod val="50000"/>
                  </a:schemeClr>
                </a:solidFill>
              </a:rPr>
              <a:t>Кружалина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 Е.В.,   </a:t>
            </a:r>
          </a:p>
          <a:p>
            <a:pPr algn="r">
              <a:defRPr/>
            </a:pP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учитель-логопед</a:t>
            </a:r>
          </a:p>
          <a:p>
            <a:pPr algn="r"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r">
              <a:defRPr/>
            </a:pP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defRPr/>
            </a:pP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202</a:t>
            </a:r>
            <a:r>
              <a:rPr lang="en-US" sz="22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г.</a:t>
            </a:r>
            <a:endParaRPr lang="ru-RU" sz="2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E:\МАСТЕР КЛАСС ИКТ\шаг 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937" y="642918"/>
            <a:ext cx="9017063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E:\МАСТЕР КЛАСС ИКТ\шаг 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61293"/>
            <a:ext cx="9144000" cy="5225161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 rot="12193438">
            <a:off x="5502509" y="1377349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E:\МАСТЕР КЛАСС ИКТ\шаг 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072626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E:\МАСТЕР КЛАСС ИКТ\шаг 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1480"/>
            <a:ext cx="9144000" cy="5143500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 rot="5400000">
            <a:off x="8028536" y="3972993"/>
            <a:ext cx="1285884" cy="62652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E:\МАСТЕР КЛАСС ИКТ\шаг 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0042"/>
            <a:ext cx="914406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E:\МАСТЕР КЛАСС ИКТ\шаг 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42918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 descr="E:\МАСТЕР КЛАСС ИКТ\ШАГ 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4410075" cy="43434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14876" y="274638"/>
            <a:ext cx="4286280" cy="6369072"/>
          </a:xfrm>
        </p:spPr>
        <p:txBody>
          <a:bodyPr>
            <a:noAutofit/>
          </a:bodyPr>
          <a:lstStyle/>
          <a:p>
            <a:pPr fontAlgn="base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Виды заданий и игр, которые можно использовать с дошкольниками: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/>
              <a:t>Найти пару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Классификация</a:t>
            </a:r>
            <a:br>
              <a:rPr lang="ru-RU" sz="2800" dirty="0"/>
            </a:br>
            <a:r>
              <a:rPr lang="ru-RU" sz="2800" dirty="0"/>
              <a:t>Хронологическая линейка</a:t>
            </a:r>
            <a:br>
              <a:rPr lang="ru-RU" sz="2800" dirty="0"/>
            </a:br>
            <a:r>
              <a:rPr lang="ru-RU" sz="2800" dirty="0"/>
              <a:t>Простой порядок</a:t>
            </a:r>
            <a:br>
              <a:rPr lang="ru-RU" sz="2800" dirty="0"/>
            </a:br>
            <a:r>
              <a:rPr lang="ru-RU" sz="2800" dirty="0"/>
              <a:t>Ввод текста</a:t>
            </a:r>
            <a:br>
              <a:rPr lang="ru-RU" sz="2800" dirty="0"/>
            </a:br>
            <a:r>
              <a:rPr lang="ru-RU" sz="2800" dirty="0" err="1"/>
              <a:t>Пазл</a:t>
            </a:r>
            <a:r>
              <a:rPr lang="ru-RU" sz="2800" dirty="0"/>
              <a:t> “Угадай-ка”</a:t>
            </a:r>
            <a:br>
              <a:rPr lang="ru-RU" sz="2800" dirty="0"/>
            </a:br>
            <a:r>
              <a:rPr lang="ru-RU" sz="2800" dirty="0"/>
              <a:t>Кроссворд</a:t>
            </a:r>
            <a:br>
              <a:rPr lang="ru-RU" sz="2800" dirty="0"/>
            </a:br>
            <a:r>
              <a:rPr lang="ru-RU" sz="2800" dirty="0"/>
              <a:t>Слова из букв</a:t>
            </a:r>
            <a:br>
              <a:rPr lang="ru-RU" sz="2800" dirty="0"/>
            </a:br>
            <a:r>
              <a:rPr lang="ru-RU" sz="2800" dirty="0"/>
              <a:t>Где находиться это?</a:t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85725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заданий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14282" y="4643446"/>
            <a:ext cx="3571900" cy="1928826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Простой </a:t>
            </a:r>
          </a:p>
          <a:p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</a:rPr>
              <a:t>порядок</a:t>
            </a:r>
            <a:endParaRPr lang="ru-RU" sz="4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387" name="Picture 3" descr="E:\МАСТЕР КЛАСС ИКТ\виды заданий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857496"/>
            <a:ext cx="4857752" cy="388620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</p:pic>
      <p:pic>
        <p:nvPicPr>
          <p:cNvPr id="16386" name="Picture 2" descr="E:\МАСТЕР КЛАСС ИКТ\виды заданий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4572032" cy="3314723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86454"/>
            <a:ext cx="8229600" cy="928694"/>
          </a:xfrm>
        </p:spPr>
        <p:txBody>
          <a:bodyPr/>
          <a:lstStyle/>
          <a:p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</a:rPr>
              <a:t>Пазл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 «Угадай-ка»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0" name="Picture 2" descr="E:\МАСТЕР КЛАСС ИКТ\виды заданий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906" y="214290"/>
            <a:ext cx="8543374" cy="5582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Слова из букв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434" name="Picture 2" descr="E:\МАСТЕР КЛАСС ИКТ\виды заданий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52"/>
            <a:ext cx="9144000" cy="5572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Возможности ИКТ в работе педагога ДОУ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>
                <a:latin typeface="Comic Sans MS" pitchFamily="66" charset="0"/>
              </a:rPr>
              <a:t>делать то, что без компьютера делать сложно;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- делать то, чего не делали раньше (виртуальные экскурсии в лес, парк, музей)</a:t>
            </a:r>
          </a:p>
          <a:p>
            <a:pPr>
              <a:buNone/>
            </a:pPr>
            <a:r>
              <a:rPr lang="ru-RU" dirty="0">
                <a:latin typeface="Comic Sans MS" pitchFamily="66" charset="0"/>
              </a:rPr>
              <a:t>- по- новому и более качественно делать то, что делали раньше.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357818" y="142853"/>
            <a:ext cx="3643338" cy="250032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Классификация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4282" y="3643314"/>
            <a:ext cx="3000396" cy="3071834"/>
          </a:xfrm>
        </p:spPr>
        <p:txBody>
          <a:bodyPr>
            <a:normAutofit/>
          </a:bodyPr>
          <a:lstStyle/>
          <a:p>
            <a:r>
              <a:rPr lang="ru-RU" sz="4000" b="1" i="1" dirty="0" err="1" smtClean="0">
                <a:solidFill>
                  <a:schemeClr val="accent2">
                    <a:lumMod val="50000"/>
                  </a:schemeClr>
                </a:solidFill>
              </a:rPr>
              <a:t>Хронологи-ческая</a:t>
            </a:r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 линейка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58" name="Picture 2" descr="E:\МАСТЕР КЛАСС ИКТ\Еплеев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64" y="142853"/>
            <a:ext cx="5342192" cy="3071834"/>
          </a:xfrm>
          <a:prstGeom prst="rect">
            <a:avLst/>
          </a:prstGeom>
          <a:noFill/>
        </p:spPr>
      </p:pic>
      <p:pic>
        <p:nvPicPr>
          <p:cNvPr id="19459" name="Picture 3" descr="E:\МАСТЕР КЛАСС ИКТ\Чамышев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500438"/>
            <a:ext cx="5643570" cy="320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E:\МАСТЕР КЛАСС ИКТ\рис 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1394" y="139311"/>
            <a:ext cx="8738324" cy="6504399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Литературные источники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 Интернет-ресурсы: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929618" cy="4714908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1. Гаркуша Ю. Ф., </a:t>
            </a:r>
            <a:r>
              <a:rPr lang="ru-RU" dirty="0" err="1">
                <a:solidFill>
                  <a:schemeClr val="tx1"/>
                </a:solidFill>
              </a:rPr>
              <a:t>Черлина</a:t>
            </a:r>
            <a:r>
              <a:rPr lang="ru-RU" dirty="0">
                <a:solidFill>
                  <a:schemeClr val="tx1"/>
                </a:solidFill>
              </a:rPr>
              <a:t> Н. А., Манина Е. В. Новые информационные технологии в логопедической работе. Логопед. 2004. № 2.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2. </a:t>
            </a:r>
            <a:r>
              <a:rPr lang="ru-RU" dirty="0" err="1">
                <a:solidFill>
                  <a:schemeClr val="tx1"/>
                </a:solidFill>
              </a:rPr>
              <a:t>Горвиц</a:t>
            </a:r>
            <a:r>
              <a:rPr lang="ru-RU" dirty="0">
                <a:solidFill>
                  <a:schemeClr val="tx1"/>
                </a:solidFill>
              </a:rPr>
              <a:t> Ю. М. Компьютер и дети / </a:t>
            </a:r>
            <a:r>
              <a:rPr lang="ru-RU" dirty="0" err="1">
                <a:solidFill>
                  <a:schemeClr val="tx1"/>
                </a:solidFill>
              </a:rPr>
              <a:t>Горвиц</a:t>
            </a:r>
            <a:r>
              <a:rPr lang="ru-RU" dirty="0">
                <a:solidFill>
                  <a:schemeClr val="tx1"/>
                </a:solidFill>
              </a:rPr>
              <a:t> Ю. М. // Помоги себе сам. - 1996. - №9.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3. Комарова Т. С., Комарова И. И., </a:t>
            </a:r>
            <a:r>
              <a:rPr lang="ru-RU" dirty="0" err="1">
                <a:solidFill>
                  <a:schemeClr val="tx1"/>
                </a:solidFill>
              </a:rPr>
              <a:t>Туликов</a:t>
            </a:r>
            <a:r>
              <a:rPr lang="ru-RU" dirty="0">
                <a:solidFill>
                  <a:schemeClr val="tx1"/>
                </a:solidFill>
              </a:rPr>
              <a:t> А. В. Информационно- коммуникационные технологии в дошкольном образовании. – М. : МОЗАИКА-СИНТЕЗ, 2011.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4. Лизунова Л. Р. Компьютерная технология коррекции общего недоразвития речи у детей старшего дошкольного возраста. - Пермь, 2007.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5. </a:t>
            </a:r>
            <a:r>
              <a:rPr lang="ru-RU" dirty="0" err="1">
                <a:solidFill>
                  <a:schemeClr val="tx1"/>
                </a:solidFill>
              </a:rPr>
              <a:t>Лынская</a:t>
            </a:r>
            <a:r>
              <a:rPr lang="ru-RU" dirty="0">
                <a:solidFill>
                  <a:schemeClr val="tx1"/>
                </a:solidFill>
              </a:rPr>
              <a:t>, М. И. Организация логопедической помощи с использованием компьютерных программ /М. И. </a:t>
            </a:r>
            <a:r>
              <a:rPr lang="ru-RU" dirty="0" err="1">
                <a:solidFill>
                  <a:schemeClr val="tx1"/>
                </a:solidFill>
              </a:rPr>
              <a:t>Лынская</a:t>
            </a:r>
            <a:r>
              <a:rPr lang="ru-RU" dirty="0">
                <a:solidFill>
                  <a:schemeClr val="tx1"/>
                </a:solidFill>
              </a:rPr>
              <a:t> //Логопед в детском саду. – 2006.-№ 6.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6. Новоселова С. Л. Проблемы информатизации дошкольного образования / Новоселова С. Л. // информатика и образование. - 2010. №2.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7. Роберт И. В. Современные информационные технологии в образовании: дидактические проблемы, перспективы использования. – М. : Школа-Пресс, 2014.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8. Томилина С. М «Логопедия и интернет». Журнал - «Логопед» №3/2006г.</a:t>
            </a:r>
          </a:p>
          <a:p>
            <a:pPr algn="l"/>
            <a:r>
              <a:rPr lang="ru-RU" b="1" dirty="0">
                <a:solidFill>
                  <a:schemeClr val="tx1"/>
                </a:solidFill>
              </a:rPr>
              <a:t> 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D:\евгеша\картинки в печать\семинар\спасибо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233" y="571480"/>
            <a:ext cx="9054767" cy="557216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E:\МАСТЕР КЛАСС ИКТ\рис 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8541620" cy="628654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E:\МАСТЕР КЛАСС ИКТ\схема 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787556" cy="657492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E:\МАСТЕР КЛАСС ИКТ\шаг 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8824944" cy="507209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</a:rPr>
              <a:t>LearningApps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конструктор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игр и упражнений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2193438">
            <a:off x="7217020" y="1805977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12193438">
            <a:off x="3787996" y="2306044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E:\МАСТЕР КЛАСС ИКТ\шаг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92" y="500042"/>
            <a:ext cx="8969788" cy="5286412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 rot="12193438">
            <a:off x="6074013" y="2163167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E:\МАСТЕР КЛАСС ИКТ\шаг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857232"/>
            <a:ext cx="9070350" cy="4962529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 rot="12193438">
            <a:off x="4170523" y="2887021"/>
            <a:ext cx="1320804" cy="409119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E:\МАСТЕР КЛАСС ИКТ\шаг 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9085822" cy="4786346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 rot="12193438">
            <a:off x="4716690" y="4949250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евгеша\картинки в печать\семинар\фон градиент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E:\МАСТЕР КЛАСС ИКТ\шаг 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00108"/>
            <a:ext cx="9159420" cy="4786346"/>
          </a:xfrm>
          <a:prstGeom prst="rect">
            <a:avLst/>
          </a:prstGeom>
          <a:noFill/>
        </p:spPr>
      </p:pic>
      <p:sp>
        <p:nvSpPr>
          <p:cNvPr id="4" name="Стрелка вправо 3"/>
          <p:cNvSpPr/>
          <p:nvPr/>
        </p:nvSpPr>
        <p:spPr>
          <a:xfrm rot="12193438">
            <a:off x="6788393" y="2091729"/>
            <a:ext cx="1320804" cy="64294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319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автономное дошкольное образовательное учреждение  детский сад № 72 «Родничок» г. Балаково                                                   «ФГОС дошкольного образования:                                                                                                                               галерея лучших педагогических практик»                                                                                                                                 Номинация «Методы, приемы, технологии»</vt:lpstr>
      <vt:lpstr>Возможности ИКТ в работе педагога ДОУ</vt:lpstr>
      <vt:lpstr>Презентация PowerPoint</vt:lpstr>
      <vt:lpstr>Презентация PowerPoint</vt:lpstr>
      <vt:lpstr>LearningApps – конструктор   игр и упражнений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заданий и игр, которые можно использовать с дошкольниками:  Найти пару Классификация Хронологическая линейка Простой порядок Ввод текста Пазл “Угадай-ка” Кроссворд Слова из букв Где находиться это? </vt:lpstr>
      <vt:lpstr>Виды заданий</vt:lpstr>
      <vt:lpstr>Пазл «Угадай-ка»</vt:lpstr>
      <vt:lpstr>Слова из букв</vt:lpstr>
      <vt:lpstr>Классификация</vt:lpstr>
      <vt:lpstr>Презентация PowerPoint</vt:lpstr>
      <vt:lpstr>Литературные источники  и Интернет-ресурсы: </vt:lpstr>
      <vt:lpstr>Презентация PowerPoint</vt:lpstr>
    </vt:vector>
  </TitlesOfParts>
  <Company>Portable by Gosuto® 2018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детский сад № 72 «Родничок» г. Балаково                                                   «ФГОС дошкольного образования:                                                                                                                               галерея лучших педагогических практик»                                                                                                                                 Номинация «Методы, приемы, технологии»</dc:title>
  <dc:creator>user</dc:creator>
  <cp:lastModifiedBy>Папа</cp:lastModifiedBy>
  <cp:revision>9</cp:revision>
  <dcterms:created xsi:type="dcterms:W3CDTF">2022-04-17T19:05:12Z</dcterms:created>
  <dcterms:modified xsi:type="dcterms:W3CDTF">2022-04-27T07:36:46Z</dcterms:modified>
</cp:coreProperties>
</file>