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7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80" r:id="rId14"/>
    <p:sldId id="281" r:id="rId15"/>
    <p:sldId id="28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AF3C3-5E22-41C8-AAFC-EDB6FDA2FA30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E8032-0FBB-4468-BA8D-3A4853293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875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Ребята,</a:t>
            </a:r>
            <a:r>
              <a:rPr lang="ru-RU" baseline="0" dirty="0" smtClean="0"/>
              <a:t> а какой праздник мы отмечали на этой неделе? В Апреле? (ответы детей)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 апреля наша страна отмечает День Космонавтики.</a:t>
            </a: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5714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Вечером на небе мы можем увидеть Луну и звезды. Люди всегда хотели побывать на Луне.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426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Солнце – это звезда, самая ближайшая к нам, это центр планетной системы и могучий источник жизни на Земле. Без солнечного света ни одно живое существо не могло бы жить.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2136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Солнце не одиноко, у него есть семья – это планеты. Семья солнца называется Солнечной системой. В ней 9 планет. Планеты – это небесные тела, которые намного меньше звезд. Они не излучают свет, а пользуются теплом и светом Солнца. В Солнечной системе царит порядок: никто не толкается, не мешает друг другу. Каждая планета имеет свою дорожку, по которой она движется вокруг Солнца . Кто знает название этих планет?(Ответы детей)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Чтобы лучше запомнить названия планет есть астрономическая считалка: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344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Еще раз повторим</a:t>
            </a:r>
            <a:r>
              <a:rPr lang="ru-RU" baseline="0" dirty="0" smtClean="0"/>
              <a:t> астрономическую считалочку.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Ну, а теперь нам пора возвращаться. 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Пять, четыре, три, два, один, приземлились! Ура!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030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Вот мы и вернулись с космического путешествия.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503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Люди давно мечтали долететь до звёзд, увидеть Землю из космоса. Сначала в космос полетели две собаки: Белка и Стрелка.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569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027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Первым человеком, который смог отправиться в космическое путешествие, и облететь всю нашу Землю, был космонавт Юрий Алексеевич Гагарин. 12 апреля 1961 года на ракете «Восток» он облетел Землю и пробыл в космосе чуть больше часа.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282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Сейчас космонавты проводят в космосе много дней. Они живут на космических станциях, работают, проводят разные эксперименты, следят за приборами, проводят ремонт оборудования.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 космонавтов сложная и трудная. Свою работу выполняют космонавты в скафандрах. Скафандр предохраняет от сильного холода в тени и жарких солнечных лучей, поддерживает кислород и оснащён многими карманами, каждый из которых имеет своё назначение.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62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Ребята, а вы хотите побывать в космосе? (ответы детей)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А на чем можно отправиться в космос?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866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 готово для полета, (дети поднимают руки вверх)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Ждут ракеты всех ребят. (соединяют руки над головой)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Мало времени для взлета, (маршируют на месте)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Космонавты встали в ряд. (ноги врозь – руки на поясе)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Поклонились вправо, влево, (делают наклоны в стороны)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Отдадим земной поклон. (делают наклон вперед)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Вот ракета полетела (прыжки на месте)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Опустел наш космодром. (приседают на корточки)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Итак, мы в космосе! Так выглядит космос, видите как много планет в нем.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7976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так выглядит наша планета из космоса.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Какой она формы? (ответы детей)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Наша планета, на которой мы живём, называется Земля. Люди, растения и животные живут на Земле потому, что на ней есть вода, пища и воздух.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400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Днем нашу планету согревает и освещает Солнце.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E8032-0FBB-4468-BA8D-3A48532938D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688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6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989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38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8534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040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352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999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8605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21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51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099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58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88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83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4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161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8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C2E2-5BE8-4C8A-8FE8-2A6A63B82C2F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DBE97-5A39-4CF7-BA64-EEC0033FE9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9281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3082" y="1133448"/>
            <a:ext cx="9448800" cy="1825096"/>
          </a:xfrm>
        </p:spPr>
        <p:txBody>
          <a:bodyPr/>
          <a:lstStyle/>
          <a:p>
            <a:pPr algn="ctr"/>
            <a:r>
              <a:rPr lang="ru-RU" dirty="0" smtClean="0"/>
              <a:t>Путешествие в космос</a:t>
            </a:r>
            <a:br>
              <a:rPr lang="ru-RU" dirty="0" smtClean="0"/>
            </a:br>
            <a:r>
              <a:rPr lang="ru-RU" dirty="0" smtClean="0"/>
              <a:t>«Цветочной» группы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05729" y="4184463"/>
            <a:ext cx="3686271" cy="685800"/>
          </a:xfrm>
        </p:spPr>
        <p:txBody>
          <a:bodyPr/>
          <a:lstStyle/>
          <a:p>
            <a:r>
              <a:rPr lang="ru-RU" dirty="0" smtClean="0"/>
              <a:t>Подготовила: Вешкурцева Е. В.</a:t>
            </a:r>
            <a:endParaRPr lang="ru-RU" dirty="0"/>
          </a:p>
        </p:txBody>
      </p:sp>
      <p:pic>
        <p:nvPicPr>
          <p:cNvPr id="1026" name="Picture 2" descr="https://catherineasquithgallery.com/uploads/posts/2021-02/1613645956_19-p-fon-dlya-prezentatsii-kosmos-dlya-detei-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924" y="2958544"/>
            <a:ext cx="4596690" cy="2933323"/>
          </a:xfrm>
          <a:prstGeom prst="ellips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11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zen_doc/1906877/pub_5de087b4a7fe0e7b5188fe68_5de087cdc2cf05727ef0df7a/scale_12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49"/>
            <a:ext cx="12192000" cy="685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737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tihi.ru/pics/2018/06/30/10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" y="-14946"/>
            <a:ext cx="12185381" cy="687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203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fsd.multiurok.ru/html/2019/02/10/s_5c5fbfca583ce/1082281_4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828"/>
            <a:ext cx="12192000" cy="6853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169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5264" y="1633245"/>
            <a:ext cx="4012949" cy="4966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Солнце, а вокруг,</a:t>
            </a:r>
            <a:br>
              <a:rPr lang="ru-RU" dirty="0"/>
            </a:br>
            <a:r>
              <a:rPr lang="ru-RU" dirty="0"/>
              <a:t>Есть планеты, девять штук.</a:t>
            </a:r>
            <a:br>
              <a:rPr lang="ru-RU" dirty="0"/>
            </a:br>
            <a:r>
              <a:rPr lang="ru-RU" dirty="0"/>
              <a:t>Вам планеты по порядку,</a:t>
            </a:r>
            <a:br>
              <a:rPr lang="ru-RU" dirty="0"/>
            </a:br>
            <a:r>
              <a:rPr lang="ru-RU" dirty="0"/>
              <a:t>Перечислю я сейчас…</a:t>
            </a:r>
            <a:br>
              <a:rPr lang="ru-RU" dirty="0"/>
            </a:br>
            <a:r>
              <a:rPr lang="ru-RU" dirty="0"/>
              <a:t>- Раз! Меркурий,</a:t>
            </a:r>
            <a:br>
              <a:rPr lang="ru-RU" dirty="0"/>
            </a:br>
            <a:r>
              <a:rPr lang="ru-RU" dirty="0"/>
              <a:t>- Два! Венера,</a:t>
            </a:r>
            <a:br>
              <a:rPr lang="ru-RU" dirty="0"/>
            </a:br>
            <a:r>
              <a:rPr lang="ru-RU" dirty="0"/>
              <a:t>- Три! Земля,</a:t>
            </a:r>
            <a:br>
              <a:rPr lang="ru-RU" dirty="0"/>
            </a:br>
            <a:r>
              <a:rPr lang="ru-RU" dirty="0"/>
              <a:t>- Четвёртый – Марс.</a:t>
            </a:r>
            <a:br>
              <a:rPr lang="ru-RU" dirty="0"/>
            </a:br>
            <a:r>
              <a:rPr lang="ru-RU" dirty="0"/>
              <a:t>- Пять! Юпитер,</a:t>
            </a:r>
            <a:br>
              <a:rPr lang="ru-RU" dirty="0"/>
            </a:br>
            <a:r>
              <a:rPr lang="ru-RU" dirty="0"/>
              <a:t>- Шесть! Сатурн,</a:t>
            </a:r>
            <a:br>
              <a:rPr lang="ru-RU" dirty="0"/>
            </a:br>
            <a:r>
              <a:rPr lang="ru-RU" dirty="0"/>
              <a:t>- Семь! Уран,</a:t>
            </a:r>
            <a:br>
              <a:rPr lang="ru-RU" dirty="0"/>
            </a:br>
            <a:r>
              <a:rPr lang="ru-RU" dirty="0"/>
              <a:t>- Восьмой – Нептун.</a:t>
            </a:r>
            <a:br>
              <a:rPr lang="ru-RU" dirty="0"/>
            </a:br>
            <a:r>
              <a:rPr lang="ru-RU" dirty="0"/>
              <a:t>Номер «девять» звать Плутон,</a:t>
            </a:r>
            <a:br>
              <a:rPr lang="ru-RU" dirty="0"/>
            </a:br>
            <a:r>
              <a:rPr lang="ru-RU" dirty="0"/>
              <a:t>Тот, кто лишний – выйди вон!</a:t>
            </a:r>
          </a:p>
        </p:txBody>
      </p:sp>
      <p:pic>
        <p:nvPicPr>
          <p:cNvPr id="23554" name="Picture 2" descr="https://www.ridus.ru/images/2018/7/31/798998/in_article_c0dd668d1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6610" y="1240324"/>
            <a:ext cx="7716264" cy="485265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87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ages.vanityfair.it/gallery/5850/Big/f19f0db6-4647-4102-be08-437f76b11e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23"/>
            <a:ext cx="12191999" cy="68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19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w-dog.ru/wallpapers/13/13/333811850665943/devochka-kosmos-planeta-roza-sharfi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" y="-80233"/>
            <a:ext cx="12190127" cy="685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025" y="474661"/>
            <a:ext cx="10185149" cy="228664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78274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culture.ru/storage/images/b9a4f7eb-9600-547b-9266-0b876fbc9ba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94234"/>
            <a:ext cx="12192000" cy="546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5"/>
          <p:cNvSpPr>
            <a:spLocks noGrp="1"/>
          </p:cNvSpPr>
          <p:nvPr>
            <p:ph type="title"/>
          </p:nvPr>
        </p:nvSpPr>
        <p:spPr>
          <a:xfrm>
            <a:off x="2234697" y="295046"/>
            <a:ext cx="8610600" cy="1293028"/>
          </a:xfrm>
        </p:spPr>
        <p:txBody>
          <a:bodyPr/>
          <a:lstStyle/>
          <a:p>
            <a:r>
              <a:rPr lang="ru-RU" dirty="0" smtClean="0"/>
              <a:t>12 апреля день космонавтики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286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26320" y="67255"/>
            <a:ext cx="6155602" cy="1293028"/>
          </a:xfrm>
        </p:spPr>
        <p:txBody>
          <a:bodyPr/>
          <a:lstStyle/>
          <a:p>
            <a:pPr algn="ctr"/>
            <a:r>
              <a:rPr lang="ru-RU" dirty="0" smtClean="0"/>
              <a:t>«Белка» и «стрелка»</a:t>
            </a:r>
            <a:endParaRPr lang="ru-RU" dirty="0"/>
          </a:p>
        </p:txBody>
      </p:sp>
      <p:pic>
        <p:nvPicPr>
          <p:cNvPr id="3082" name="Picture 10" descr="Космическая карьера Белки и Стрелки.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683" y="929324"/>
            <a:ext cx="9723421" cy="582908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2507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i.ytimg.com/vi/G6p50yZwG-M/maxresdefaul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4846" y="0"/>
            <a:ext cx="6799153" cy="798968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Юрий Алексеевич Гагарин</a:t>
            </a:r>
          </a:p>
        </p:txBody>
      </p:sp>
    </p:spTree>
    <p:extLst>
      <p:ext uri="{BB962C8B-B14F-4D97-AF65-F5344CB8AC3E}">
        <p14:creationId xmlns:p14="http://schemas.microsoft.com/office/powerpoint/2010/main" val="12592315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pic.rutubelist.ru/video/da/96/da96a9b051f60401d91f7326fa112ca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74738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803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s://rusargument.ru/data/photo/082619_0097719871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4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644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zen_doc/1389531/pub_5cfb9097d98ba600b18b2a4a_5cfb91ddf6c4ba00afebe8bc/scale_12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76" y="-1894"/>
            <a:ext cx="12176923" cy="685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37" y="327977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Все готово для полета, (дети поднимают руки вверх)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Ждут ракеты всех ребят. (соединяют руки над головой)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Мало времени для взлета, (маршируют на месте)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Космонавты встали в ряд. (ноги врозь – руки на поясе)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Поклонились вправо, влево, (делают наклоны в стороны)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Отдадим земной поклон. (делают наклон вперед)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Вот ракета полетела (прыжки на месте)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Опустел наш космодром. (приседают на корточки)</a:t>
            </a:r>
          </a:p>
        </p:txBody>
      </p:sp>
    </p:spTree>
    <p:extLst>
      <p:ext uri="{BB962C8B-B14F-4D97-AF65-F5344CB8AC3E}">
        <p14:creationId xmlns:p14="http://schemas.microsoft.com/office/powerpoint/2010/main" val="3736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i.artfile.ru/3929x2400_1041093_%5bwww.ArtFile.ru%5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00" y="-588"/>
            <a:ext cx="12195000" cy="6859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4162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i?id=4468a13726dd11d9625775b2c80f3659_l-4077654-images-thumbs&amp;n=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" y="-1894"/>
            <a:ext cx="12191411" cy="685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6568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190</TotalTime>
  <Words>420</Words>
  <Application>Microsoft Office PowerPoint</Application>
  <PresentationFormat>Широкоэкранный</PresentationFormat>
  <Paragraphs>41</Paragraphs>
  <Slides>15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Century Gothic</vt:lpstr>
      <vt:lpstr>След самолета</vt:lpstr>
      <vt:lpstr>Путешествие в космос «Цветочной» группы</vt:lpstr>
      <vt:lpstr>12 апреля день космонавтики</vt:lpstr>
      <vt:lpstr>«Белка» и «стрелка»</vt:lpstr>
      <vt:lpstr>Юрий Алексеевич Гагарин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космос «Цветочной» группы</dc:title>
  <dc:creator>Админ</dc:creator>
  <cp:lastModifiedBy>Админ</cp:lastModifiedBy>
  <cp:revision>33</cp:revision>
  <dcterms:created xsi:type="dcterms:W3CDTF">2022-04-14T13:42:58Z</dcterms:created>
  <dcterms:modified xsi:type="dcterms:W3CDTF">2022-04-27T05:30:43Z</dcterms:modified>
</cp:coreProperties>
</file>