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C1A06-79C8-4489-BE32-4010B84A4A3C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17D2F-0F76-4280-B424-05F400B836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4578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C1A06-79C8-4489-BE32-4010B84A4A3C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17D2F-0F76-4280-B424-05F400B836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9367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C1A06-79C8-4489-BE32-4010B84A4A3C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17D2F-0F76-4280-B424-05F400B836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904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C1A06-79C8-4489-BE32-4010B84A4A3C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17D2F-0F76-4280-B424-05F400B836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4545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C1A06-79C8-4489-BE32-4010B84A4A3C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17D2F-0F76-4280-B424-05F400B836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721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C1A06-79C8-4489-BE32-4010B84A4A3C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17D2F-0F76-4280-B424-05F400B836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64432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C1A06-79C8-4489-BE32-4010B84A4A3C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17D2F-0F76-4280-B424-05F400B836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3441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C1A06-79C8-4489-BE32-4010B84A4A3C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17D2F-0F76-4280-B424-05F400B836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666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C1A06-79C8-4489-BE32-4010B84A4A3C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17D2F-0F76-4280-B424-05F400B836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6723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C1A06-79C8-4489-BE32-4010B84A4A3C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17D2F-0F76-4280-B424-05F400B836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11458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C1A06-79C8-4489-BE32-4010B84A4A3C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17D2F-0F76-4280-B424-05F400B836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1607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FC1A06-79C8-4489-BE32-4010B84A4A3C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B17D2F-0F76-4280-B424-05F400B836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7982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79712" y="2276872"/>
            <a:ext cx="5328592" cy="13668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8000" b="1" dirty="0" smtClean="0">
                <a:solidFill>
                  <a:srgbClr val="E46C0A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КОСМОС</a:t>
            </a:r>
            <a:endParaRPr lang="ru-RU" sz="8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78304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635896" y="4149080"/>
            <a:ext cx="486003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Люди с самых давних времен любили смотреть на звезды, и им было очень интересно – какие же они на самом деле!</a:t>
            </a:r>
          </a:p>
        </p:txBody>
      </p:sp>
      <p:pic>
        <p:nvPicPr>
          <p:cNvPr id="1026" name="Picture 2" descr="https://www.tenerife-trips.com/wp-content/uploads/2018/04/1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5632626" cy="316835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72120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4077072"/>
            <a:ext cx="658822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Чтобы узнать о звездах,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люди построили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 космическую ракету. И</a:t>
            </a:r>
          </a:p>
          <a:p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первыми отправили в космос собак : Белку и Стрелку, а когда они вернулись,</a:t>
            </a:r>
          </a:p>
          <a:p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люди тоже захотели приблизиться к звездам.</a:t>
            </a:r>
          </a:p>
        </p:txBody>
      </p:sp>
      <p:pic>
        <p:nvPicPr>
          <p:cNvPr id="2050" name="Picture 2" descr="https://avatars.mds.yandex.net/get-zen_doc/3473288/pub_602f3449ffa2d86ae4d5e557_602f39c33ad6ee787cd7dad7/scale_120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332655"/>
            <a:ext cx="5748378" cy="3405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26517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0088" y="3356992"/>
            <a:ext cx="550810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Следующий посмотреть на</a:t>
            </a:r>
          </a:p>
          <a:p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звезды отправился Ю. А. Гагарин – это первый 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космонавт, который 12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апреля 1961 года совершил первый полет в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космос на космической ракете «ВОСТОК»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s://kladraz.ru/upload/blogs2/2021/4/5077_532cf4db8e54570bb94b988c1e16d76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0902" y="256951"/>
            <a:ext cx="4802429" cy="2704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avatars.mds.yandex.net/get-zen_doc/2945823/pub_5f4820255d183b3882b3dbae_5f48246a94c86652b0575fc3/scale_1200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56176" y="2564904"/>
            <a:ext cx="2599267" cy="3023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67449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3645024"/>
            <a:ext cx="734481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Быть космонавтом сложная и трудная работа. Свою работу космонавты выполняют в скафандрах. Он предохраняет от сильного холода в тени и жарких солнечных лучей, поддерживает кислород и имеет много карманов, каждый из которых имеет свое назначение.</a:t>
            </a:r>
          </a:p>
        </p:txBody>
      </p:sp>
      <p:pic>
        <p:nvPicPr>
          <p:cNvPr id="4098" name="Picture 2" descr="https://s00.yaplakal.com/pics/pics_original/5/7/4/841047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548680"/>
            <a:ext cx="2277147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avatars.mds.yandex.net/get-zen_doc/1712630/pub_5e44a4476ffb5072de618632_5e453db5a4700360727f7d0d/scale_120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24811" y="548680"/>
            <a:ext cx="4032449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18730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1720" y="116632"/>
            <a:ext cx="50393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Планеты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Солнечной системы</a:t>
            </a:r>
          </a:p>
        </p:txBody>
      </p:sp>
      <p:pic>
        <p:nvPicPr>
          <p:cNvPr id="5122" name="Picture 2" descr="https://kladraz.ru/upload/blogs2/2021/4/5077_846401610720b989955a8e3f9b886e3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1736" y="1268760"/>
            <a:ext cx="4968552" cy="2432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516363" y="1340768"/>
            <a:ext cx="3196395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Солнце, а вокруг,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Есть планеты, девять штук.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Вам планеты по порядку,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Перечислю я сейчас…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- Раз! Меркурий,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- Два! Венера,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- Три! Земля,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- Четвёртый – Марс.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- Пять! Юпитер,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- Шесть! Сатурн,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- Семь! Уран,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- Восьмой – Нептун.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Номер «девять» звать Плутон,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Тот, кто лишний – выйди вон!</a:t>
            </a:r>
          </a:p>
        </p:txBody>
      </p:sp>
    </p:spTree>
    <p:extLst>
      <p:ext uri="{BB962C8B-B14F-4D97-AF65-F5344CB8AC3E}">
        <p14:creationId xmlns:p14="http://schemas.microsoft.com/office/powerpoint/2010/main" val="975474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74650"/>
            <a:ext cx="799288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Это – наша планета Земля – мы на ней живем.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Она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круглая – похожа на большой мяч. Наша планета – очень и очень большая. Поэтому мы не замечаем, что она похожа на шар. Но если подняться над землей высоко-высоко – то из космоса мы ее увидим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такой.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https://avatars.mds.yandex.net/get-zen_doc/1221393/pub_5c28e1b59175d500aabd3d86_5c28e2d053ab1800aaa69964/scale_120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2773845"/>
            <a:ext cx="5475074" cy="36243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91612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780912" y="-5139952"/>
            <a:ext cx="10661254" cy="94899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 descr="G:\ВИНИ ПУХ\курсы ИСО\IMG_20220427_104401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6285" y="116632"/>
            <a:ext cx="3839651" cy="3316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G:\ВИНИ ПУХ\курсы ИСО\IMG_20220412_09122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3573016"/>
            <a:ext cx="5681664" cy="3195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G:\ВИНИ ПУХ\курсы ИСО\IMG_20220412_091006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476672"/>
            <a:ext cx="4992555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361187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145</Words>
  <Application>Microsoft Office PowerPoint</Application>
  <PresentationFormat>Экран (4:3)</PresentationFormat>
  <Paragraphs>11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ALEKSEY</dc:creator>
  <cp:lastModifiedBy>ALEKSEY</cp:lastModifiedBy>
  <cp:revision>6</cp:revision>
  <dcterms:created xsi:type="dcterms:W3CDTF">2022-04-27T06:54:47Z</dcterms:created>
  <dcterms:modified xsi:type="dcterms:W3CDTF">2022-04-27T07:53:34Z</dcterms:modified>
</cp:coreProperties>
</file>