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15"/>
  </p:notesMasterIdLst>
  <p:sldIdLst>
    <p:sldId id="256" r:id="rId4"/>
    <p:sldId id="257" r:id="rId5"/>
    <p:sldId id="258" r:id="rId6"/>
    <p:sldId id="259" r:id="rId7"/>
    <p:sldId id="260" r:id="rId8"/>
    <p:sldId id="261" r:id="rId9"/>
    <p:sldId id="265" r:id="rId10"/>
    <p:sldId id="266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9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2046" y="-8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ru-RU" noProof="0"/>
              <a:t>Для правки формата примечаний щёлкните мышью</a:t>
            </a:r>
            <a:endParaRPr noProof="0"/>
          </a:p>
        </p:txBody>
      </p:sp>
      <p:sp>
        <p:nvSpPr>
          <p:cNvPr id="18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1363" cy="534988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&lt;заголовок&gt;</a:t>
            </a:r>
            <a:endParaRPr>
              <a:latin typeface="+mn-lt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dt"/>
          </p:nvPr>
        </p:nvSpPr>
        <p:spPr>
          <a:xfrm>
            <a:off x="4278313" y="0"/>
            <a:ext cx="3281362" cy="5349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&lt;дата/время&gt;</a:t>
            </a:r>
            <a:endParaRPr>
              <a:latin typeface="+mn-lt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ftr"/>
          </p:nvPr>
        </p:nvSpPr>
        <p:spPr>
          <a:xfrm>
            <a:off x="0" y="10156825"/>
            <a:ext cx="3281363" cy="534988"/>
          </a:xfrm>
          <a:prstGeom prst="rect">
            <a:avLst/>
          </a:prstGeom>
        </p:spPr>
        <p:txBody>
          <a:bodyPr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&lt;нижний колонтитул&gt;</a:t>
            </a:r>
            <a:endParaRPr>
              <a:latin typeface="+mn-lt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sldNum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</p:spPr>
        <p:txBody>
          <a:bodyPr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6AC73833-3891-46D9-AE69-A46F979B2881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400550"/>
            <a:ext cx="5486400" cy="3600450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4" name="TextShape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7C416A25-DF5B-43CE-8697-180724C336D9}" type="slidenum">
              <a:rPr lang="ru-RU" sz="1200">
                <a:cs typeface="DejaVu Sans"/>
              </a:rPr>
              <a:pPr/>
              <a:t>2</a:t>
            </a:fld>
            <a:endParaRPr lang="ru-RU">
              <a:cs typeface="DejaVu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PlaceHolder 1"/>
          <p:cNvSpPr>
            <a:spLocks noGrp="1"/>
          </p:cNvSpPr>
          <p:nvPr>
            <p:ph type="body"/>
          </p:nvPr>
        </p:nvSpPr>
        <p:spPr bwMode="auto">
          <a:xfrm>
            <a:off x="685800" y="4400550"/>
            <a:ext cx="5486400" cy="3600450"/>
          </a:xfrm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0" name="TextShape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6AC73EF0-0D48-42C6-A9CD-64AAC7E8B8B2}" type="slidenum">
              <a:rPr lang="ru-RU" sz="1200">
                <a:cs typeface="DejaVu Sans"/>
              </a:rPr>
              <a:pPr/>
              <a:t>5</a:t>
            </a:fld>
            <a:endParaRPr lang="ru-RU"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888480" y="2350080"/>
            <a:ext cx="3501000" cy="11385360"/>
          </a:xfrm>
          <a:prstGeom prst="rect">
            <a:avLst/>
          </a:prstGeom>
        </p:spPr>
        <p:txBody>
          <a:bodyPr l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subTitle"/>
          </p:nvPr>
        </p:nvSpPr>
        <p:spPr>
          <a:xfrm>
            <a:off x="888480" y="2350080"/>
            <a:ext cx="3501000" cy="11385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3625" y="1604963"/>
            <a:ext cx="49847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888480" y="2350080"/>
            <a:ext cx="3501000" cy="11385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88480" y="2160360"/>
            <a:ext cx="3501000" cy="2835360"/>
          </a:xfrm>
          <a:prstGeom prst="rect">
            <a:avLst/>
          </a:prstGeom>
        </p:spPr>
        <p:txBody>
          <a:bodyPr lIns="0" tIns="0" r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stomShape 1"/>
          <p:cNvSpPr/>
          <p:nvPr/>
        </p:nvSpPr>
        <p:spPr>
          <a:xfrm>
            <a:off x="-330200" y="1290638"/>
            <a:ext cx="9702800" cy="5573712"/>
          </a:xfrm>
          <a:custGeom>
            <a:avLst/>
            <a:gdLst/>
            <a:ahLst/>
            <a:cxnLst/>
            <a:rect l="0" t="0" r="r" b="b"/>
            <a:pathLst>
              <a:path w="2039" h="1170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" name="CustomShape 2"/>
          <p:cNvSpPr/>
          <p:nvPr/>
        </p:nvSpPr>
        <p:spPr>
          <a:xfrm>
            <a:off x="669925" y="2011363"/>
            <a:ext cx="7373938" cy="4848225"/>
          </a:xfrm>
          <a:custGeom>
            <a:avLst/>
            <a:gdLst/>
            <a:ahLst/>
            <a:cxnLst/>
            <a:rect l="0" t="0" r="r" b="b"/>
            <a:pathLst>
              <a:path w="1550" h="1018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250825" y="1781175"/>
            <a:ext cx="8035925" cy="5083175"/>
          </a:xfrm>
          <a:custGeom>
            <a:avLst/>
            <a:gdLst/>
            <a:ahLst/>
            <a:cxnLst/>
            <a:rect l="0" t="0" r="r" b="b"/>
            <a:pathLst>
              <a:path w="1689" h="1067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-1588" y="542925"/>
            <a:ext cx="10334626" cy="6321425"/>
          </a:xfrm>
          <a:custGeom>
            <a:avLst/>
            <a:gdLst/>
            <a:ahLst/>
            <a:cxnLst/>
            <a:rect l="0" t="0" r="r" b="b"/>
            <a:pathLst>
              <a:path w="2172" h="1327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3175" y="6178550"/>
            <a:ext cx="504825" cy="681038"/>
          </a:xfrm>
          <a:custGeom>
            <a:avLst/>
            <a:gdLst/>
            <a:ahLst/>
            <a:cxnLst/>
            <a:rect l="0" t="0" r="r" b="b"/>
            <a:pathLst>
              <a:path w="107" h="144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68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-1588" y="-58738"/>
            <a:ext cx="11091863" cy="6923088"/>
          </a:xfrm>
          <a:custGeom>
            <a:avLst/>
            <a:gdLst/>
            <a:ahLst/>
            <a:cxnLst/>
            <a:rect l="0" t="0" r="r" b="b"/>
            <a:pathLst>
              <a:path w="2331" h="1453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5426075" y="-1588"/>
            <a:ext cx="5788025" cy="6846888"/>
          </a:xfrm>
          <a:custGeom>
            <a:avLst/>
            <a:gdLst/>
            <a:ahLst/>
            <a:cxnLst/>
            <a:rect l="0" t="0" r="r" b="b"/>
            <a:pathLst>
              <a:path w="1217" h="1437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-1588" y="-1588"/>
            <a:ext cx="1057276" cy="614363"/>
          </a:xfrm>
          <a:custGeom>
            <a:avLst/>
            <a:gdLst/>
            <a:ahLst/>
            <a:cxnLst/>
            <a:rect l="0" t="0" r="r" b="b"/>
            <a:pathLst>
              <a:path w="223" h="130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5821363" y="-1588"/>
            <a:ext cx="5588000" cy="6865938"/>
          </a:xfrm>
          <a:custGeom>
            <a:avLst/>
            <a:gdLst/>
            <a:ahLst/>
            <a:cxnLst/>
            <a:rect l="0" t="0" r="r" b="b"/>
            <a:pathLst>
              <a:path w="1175" h="1441">
                <a:moveTo>
                  <a:pt x="1067" y="1440"/>
                </a:moveTo>
                <a:cubicBezTo>
                  <a:pt x="1174" y="1124"/>
                  <a:pt x="887" y="797"/>
                  <a:pt x="698" y="577"/>
                </a:cubicBezTo>
                <a:cubicBezTo>
                  <a:pt x="500" y="348"/>
                  <a:pt x="270" y="14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3175" y="-6350"/>
            <a:ext cx="595313" cy="352425"/>
          </a:xfrm>
          <a:custGeom>
            <a:avLst/>
            <a:gdLst/>
            <a:ahLst/>
            <a:cxnLst/>
            <a:rect l="0" t="0" r="r" b="b"/>
            <a:pathLst>
              <a:path w="126" h="75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6011863" y="-1588"/>
            <a:ext cx="5497512" cy="6865938"/>
          </a:xfrm>
          <a:custGeom>
            <a:avLst/>
            <a:gdLst/>
            <a:ahLst/>
            <a:cxnLst/>
            <a:rect l="0" t="0" r="r" b="b"/>
            <a:pathLst>
              <a:path w="1156" h="1441">
                <a:moveTo>
                  <a:pt x="1056" y="1440"/>
                </a:moveTo>
                <a:cubicBezTo>
                  <a:pt x="1155" y="1123"/>
                  <a:pt x="875" y="801"/>
                  <a:pt x="686" y="580"/>
                </a:cubicBezTo>
                <a:cubicBezTo>
                  <a:pt x="491" y="352"/>
                  <a:pt x="264" y="145"/>
                  <a:pt x="0" y="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-1588" y="-1588"/>
            <a:ext cx="357188" cy="214313"/>
          </a:xfrm>
          <a:custGeom>
            <a:avLst/>
            <a:gdLst/>
            <a:ahLst/>
            <a:cxnLst/>
            <a:rect l="0" t="0" r="r" b="b"/>
            <a:pathLst>
              <a:path w="76" h="46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6210300" y="-6350"/>
            <a:ext cx="5522913" cy="6870700"/>
          </a:xfrm>
          <a:custGeom>
            <a:avLst/>
            <a:gdLst/>
            <a:ahLst/>
            <a:cxnLst/>
            <a:rect l="0" t="0" r="r" b="b"/>
            <a:pathLst>
              <a:path w="1161" h="1442">
                <a:moveTo>
                  <a:pt x="1053" y="1441"/>
                </a:moveTo>
                <a:cubicBezTo>
                  <a:pt x="1160" y="1129"/>
                  <a:pt x="892" y="817"/>
                  <a:pt x="705" y="599"/>
                </a:cubicBezTo>
                <a:cubicBezTo>
                  <a:pt x="503" y="365"/>
                  <a:pt x="270" y="152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6462713" y="-1588"/>
            <a:ext cx="5413375" cy="6865938"/>
          </a:xfrm>
          <a:custGeom>
            <a:avLst/>
            <a:gdLst/>
            <a:ahLst/>
            <a:cxnLst/>
            <a:rect l="0" t="0" r="r" b="b"/>
            <a:pathLst>
              <a:path w="1138" h="1441">
                <a:moveTo>
                  <a:pt x="1040" y="1440"/>
                </a:moveTo>
                <a:cubicBezTo>
                  <a:pt x="1137" y="1131"/>
                  <a:pt x="883" y="828"/>
                  <a:pt x="698" y="611"/>
                </a:cubicBezTo>
                <a:cubicBezTo>
                  <a:pt x="498" y="375"/>
                  <a:pt x="268" y="159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6877050" y="-1588"/>
            <a:ext cx="5037138" cy="6861176"/>
          </a:xfrm>
          <a:custGeom>
            <a:avLst/>
            <a:gdLst/>
            <a:ahLst/>
            <a:cxnLst/>
            <a:rect l="0" t="0" r="r" b="b"/>
            <a:pathLst>
              <a:path w="1059" h="1440">
                <a:moveTo>
                  <a:pt x="1011" y="1439"/>
                </a:moveTo>
                <a:cubicBezTo>
                  <a:pt x="1058" y="1131"/>
                  <a:pt x="825" y="841"/>
                  <a:pt x="648" y="617"/>
                </a:cubicBezTo>
                <a:cubicBezTo>
                  <a:pt x="462" y="383"/>
                  <a:pt x="248" y="16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8767763" y="-1588"/>
            <a:ext cx="3417887" cy="2741613"/>
          </a:xfrm>
          <a:custGeom>
            <a:avLst/>
            <a:gdLst/>
            <a:ahLst/>
            <a:cxnLst/>
            <a:rect l="0" t="0" r="r" b="b"/>
            <a:pathLst>
              <a:path w="719" h="576">
                <a:moveTo>
                  <a:pt x="718" y="575"/>
                </a:moveTo>
                <a:cubicBezTo>
                  <a:pt x="500" y="360"/>
                  <a:pt x="260" y="163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9234488" y="3175"/>
            <a:ext cx="2951162" cy="2554288"/>
          </a:xfrm>
          <a:custGeom>
            <a:avLst/>
            <a:gdLst/>
            <a:ahLst/>
            <a:cxnLst/>
            <a:rect l="0" t="0" r="r" b="b"/>
            <a:pathLst>
              <a:path w="621" h="537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10020300" y="-1588"/>
            <a:ext cx="2165350" cy="1357313"/>
          </a:xfrm>
          <a:custGeom>
            <a:avLst/>
            <a:gdLst/>
            <a:ahLst/>
            <a:cxnLst/>
            <a:rect l="0" t="0" r="r" b="b"/>
            <a:pathLst>
              <a:path w="456" h="286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11290300" y="-1588"/>
            <a:ext cx="895350" cy="534988"/>
          </a:xfrm>
          <a:custGeom>
            <a:avLst/>
            <a:gdLst/>
            <a:ahLst/>
            <a:cxnLst/>
            <a:rect l="0" t="0" r="r" b="b"/>
            <a:pathLst>
              <a:path w="189" h="113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1674813" y="1185863"/>
            <a:ext cx="8842375" cy="715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 rot="10800000">
            <a:off x="6299200" y="5664200"/>
            <a:ext cx="406400" cy="3508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1670050" y="1990725"/>
            <a:ext cx="8843963" cy="3322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8" name="PlaceHolder 23"/>
          <p:cNvSpPr>
            <a:spLocks noGrp="1"/>
          </p:cNvSpPr>
          <p:nvPr>
            <p:ph type="title"/>
          </p:nvPr>
        </p:nvSpPr>
        <p:spPr bwMode="auto">
          <a:xfrm>
            <a:off x="1758950" y="2074863"/>
            <a:ext cx="86804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28600" tIns="228600" rIns="228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Для правки текста заголовка щёлкните мышьюClick to edit Master title style</a:t>
            </a:r>
            <a:endParaRPr lang="ru-RU" smtClean="0"/>
          </a:p>
        </p:txBody>
      </p:sp>
      <p:sp>
        <p:nvSpPr>
          <p:cNvPr id="23" name="PlaceHolder 24"/>
          <p:cNvSpPr>
            <a:spLocks noGrp="1"/>
          </p:cNvSpPr>
          <p:nvPr>
            <p:ph type="dt"/>
          </p:nvPr>
        </p:nvSpPr>
        <p:spPr>
          <a:xfrm>
            <a:off x="804863" y="320675"/>
            <a:ext cx="36576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9.2.18</a:t>
            </a:r>
            <a:endParaRPr>
              <a:latin typeface="+mn-lt"/>
            </a:endParaRPr>
          </a:p>
        </p:txBody>
      </p:sp>
      <p:sp>
        <p:nvSpPr>
          <p:cNvPr id="24" name="PlaceHolder 25"/>
          <p:cNvSpPr>
            <a:spLocks noGrp="1"/>
          </p:cNvSpPr>
          <p:nvPr>
            <p:ph type="ftr"/>
          </p:nvPr>
        </p:nvSpPr>
        <p:spPr>
          <a:xfrm>
            <a:off x="804863" y="6227763"/>
            <a:ext cx="10588625" cy="31908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0469563" y="320675"/>
            <a:ext cx="9144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EC87866D-F356-422A-AC67-BD732A6E3C92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/>
              <a:t>Для правки структуры щёлкните мышью</a:t>
            </a:r>
            <a:endParaRPr/>
          </a:p>
          <a:p>
            <a:pPr lvl="1"/>
            <a:r>
              <a:rPr lang="en-US"/>
              <a:t>Второй уровень структуры</a:t>
            </a:r>
            <a:endParaRPr/>
          </a:p>
          <a:p>
            <a:pPr lvl="2"/>
            <a:r>
              <a:rPr lang="en-US"/>
              <a:t>Третий уровень структуры</a:t>
            </a:r>
            <a:endParaRPr/>
          </a:p>
          <a:p>
            <a:pPr lvl="3"/>
            <a:r>
              <a:rPr lang="en-US"/>
              <a:t>Четвёртый уровень структуры</a:t>
            </a:r>
            <a:endParaRPr/>
          </a:p>
          <a:p>
            <a:pPr lvl="4"/>
            <a:r>
              <a:rPr lang="en-US"/>
              <a:t>Пятый уровень структуры</a:t>
            </a:r>
            <a:endParaRPr/>
          </a:p>
          <a:p>
            <a:pPr lvl="5"/>
            <a:r>
              <a:rPr lang="en-US"/>
              <a:t>Шестой уровень структуры</a:t>
            </a:r>
            <a:endParaRPr/>
          </a:p>
          <a:p>
            <a:pPr lvl="6"/>
            <a:r>
              <a:rPr lang="en-US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-330200" y="1290638"/>
            <a:ext cx="9702800" cy="5573712"/>
          </a:xfrm>
          <a:custGeom>
            <a:avLst/>
            <a:gdLst/>
            <a:ahLst/>
            <a:cxnLst/>
            <a:rect l="0" t="0" r="r" b="b"/>
            <a:pathLst>
              <a:path w="2039" h="1170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2" name="CustomShape 2"/>
          <p:cNvSpPr/>
          <p:nvPr/>
        </p:nvSpPr>
        <p:spPr>
          <a:xfrm>
            <a:off x="669925" y="2011363"/>
            <a:ext cx="7373938" cy="4848225"/>
          </a:xfrm>
          <a:custGeom>
            <a:avLst/>
            <a:gdLst/>
            <a:ahLst/>
            <a:cxnLst/>
            <a:rect l="0" t="0" r="r" b="b"/>
            <a:pathLst>
              <a:path w="1550" h="1018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3" name="CustomShape 3"/>
          <p:cNvSpPr/>
          <p:nvPr/>
        </p:nvSpPr>
        <p:spPr>
          <a:xfrm>
            <a:off x="250825" y="1781175"/>
            <a:ext cx="8035925" cy="5083175"/>
          </a:xfrm>
          <a:custGeom>
            <a:avLst/>
            <a:gdLst/>
            <a:ahLst/>
            <a:cxnLst/>
            <a:rect l="0" t="0" r="r" b="b"/>
            <a:pathLst>
              <a:path w="1689" h="1067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4" name="CustomShape 4"/>
          <p:cNvSpPr/>
          <p:nvPr/>
        </p:nvSpPr>
        <p:spPr>
          <a:xfrm>
            <a:off x="-1588" y="542925"/>
            <a:ext cx="10334626" cy="6321425"/>
          </a:xfrm>
          <a:custGeom>
            <a:avLst/>
            <a:gdLst/>
            <a:ahLst/>
            <a:cxnLst/>
            <a:rect l="0" t="0" r="r" b="b"/>
            <a:pathLst>
              <a:path w="2172" h="1327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5"/>
          <p:cNvSpPr/>
          <p:nvPr/>
        </p:nvSpPr>
        <p:spPr>
          <a:xfrm>
            <a:off x="3175" y="6178550"/>
            <a:ext cx="504825" cy="681038"/>
          </a:xfrm>
          <a:custGeom>
            <a:avLst/>
            <a:gdLst/>
            <a:ahLst/>
            <a:cxnLst/>
            <a:rect l="0" t="0" r="r" b="b"/>
            <a:pathLst>
              <a:path w="107" h="144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68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6" name="CustomShape 6"/>
          <p:cNvSpPr/>
          <p:nvPr/>
        </p:nvSpPr>
        <p:spPr>
          <a:xfrm>
            <a:off x="-1588" y="-58738"/>
            <a:ext cx="11091863" cy="6923088"/>
          </a:xfrm>
          <a:custGeom>
            <a:avLst/>
            <a:gdLst/>
            <a:ahLst/>
            <a:cxnLst/>
            <a:rect l="0" t="0" r="r" b="b"/>
            <a:pathLst>
              <a:path w="2331" h="1453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7"/>
          <p:cNvSpPr/>
          <p:nvPr/>
        </p:nvSpPr>
        <p:spPr>
          <a:xfrm>
            <a:off x="5426075" y="-1588"/>
            <a:ext cx="5788025" cy="6846888"/>
          </a:xfrm>
          <a:custGeom>
            <a:avLst/>
            <a:gdLst/>
            <a:ahLst/>
            <a:cxnLst/>
            <a:rect l="0" t="0" r="r" b="b"/>
            <a:pathLst>
              <a:path w="1217" h="1437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8"/>
          <p:cNvSpPr/>
          <p:nvPr/>
        </p:nvSpPr>
        <p:spPr>
          <a:xfrm>
            <a:off x="-1588" y="-1588"/>
            <a:ext cx="1057276" cy="614363"/>
          </a:xfrm>
          <a:custGeom>
            <a:avLst/>
            <a:gdLst/>
            <a:ahLst/>
            <a:cxnLst/>
            <a:rect l="0" t="0" r="r" b="b"/>
            <a:pathLst>
              <a:path w="223" h="130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" name="CustomShape 9"/>
          <p:cNvSpPr/>
          <p:nvPr/>
        </p:nvSpPr>
        <p:spPr>
          <a:xfrm>
            <a:off x="5821363" y="-1588"/>
            <a:ext cx="5588000" cy="6865938"/>
          </a:xfrm>
          <a:custGeom>
            <a:avLst/>
            <a:gdLst/>
            <a:ahLst/>
            <a:cxnLst/>
            <a:rect l="0" t="0" r="r" b="b"/>
            <a:pathLst>
              <a:path w="1175" h="1441">
                <a:moveTo>
                  <a:pt x="1067" y="1440"/>
                </a:moveTo>
                <a:cubicBezTo>
                  <a:pt x="1174" y="1124"/>
                  <a:pt x="887" y="797"/>
                  <a:pt x="698" y="577"/>
                </a:cubicBezTo>
                <a:cubicBezTo>
                  <a:pt x="500" y="348"/>
                  <a:pt x="270" y="14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" name="CustomShape 10"/>
          <p:cNvSpPr/>
          <p:nvPr/>
        </p:nvSpPr>
        <p:spPr>
          <a:xfrm>
            <a:off x="3175" y="-6350"/>
            <a:ext cx="595313" cy="352425"/>
          </a:xfrm>
          <a:custGeom>
            <a:avLst/>
            <a:gdLst/>
            <a:ahLst/>
            <a:cxnLst/>
            <a:rect l="0" t="0" r="r" b="b"/>
            <a:pathLst>
              <a:path w="126" h="75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" name="CustomShape 11"/>
          <p:cNvSpPr/>
          <p:nvPr/>
        </p:nvSpPr>
        <p:spPr>
          <a:xfrm>
            <a:off x="6011863" y="-1588"/>
            <a:ext cx="5497512" cy="6865938"/>
          </a:xfrm>
          <a:custGeom>
            <a:avLst/>
            <a:gdLst/>
            <a:ahLst/>
            <a:cxnLst/>
            <a:rect l="0" t="0" r="r" b="b"/>
            <a:pathLst>
              <a:path w="1156" h="1441">
                <a:moveTo>
                  <a:pt x="1056" y="1440"/>
                </a:moveTo>
                <a:cubicBezTo>
                  <a:pt x="1155" y="1123"/>
                  <a:pt x="875" y="801"/>
                  <a:pt x="686" y="580"/>
                </a:cubicBezTo>
                <a:cubicBezTo>
                  <a:pt x="491" y="352"/>
                  <a:pt x="264" y="145"/>
                  <a:pt x="0" y="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12"/>
          <p:cNvSpPr/>
          <p:nvPr/>
        </p:nvSpPr>
        <p:spPr>
          <a:xfrm>
            <a:off x="-1588" y="-1588"/>
            <a:ext cx="357188" cy="214313"/>
          </a:xfrm>
          <a:custGeom>
            <a:avLst/>
            <a:gdLst/>
            <a:ahLst/>
            <a:cxnLst/>
            <a:rect l="0" t="0" r="r" b="b"/>
            <a:pathLst>
              <a:path w="76" h="46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13"/>
          <p:cNvSpPr/>
          <p:nvPr/>
        </p:nvSpPr>
        <p:spPr>
          <a:xfrm>
            <a:off x="6210300" y="-6350"/>
            <a:ext cx="5522913" cy="6870700"/>
          </a:xfrm>
          <a:custGeom>
            <a:avLst/>
            <a:gdLst/>
            <a:ahLst/>
            <a:cxnLst/>
            <a:rect l="0" t="0" r="r" b="b"/>
            <a:pathLst>
              <a:path w="1161" h="1442">
                <a:moveTo>
                  <a:pt x="1053" y="1441"/>
                </a:moveTo>
                <a:cubicBezTo>
                  <a:pt x="1160" y="1129"/>
                  <a:pt x="892" y="817"/>
                  <a:pt x="705" y="599"/>
                </a:cubicBezTo>
                <a:cubicBezTo>
                  <a:pt x="503" y="365"/>
                  <a:pt x="270" y="152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14"/>
          <p:cNvSpPr/>
          <p:nvPr/>
        </p:nvSpPr>
        <p:spPr>
          <a:xfrm>
            <a:off x="6462713" y="-1588"/>
            <a:ext cx="5413375" cy="6865938"/>
          </a:xfrm>
          <a:custGeom>
            <a:avLst/>
            <a:gdLst/>
            <a:ahLst/>
            <a:cxnLst/>
            <a:rect l="0" t="0" r="r" b="b"/>
            <a:pathLst>
              <a:path w="1138" h="1441">
                <a:moveTo>
                  <a:pt x="1040" y="1440"/>
                </a:moveTo>
                <a:cubicBezTo>
                  <a:pt x="1137" y="1131"/>
                  <a:pt x="883" y="828"/>
                  <a:pt x="698" y="611"/>
                </a:cubicBezTo>
                <a:cubicBezTo>
                  <a:pt x="498" y="375"/>
                  <a:pt x="268" y="159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CustomShape 15"/>
          <p:cNvSpPr/>
          <p:nvPr/>
        </p:nvSpPr>
        <p:spPr>
          <a:xfrm>
            <a:off x="6877050" y="-1588"/>
            <a:ext cx="5037138" cy="6861176"/>
          </a:xfrm>
          <a:custGeom>
            <a:avLst/>
            <a:gdLst/>
            <a:ahLst/>
            <a:cxnLst/>
            <a:rect l="0" t="0" r="r" b="b"/>
            <a:pathLst>
              <a:path w="1059" h="1440">
                <a:moveTo>
                  <a:pt x="1011" y="1439"/>
                </a:moveTo>
                <a:cubicBezTo>
                  <a:pt x="1058" y="1131"/>
                  <a:pt x="825" y="841"/>
                  <a:pt x="648" y="617"/>
                </a:cubicBezTo>
                <a:cubicBezTo>
                  <a:pt x="462" y="383"/>
                  <a:pt x="248" y="16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CustomShape 16"/>
          <p:cNvSpPr/>
          <p:nvPr/>
        </p:nvSpPr>
        <p:spPr>
          <a:xfrm>
            <a:off x="8767763" y="-1588"/>
            <a:ext cx="3417887" cy="2741613"/>
          </a:xfrm>
          <a:custGeom>
            <a:avLst/>
            <a:gdLst/>
            <a:ahLst/>
            <a:cxnLst/>
            <a:rect l="0" t="0" r="r" b="b"/>
            <a:pathLst>
              <a:path w="719" h="576">
                <a:moveTo>
                  <a:pt x="718" y="575"/>
                </a:moveTo>
                <a:cubicBezTo>
                  <a:pt x="500" y="360"/>
                  <a:pt x="260" y="163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CustomShape 17"/>
          <p:cNvSpPr/>
          <p:nvPr/>
        </p:nvSpPr>
        <p:spPr>
          <a:xfrm>
            <a:off x="9234488" y="3175"/>
            <a:ext cx="2951162" cy="2554288"/>
          </a:xfrm>
          <a:custGeom>
            <a:avLst/>
            <a:gdLst/>
            <a:ahLst/>
            <a:cxnLst/>
            <a:rect l="0" t="0" r="r" b="b"/>
            <a:pathLst>
              <a:path w="621" h="537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18"/>
          <p:cNvSpPr/>
          <p:nvPr/>
        </p:nvSpPr>
        <p:spPr>
          <a:xfrm>
            <a:off x="10020300" y="-1588"/>
            <a:ext cx="2165350" cy="1357313"/>
          </a:xfrm>
          <a:custGeom>
            <a:avLst/>
            <a:gdLst/>
            <a:ahLst/>
            <a:cxnLst/>
            <a:rect l="0" t="0" r="r" b="b"/>
            <a:pathLst>
              <a:path w="456" h="286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" name="CustomShape 19"/>
          <p:cNvSpPr/>
          <p:nvPr/>
        </p:nvSpPr>
        <p:spPr>
          <a:xfrm>
            <a:off x="11290300" y="-1588"/>
            <a:ext cx="895350" cy="534988"/>
          </a:xfrm>
          <a:custGeom>
            <a:avLst/>
            <a:gdLst/>
            <a:ahLst/>
            <a:cxnLst/>
            <a:rect l="0" t="0" r="r" b="b"/>
            <a:pathLst>
              <a:path w="189" h="113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0" name="CustomShape 20"/>
          <p:cNvSpPr/>
          <p:nvPr/>
        </p:nvSpPr>
        <p:spPr>
          <a:xfrm>
            <a:off x="3259138" y="1185863"/>
            <a:ext cx="5657850" cy="715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21"/>
          <p:cNvSpPr/>
          <p:nvPr/>
        </p:nvSpPr>
        <p:spPr>
          <a:xfrm rot="10800000">
            <a:off x="6299200" y="5664200"/>
            <a:ext cx="407988" cy="350838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22"/>
          <p:cNvSpPr/>
          <p:nvPr/>
        </p:nvSpPr>
        <p:spPr>
          <a:xfrm>
            <a:off x="3259138" y="1990725"/>
            <a:ext cx="5665787" cy="3322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60" name="PlaceHolder 23"/>
          <p:cNvSpPr>
            <a:spLocks noGrp="1"/>
          </p:cNvSpPr>
          <p:nvPr>
            <p:ph type="title"/>
          </p:nvPr>
        </p:nvSpPr>
        <p:spPr bwMode="auto">
          <a:xfrm>
            <a:off x="3343275" y="2074863"/>
            <a:ext cx="5491163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28600" tIns="228600" rIns="2286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Для правки текста заголовка щёлкните мышьюClick to edit Master title style</a:t>
            </a:r>
            <a:endParaRPr lang="ru-RU" smtClean="0"/>
          </a:p>
        </p:txBody>
      </p:sp>
      <p:sp>
        <p:nvSpPr>
          <p:cNvPr id="84" name="PlaceHolder 24"/>
          <p:cNvSpPr>
            <a:spLocks noGrp="1"/>
          </p:cNvSpPr>
          <p:nvPr>
            <p:ph type="body"/>
          </p:nvPr>
        </p:nvSpPr>
        <p:spPr>
          <a:xfrm>
            <a:off x="3343275" y="3846513"/>
            <a:ext cx="5491163" cy="1384300"/>
          </a:xfrm>
          <a:prstGeom prst="rect">
            <a:avLst/>
          </a:prstGeom>
        </p:spPr>
        <p:txBody>
          <a:bodyPr tIns="0"/>
          <a:lstStyle/>
          <a:p>
            <a:r>
              <a:rPr lang="en-US"/>
              <a:t>Для правки структуры щёлкните мышью</a:t>
            </a:r>
            <a:endParaRPr/>
          </a:p>
          <a:p>
            <a:pPr lvl="1"/>
            <a:r>
              <a:rPr lang="en-US"/>
              <a:t>Второй уровень структуры</a:t>
            </a:r>
            <a:endParaRPr/>
          </a:p>
          <a:p>
            <a:pPr lvl="2"/>
            <a:r>
              <a:rPr lang="en-US"/>
              <a:t>Третий уровень структуры</a:t>
            </a:r>
            <a:endParaRPr/>
          </a:p>
          <a:p>
            <a:pPr lvl="3"/>
            <a:r>
              <a:rPr lang="en-US"/>
              <a:t>Четвёртый уровень структуры</a:t>
            </a:r>
            <a:endParaRPr/>
          </a:p>
          <a:p>
            <a:pPr lvl="4"/>
            <a:r>
              <a:rPr lang="en-US"/>
              <a:t>Пятый уровень структуры</a:t>
            </a:r>
            <a:endParaRPr/>
          </a:p>
          <a:p>
            <a:pPr lvl="5"/>
            <a:r>
              <a:rPr lang="en-US"/>
              <a:t>Шестой уровень структуры</a:t>
            </a:r>
            <a:endParaRPr/>
          </a:p>
          <a:p>
            <a:r>
              <a:rPr lang="en-US"/>
              <a:t>Седьмой уровень структурыEdit Master text styles</a:t>
            </a:r>
            <a:endParaRPr/>
          </a:p>
        </p:txBody>
      </p:sp>
      <p:sp>
        <p:nvSpPr>
          <p:cNvPr id="85" name="PlaceHolder 25"/>
          <p:cNvSpPr>
            <a:spLocks noGrp="1"/>
          </p:cNvSpPr>
          <p:nvPr>
            <p:ph type="dt"/>
          </p:nvPr>
        </p:nvSpPr>
        <p:spPr>
          <a:xfrm>
            <a:off x="804863" y="320675"/>
            <a:ext cx="36576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9.2.18</a:t>
            </a:r>
            <a:endParaRPr>
              <a:latin typeface="+mn-lt"/>
            </a:endParaRPr>
          </a:p>
        </p:txBody>
      </p:sp>
      <p:sp>
        <p:nvSpPr>
          <p:cNvPr id="86" name="PlaceHolder 26"/>
          <p:cNvSpPr>
            <a:spLocks noGrp="1"/>
          </p:cNvSpPr>
          <p:nvPr>
            <p:ph type="ftr"/>
          </p:nvPr>
        </p:nvSpPr>
        <p:spPr>
          <a:xfrm>
            <a:off x="804863" y="6227763"/>
            <a:ext cx="10588625" cy="31908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7" name="PlaceHolder 27"/>
          <p:cNvSpPr>
            <a:spLocks noGrp="1"/>
          </p:cNvSpPr>
          <p:nvPr>
            <p:ph type="sldNum"/>
          </p:nvPr>
        </p:nvSpPr>
        <p:spPr>
          <a:xfrm>
            <a:off x="10469563" y="320675"/>
            <a:ext cx="9144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400A6AEB-5FD4-4184-8F9E-D307A0D726C3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306513" y="0"/>
            <a:ext cx="3862387" cy="6843713"/>
          </a:xfrm>
          <a:custGeom>
            <a:avLst/>
            <a:gdLst/>
            <a:ahLst/>
            <a:cxnLst/>
            <a:rect l="0" t="0" r="r" b="b"/>
            <a:pathLst>
              <a:path w="814" h="1441">
                <a:moveTo>
                  <a:pt x="813" y="0"/>
                </a:moveTo>
                <a:cubicBezTo>
                  <a:pt x="331" y="221"/>
                  <a:pt x="0" y="1039"/>
                  <a:pt x="43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10626725" y="9525"/>
            <a:ext cx="1539875" cy="555625"/>
          </a:xfrm>
          <a:custGeom>
            <a:avLst/>
            <a:gdLst/>
            <a:ahLst/>
            <a:cxnLst/>
            <a:rect l="0" t="0" r="r" b="b"/>
            <a:pathLst>
              <a:path w="325" h="118">
                <a:moveTo>
                  <a:pt x="324" y="117"/>
                </a:moveTo>
                <a:cubicBezTo>
                  <a:pt x="223" y="64"/>
                  <a:pt x="107" y="28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CustomShape 3"/>
          <p:cNvSpPr/>
          <p:nvPr/>
        </p:nvSpPr>
        <p:spPr>
          <a:xfrm>
            <a:off x="10247313" y="5013325"/>
            <a:ext cx="1919287" cy="1830388"/>
          </a:xfrm>
          <a:custGeom>
            <a:avLst/>
            <a:gdLst/>
            <a:ahLst/>
            <a:cxnLst/>
            <a:rect l="0" t="0" r="r" b="b"/>
            <a:pathLst>
              <a:path w="405" h="386">
                <a:moveTo>
                  <a:pt x="0" y="385"/>
                </a:moveTo>
                <a:cubicBezTo>
                  <a:pt x="146" y="272"/>
                  <a:pt x="285" y="142"/>
                  <a:pt x="404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4"/>
          <p:cNvSpPr/>
          <p:nvPr/>
        </p:nvSpPr>
        <p:spPr>
          <a:xfrm>
            <a:off x="1120775" y="0"/>
            <a:ext cx="3676650" cy="6843713"/>
          </a:xfrm>
          <a:custGeom>
            <a:avLst/>
            <a:gdLst/>
            <a:ahLst/>
            <a:cxnLst/>
            <a:rect l="0" t="0" r="r" b="b"/>
            <a:pathLst>
              <a:path w="775" h="1441">
                <a:moveTo>
                  <a:pt x="774" y="0"/>
                </a:moveTo>
                <a:cubicBezTo>
                  <a:pt x="312" y="240"/>
                  <a:pt x="0" y="1034"/>
                  <a:pt x="41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5"/>
          <p:cNvSpPr/>
          <p:nvPr/>
        </p:nvSpPr>
        <p:spPr>
          <a:xfrm>
            <a:off x="11202988" y="9525"/>
            <a:ext cx="963612" cy="366713"/>
          </a:xfrm>
          <a:custGeom>
            <a:avLst/>
            <a:gdLst/>
            <a:ahLst/>
            <a:cxnLst/>
            <a:rect l="0" t="0" r="r" b="b"/>
            <a:pathLst>
              <a:path w="204" h="78">
                <a:moveTo>
                  <a:pt x="203" y="77"/>
                </a:moveTo>
                <a:cubicBezTo>
                  <a:pt x="138" y="46"/>
                  <a:pt x="68" y="21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6"/>
          <p:cNvSpPr/>
          <p:nvPr/>
        </p:nvSpPr>
        <p:spPr>
          <a:xfrm>
            <a:off x="10494963" y="5275263"/>
            <a:ext cx="1666875" cy="1577975"/>
          </a:xfrm>
          <a:custGeom>
            <a:avLst/>
            <a:gdLst/>
            <a:ahLst/>
            <a:cxnLst/>
            <a:rect l="0" t="0" r="r" b="b"/>
            <a:pathLst>
              <a:path w="352" h="333">
                <a:moveTo>
                  <a:pt x="0" y="332"/>
                </a:moveTo>
                <a:cubicBezTo>
                  <a:pt x="125" y="232"/>
                  <a:pt x="245" y="121"/>
                  <a:pt x="35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7"/>
          <p:cNvSpPr/>
          <p:nvPr/>
        </p:nvSpPr>
        <p:spPr>
          <a:xfrm>
            <a:off x="1001713" y="0"/>
            <a:ext cx="3621087" cy="6843713"/>
          </a:xfrm>
          <a:custGeom>
            <a:avLst/>
            <a:gdLst/>
            <a:ahLst/>
            <a:cxnLst/>
            <a:rect l="0" t="0" r="r" b="b"/>
            <a:pathLst>
              <a:path w="763" h="1441">
                <a:moveTo>
                  <a:pt x="762" y="0"/>
                </a:moveTo>
                <a:cubicBezTo>
                  <a:pt x="308" y="245"/>
                  <a:pt x="0" y="1033"/>
                  <a:pt x="403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8"/>
          <p:cNvSpPr/>
          <p:nvPr/>
        </p:nvSpPr>
        <p:spPr>
          <a:xfrm>
            <a:off x="11501438" y="9525"/>
            <a:ext cx="665162" cy="257175"/>
          </a:xfrm>
          <a:custGeom>
            <a:avLst/>
            <a:gdLst/>
            <a:ahLst/>
            <a:cxnLst/>
            <a:rect l="0" t="0" r="r" b="b"/>
            <a:pathLst>
              <a:path w="141" h="55">
                <a:moveTo>
                  <a:pt x="140" y="54"/>
                </a:moveTo>
                <a:cubicBezTo>
                  <a:pt x="95" y="34"/>
                  <a:pt x="48" y="16"/>
                  <a:pt x="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9"/>
          <p:cNvSpPr/>
          <p:nvPr/>
        </p:nvSpPr>
        <p:spPr>
          <a:xfrm>
            <a:off x="10641013" y="5408613"/>
            <a:ext cx="1525587" cy="1435100"/>
          </a:xfrm>
          <a:custGeom>
            <a:avLst/>
            <a:gdLst/>
            <a:ahLst/>
            <a:cxnLst/>
            <a:rect l="0" t="0" r="r" b="b"/>
            <a:pathLst>
              <a:path w="322" h="303">
                <a:moveTo>
                  <a:pt x="0" y="302"/>
                </a:moveTo>
                <a:cubicBezTo>
                  <a:pt x="114" y="210"/>
                  <a:pt x="223" y="109"/>
                  <a:pt x="321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10"/>
          <p:cNvSpPr/>
          <p:nvPr/>
        </p:nvSpPr>
        <p:spPr>
          <a:xfrm>
            <a:off x="1001713" y="0"/>
            <a:ext cx="3244850" cy="6843713"/>
          </a:xfrm>
          <a:custGeom>
            <a:avLst/>
            <a:gdLst/>
            <a:ahLst/>
            <a:cxnLst/>
            <a:rect l="0" t="0" r="r" b="b"/>
            <a:pathLst>
              <a:path w="684" h="1441">
                <a:moveTo>
                  <a:pt x="683" y="0"/>
                </a:moveTo>
                <a:cubicBezTo>
                  <a:pt x="258" y="256"/>
                  <a:pt x="0" y="1041"/>
                  <a:pt x="355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11"/>
          <p:cNvSpPr/>
          <p:nvPr/>
        </p:nvSpPr>
        <p:spPr>
          <a:xfrm>
            <a:off x="10802938" y="5518150"/>
            <a:ext cx="1363662" cy="1325563"/>
          </a:xfrm>
          <a:custGeom>
            <a:avLst/>
            <a:gdLst/>
            <a:ahLst/>
            <a:cxnLst/>
            <a:rect l="0" t="0" r="r" b="b"/>
            <a:pathLst>
              <a:path w="288" h="280">
                <a:moveTo>
                  <a:pt x="0" y="279"/>
                </a:moveTo>
                <a:cubicBezTo>
                  <a:pt x="101" y="193"/>
                  <a:pt x="198" y="100"/>
                  <a:pt x="287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CustomShape 12"/>
          <p:cNvSpPr/>
          <p:nvPr/>
        </p:nvSpPr>
        <p:spPr>
          <a:xfrm>
            <a:off x="889000" y="0"/>
            <a:ext cx="3230563" cy="6843713"/>
          </a:xfrm>
          <a:custGeom>
            <a:avLst/>
            <a:gdLst/>
            <a:ahLst/>
            <a:cxnLst/>
            <a:rect l="0" t="0" r="r" b="b"/>
            <a:pathLst>
              <a:path w="681" h="1441">
                <a:moveTo>
                  <a:pt x="680" y="0"/>
                </a:moveTo>
                <a:cubicBezTo>
                  <a:pt x="257" y="265"/>
                  <a:pt x="0" y="1026"/>
                  <a:pt x="337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CustomShape 13"/>
          <p:cNvSpPr/>
          <p:nvPr/>
        </p:nvSpPr>
        <p:spPr>
          <a:xfrm>
            <a:off x="10979150" y="5694363"/>
            <a:ext cx="1187450" cy="1149350"/>
          </a:xfrm>
          <a:custGeom>
            <a:avLst/>
            <a:gdLst/>
            <a:ahLst/>
            <a:cxnLst/>
            <a:rect l="0" t="0" r="r" b="b"/>
            <a:pathLst>
              <a:path w="251" h="243">
                <a:moveTo>
                  <a:pt x="0" y="242"/>
                </a:moveTo>
                <a:cubicBezTo>
                  <a:pt x="88" y="166"/>
                  <a:pt x="172" y="85"/>
                  <a:pt x="250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5" name="CustomShape 14"/>
          <p:cNvSpPr/>
          <p:nvPr/>
        </p:nvSpPr>
        <p:spPr>
          <a:xfrm>
            <a:off x="484188" y="0"/>
            <a:ext cx="3421062" cy="6843713"/>
          </a:xfrm>
          <a:custGeom>
            <a:avLst/>
            <a:gdLst/>
            <a:ahLst/>
            <a:cxnLst/>
            <a:rect l="0" t="0" r="r" b="b"/>
            <a:pathLst>
              <a:path w="721" h="1441">
                <a:moveTo>
                  <a:pt x="720" y="0"/>
                </a:moveTo>
                <a:cubicBezTo>
                  <a:pt x="316" y="282"/>
                  <a:pt x="0" y="1018"/>
                  <a:pt x="362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15"/>
          <p:cNvSpPr/>
          <p:nvPr/>
        </p:nvSpPr>
        <p:spPr>
          <a:xfrm>
            <a:off x="11287125" y="6049963"/>
            <a:ext cx="879475" cy="793750"/>
          </a:xfrm>
          <a:custGeom>
            <a:avLst/>
            <a:gdLst/>
            <a:ahLst/>
            <a:cxnLst/>
            <a:rect l="0" t="0" r="r" b="b"/>
            <a:pathLst>
              <a:path w="186" h="168">
                <a:moveTo>
                  <a:pt x="0" y="167"/>
                </a:moveTo>
                <a:cubicBezTo>
                  <a:pt x="63" y="114"/>
                  <a:pt x="125" y="58"/>
                  <a:pt x="185" y="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16"/>
          <p:cNvSpPr/>
          <p:nvPr/>
        </p:nvSpPr>
        <p:spPr>
          <a:xfrm>
            <a:off x="598488" y="0"/>
            <a:ext cx="2717800" cy="6843713"/>
          </a:xfrm>
          <a:custGeom>
            <a:avLst/>
            <a:gdLst/>
            <a:ahLst/>
            <a:cxnLst/>
            <a:rect l="0" t="0" r="r" b="b"/>
            <a:pathLst>
              <a:path w="573" h="1441">
                <a:moveTo>
                  <a:pt x="572" y="0"/>
                </a:moveTo>
                <a:cubicBezTo>
                  <a:pt x="213" y="320"/>
                  <a:pt x="0" y="979"/>
                  <a:pt x="164" y="1440"/>
                </a:cubicBezTo>
              </a:path>
            </a:pathLst>
          </a:custGeom>
          <a:noFill/>
          <a:ln w="12600">
            <a:solidFill>
              <a:schemeClr val="tx1">
                <a:alpha val="20000"/>
              </a:schemeClr>
            </a:solidFill>
            <a:custDash>
              <a:ds d="400000" sp="300000"/>
              <a:ds d="100000" sp="3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17"/>
          <p:cNvSpPr/>
          <p:nvPr/>
        </p:nvSpPr>
        <p:spPr>
          <a:xfrm>
            <a:off x="261938" y="0"/>
            <a:ext cx="2944812" cy="6843713"/>
          </a:xfrm>
          <a:custGeom>
            <a:avLst/>
            <a:gdLst/>
            <a:ahLst/>
            <a:cxnLst/>
            <a:rect l="0" t="0" r="r" b="b"/>
            <a:pathLst>
              <a:path w="621" h="1441">
                <a:moveTo>
                  <a:pt x="620" y="0"/>
                </a:moveTo>
                <a:cubicBezTo>
                  <a:pt x="248" y="325"/>
                  <a:pt x="0" y="960"/>
                  <a:pt x="186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custDash>
              <a:ds d="10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18"/>
          <p:cNvSpPr/>
          <p:nvPr/>
        </p:nvSpPr>
        <p:spPr>
          <a:xfrm>
            <a:off x="-417513" y="0"/>
            <a:ext cx="2403476" cy="6843713"/>
          </a:xfrm>
          <a:custGeom>
            <a:avLst/>
            <a:gdLst/>
            <a:ahLst/>
            <a:cxnLst/>
            <a:rect l="0" t="0" r="r" b="b"/>
            <a:pathLst>
              <a:path w="507" h="1441">
                <a:moveTo>
                  <a:pt x="506" y="0"/>
                </a:moveTo>
                <a:cubicBezTo>
                  <a:pt x="109" y="356"/>
                  <a:pt x="0" y="943"/>
                  <a:pt x="171" y="1440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19"/>
          <p:cNvSpPr/>
          <p:nvPr/>
        </p:nvSpPr>
        <p:spPr>
          <a:xfrm>
            <a:off x="14288" y="9525"/>
            <a:ext cx="1771650" cy="3198813"/>
          </a:xfrm>
          <a:custGeom>
            <a:avLst/>
            <a:gdLst/>
            <a:ahLst/>
            <a:cxnLst/>
            <a:rect l="0" t="0" r="r" b="b"/>
            <a:pathLst>
              <a:path w="374" h="674">
                <a:moveTo>
                  <a:pt x="373" y="0"/>
                </a:moveTo>
                <a:cubicBezTo>
                  <a:pt x="175" y="183"/>
                  <a:pt x="51" y="409"/>
                  <a:pt x="0" y="673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20"/>
          <p:cNvSpPr/>
          <p:nvPr/>
        </p:nvSpPr>
        <p:spPr>
          <a:xfrm>
            <a:off x="4763" y="6016625"/>
            <a:ext cx="214312" cy="827088"/>
          </a:xfrm>
          <a:custGeom>
            <a:avLst/>
            <a:gdLst/>
            <a:ahLst/>
            <a:cxnLst/>
            <a:rect l="0" t="0" r="r" b="b"/>
            <a:pathLst>
              <a:path w="46" h="175">
                <a:moveTo>
                  <a:pt x="0" y="0"/>
                </a:moveTo>
                <a:cubicBezTo>
                  <a:pt x="11" y="59"/>
                  <a:pt x="26" y="118"/>
                  <a:pt x="45" y="174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1"/>
          <p:cNvSpPr/>
          <p:nvPr/>
        </p:nvSpPr>
        <p:spPr>
          <a:xfrm>
            <a:off x="14288" y="0"/>
            <a:ext cx="1562100" cy="2228850"/>
          </a:xfrm>
          <a:custGeom>
            <a:avLst/>
            <a:gdLst/>
            <a:ahLst/>
            <a:cxnLst/>
            <a:rect l="0" t="0" r="r" b="b"/>
            <a:pathLst>
              <a:path w="330" h="470">
                <a:moveTo>
                  <a:pt x="329" y="0"/>
                </a:moveTo>
                <a:cubicBezTo>
                  <a:pt x="189" y="133"/>
                  <a:pt x="69" y="288"/>
                  <a:pt x="0" y="469"/>
                </a:cubicBezTo>
              </a:path>
            </a:pathLst>
          </a:custGeom>
          <a:noFill/>
          <a:ln w="9360">
            <a:solidFill>
              <a:schemeClr val="tx1">
                <a:alpha val="20000"/>
              </a:schemeClr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22"/>
          <p:cNvSpPr/>
          <p:nvPr/>
        </p:nvSpPr>
        <p:spPr>
          <a:xfrm>
            <a:off x="800100" y="1700213"/>
            <a:ext cx="3675063" cy="503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23"/>
          <p:cNvSpPr/>
          <p:nvPr/>
        </p:nvSpPr>
        <p:spPr>
          <a:xfrm rot="10800000">
            <a:off x="2798763" y="5170488"/>
            <a:ext cx="315912" cy="2730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24"/>
          <p:cNvSpPr/>
          <p:nvPr/>
        </p:nvSpPr>
        <p:spPr>
          <a:xfrm>
            <a:off x="806450" y="2276475"/>
            <a:ext cx="3668713" cy="2624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674" name="PlaceHolder 25"/>
          <p:cNvSpPr>
            <a:spLocks noGrp="1"/>
          </p:cNvSpPr>
          <p:nvPr>
            <p:ph type="title"/>
          </p:nvPr>
        </p:nvSpPr>
        <p:spPr bwMode="auto">
          <a:xfrm>
            <a:off x="889000" y="2349500"/>
            <a:ext cx="3500438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28600" tIns="228600" rIns="228600" bIns="2286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Для правки текста заголовка щёлкните мышьюClick to edit Master title style</a:t>
            </a:r>
            <a:endParaRPr lang="ru-RU" smtClean="0"/>
          </a:p>
        </p:txBody>
      </p:sp>
      <p:sp>
        <p:nvSpPr>
          <p:cNvPr id="147" name="PlaceHolder 26"/>
          <p:cNvSpPr>
            <a:spLocks noGrp="1"/>
          </p:cNvSpPr>
          <p:nvPr>
            <p:ph type="dt"/>
          </p:nvPr>
        </p:nvSpPr>
        <p:spPr>
          <a:xfrm>
            <a:off x="804863" y="320675"/>
            <a:ext cx="36576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9.2.18</a:t>
            </a:r>
            <a:endParaRPr>
              <a:latin typeface="+mn-lt"/>
            </a:endParaRPr>
          </a:p>
        </p:txBody>
      </p:sp>
      <p:sp>
        <p:nvSpPr>
          <p:cNvPr id="148" name="PlaceHolder 27"/>
          <p:cNvSpPr>
            <a:spLocks noGrp="1"/>
          </p:cNvSpPr>
          <p:nvPr>
            <p:ph type="ftr"/>
          </p:nvPr>
        </p:nvSpPr>
        <p:spPr>
          <a:xfrm>
            <a:off x="804863" y="6227763"/>
            <a:ext cx="10588625" cy="31908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49" name="PlaceHolder 28"/>
          <p:cNvSpPr>
            <a:spLocks noGrp="1"/>
          </p:cNvSpPr>
          <p:nvPr>
            <p:ph type="sldNum"/>
          </p:nvPr>
        </p:nvSpPr>
        <p:spPr>
          <a:xfrm>
            <a:off x="10469563" y="320675"/>
            <a:ext cx="914400" cy="319088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8B8B8B"/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3A836C58-DCF6-4313-A7BF-ADD09EDF4264}" type="slidenum">
              <a:rPr lang="ru-RU"/>
              <a:pPr>
                <a:defRPr/>
              </a:pPr>
              <a:t>‹#›</a:t>
            </a:fld>
            <a:endParaRPr>
              <a:latin typeface="+mn-lt"/>
            </a:endParaRPr>
          </a:p>
        </p:txBody>
      </p:sp>
      <p:sp>
        <p:nvSpPr>
          <p:cNvPr id="150" name="PlaceHolder 29"/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/>
              <a:t>Для правки структуры щёлкните мышью</a:t>
            </a:r>
            <a:endParaRPr/>
          </a:p>
          <a:p>
            <a:pPr lvl="1"/>
            <a:r>
              <a:rPr lang="en-US"/>
              <a:t>Второй уровень структуры</a:t>
            </a:r>
            <a:endParaRPr/>
          </a:p>
          <a:p>
            <a:pPr lvl="2"/>
            <a:r>
              <a:rPr lang="en-US"/>
              <a:t>Третий уровень структуры</a:t>
            </a:r>
            <a:endParaRPr/>
          </a:p>
          <a:p>
            <a:pPr lvl="3"/>
            <a:r>
              <a:rPr lang="en-US"/>
              <a:t>Четвёртый уровень структуры</a:t>
            </a:r>
            <a:endParaRPr/>
          </a:p>
          <a:p>
            <a:pPr lvl="4"/>
            <a:r>
              <a:rPr lang="en-US"/>
              <a:t>Пятый уровень структуры</a:t>
            </a:r>
            <a:endParaRPr/>
          </a:p>
          <a:p>
            <a:pPr lvl="5"/>
            <a:r>
              <a:rPr lang="en-US"/>
              <a:t>Шестой уровень структуры</a:t>
            </a:r>
            <a:endParaRPr/>
          </a:p>
          <a:p>
            <a:pPr lvl="6"/>
            <a:r>
              <a:rPr lang="en-US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Shape 1"/>
          <p:cNvSpPr txBox="1">
            <a:spLocks noChangeArrowheads="1"/>
          </p:cNvSpPr>
          <p:nvPr/>
        </p:nvSpPr>
        <p:spPr bwMode="auto">
          <a:xfrm>
            <a:off x="1758950" y="1196753"/>
            <a:ext cx="8680450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0" anchor="b"/>
          <a:lstStyle/>
          <a:p>
            <a:pPr algn="ctr">
              <a:lnSpc>
                <a:spcPct val="80000"/>
              </a:lnSpc>
            </a:pPr>
            <a:r>
              <a:rPr lang="en-US" sz="4400" b="1" u="sng" dirty="0">
                <a:solidFill>
                  <a:srgbClr val="FFFEFF"/>
                </a:solidFill>
                <a:latin typeface="Calibri Light" pitchFamily="34" charset="0"/>
                <a:cs typeface="DejaVu Sans"/>
              </a:rPr>
              <a:t>ТЕМА</a:t>
            </a:r>
            <a:r>
              <a:rPr lang="en-US" sz="4400" b="1" dirty="0">
                <a:solidFill>
                  <a:srgbClr val="FFFEFF"/>
                </a:solidFill>
                <a:latin typeface="Calibri Light" pitchFamily="34" charset="0"/>
                <a:cs typeface="DejaVu Sans"/>
              </a:rPr>
              <a:t> </a:t>
            </a:r>
            <a:endParaRPr lang="ru-RU" sz="4400" b="1" dirty="0">
              <a:cs typeface="DejaVu Sans"/>
            </a:endParaRPr>
          </a:p>
        </p:txBody>
      </p:sp>
      <p:sp>
        <p:nvSpPr>
          <p:cNvPr id="41986" name="TextShape 2"/>
          <p:cNvSpPr txBox="1">
            <a:spLocks noChangeArrowheads="1"/>
          </p:cNvSpPr>
          <p:nvPr/>
        </p:nvSpPr>
        <p:spPr bwMode="auto">
          <a:xfrm>
            <a:off x="1758950" y="2564904"/>
            <a:ext cx="8674100" cy="266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algn="ctr"/>
            <a:r>
              <a:rPr lang="ru-RU" sz="3600" b="1" dirty="0">
                <a:solidFill>
                  <a:srgbClr val="FFFEFF"/>
                </a:solidFill>
                <a:latin typeface="Rockwell"/>
                <a:cs typeface="DejaVu Sans"/>
              </a:rPr>
              <a:t>ОБЩЕСТВЕННАЯ МЫСЛЬ ВТОРОЙ ПОЛОВИНЫ XVIII ВЕКА</a:t>
            </a:r>
            <a:endParaRPr lang="ru-RU" sz="3600" dirty="0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Shape 1"/>
          <p:cNvSpPr txBox="1">
            <a:spLocks noChangeArrowheads="1"/>
          </p:cNvSpPr>
          <p:nvPr/>
        </p:nvSpPr>
        <p:spPr bwMode="auto">
          <a:xfrm>
            <a:off x="766763" y="2349500"/>
            <a:ext cx="3838575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pPr algn="ctr">
              <a:lnSpc>
                <a:spcPct val="85000"/>
              </a:lnSpc>
            </a:pPr>
            <a:r>
              <a:rPr lang="en-US" sz="4000" b="1">
                <a:solidFill>
                  <a:srgbClr val="FFFFFF"/>
                </a:solidFill>
                <a:latin typeface="Calibri Light" pitchFamily="34" charset="0"/>
                <a:cs typeface="DejaVu Sans"/>
              </a:rPr>
              <a:t>ДОМАШНЕЕ
ЗАДАНИЕ</a:t>
            </a:r>
            <a:endParaRPr lang="ru-RU">
              <a:cs typeface="DejaVu Sans"/>
            </a:endParaRPr>
          </a:p>
        </p:txBody>
      </p:sp>
      <p:sp>
        <p:nvSpPr>
          <p:cNvPr id="51202" name="TextShape 2"/>
          <p:cNvSpPr txBox="1">
            <a:spLocks noChangeArrowheads="1"/>
          </p:cNvSpPr>
          <p:nvPr/>
        </p:nvSpPr>
        <p:spPr bwMode="auto">
          <a:xfrm>
            <a:off x="4583113" y="620713"/>
            <a:ext cx="7234237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ru-RU" sz="2800" b="1" dirty="0">
                <a:solidFill>
                  <a:srgbClr val="165986"/>
                </a:solidFill>
                <a:latin typeface="Rockwell"/>
                <a:cs typeface="DejaVu Sans"/>
              </a:rPr>
              <a:t>п.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28,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читать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,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отвечать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устно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на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вопросы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2800" b="1" dirty="0" err="1">
                <a:solidFill>
                  <a:srgbClr val="165986"/>
                </a:solidFill>
                <a:latin typeface="Rockwell"/>
                <a:cs typeface="DejaVu Sans"/>
              </a:rPr>
              <a:t>после</a:t>
            </a:r>
            <a:r>
              <a:rPr lang="en-US" sz="28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2800" b="1" dirty="0" err="1" smtClean="0">
                <a:solidFill>
                  <a:srgbClr val="165986"/>
                </a:solidFill>
                <a:latin typeface="Rockwell"/>
                <a:cs typeface="DejaVu Sans"/>
              </a:rPr>
              <a:t>параграфа</a:t>
            </a:r>
            <a:r>
              <a:rPr lang="ru-RU" sz="2800" b="1" dirty="0" smtClean="0">
                <a:solidFill>
                  <a:srgbClr val="165986"/>
                </a:solidFill>
                <a:latin typeface="Rockwell"/>
                <a:cs typeface="DejaVu Sans"/>
              </a:rPr>
              <a:t>.</a:t>
            </a:r>
          </a:p>
          <a:p>
            <a:pPr>
              <a:lnSpc>
                <a:spcPct val="120000"/>
              </a:lnSpc>
              <a:buSzPct val="110000"/>
            </a:pPr>
            <a:endParaRPr lang="ru-RU" sz="2800" dirty="0">
              <a:solidFill>
                <a:srgbClr val="165986"/>
              </a:solidFill>
              <a:cs typeface="DejaVu Sans"/>
            </a:endParaRPr>
          </a:p>
          <a:p>
            <a:r>
              <a:rPr lang="ru-RU" altLang="zh-CN" sz="2800" b="1" dirty="0" smtClean="0">
                <a:solidFill>
                  <a:srgbClr val="165986"/>
                </a:solidFill>
              </a:rPr>
              <a:t>Сообщения </a:t>
            </a:r>
            <a:r>
              <a:rPr lang="ru-RU" altLang="zh-CN" sz="2800" b="1" dirty="0">
                <a:solidFill>
                  <a:srgbClr val="165986"/>
                </a:solidFill>
              </a:rPr>
              <a:t>на след. урок о писателях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1 Антиох Дмитриевич Кантемир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2. Василий Кириллович Тредиаковский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3. Александр Петрович Сумароков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4. Денис Иванович Фонвизин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5. Василий Васильевич Капнист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6. Гавриил Романович Державин</a:t>
            </a:r>
          </a:p>
          <a:p>
            <a:r>
              <a:rPr lang="ru-RU" altLang="zh-CN" sz="2800" b="1" dirty="0">
                <a:solidFill>
                  <a:schemeClr val="folHlink"/>
                </a:solidFill>
              </a:rPr>
              <a:t>7. Николай Михайлович Карамзин</a:t>
            </a:r>
            <a:endParaRPr lang="ru-RU" sz="28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 idx="4294967295"/>
          </p:nvPr>
        </p:nvSpPr>
        <p:spPr>
          <a:xfrm>
            <a:off x="4800600" y="2205038"/>
            <a:ext cx="6767513" cy="3600450"/>
          </a:xfrm>
        </p:spPr>
        <p:txBody>
          <a:bodyPr/>
          <a:lstStyle/>
          <a:p>
            <a:pPr algn="l"/>
            <a:r>
              <a:rPr lang="ru-RU" altLang="zh-CN" sz="3200" b="1">
                <a:solidFill>
                  <a:schemeClr val="folHlink"/>
                </a:solidFill>
              </a:rPr>
              <a:t>План сообщения:</a:t>
            </a:r>
            <a:br>
              <a:rPr lang="ru-RU" altLang="zh-CN" sz="3200" b="1">
                <a:solidFill>
                  <a:schemeClr val="folHlink"/>
                </a:solidFill>
              </a:rPr>
            </a:br>
            <a:r>
              <a:rPr lang="ru-RU" altLang="zh-CN" sz="3200" b="1">
                <a:solidFill>
                  <a:schemeClr val="folHlink"/>
                </a:solidFill>
              </a:rPr>
              <a:t>1. </a:t>
            </a:r>
            <a:r>
              <a:rPr lang="ru-RU" altLang="zh-CN" sz="3200" b="1"/>
              <a:t>Годы жизни писателя, краткая биография.</a:t>
            </a:r>
            <a:br>
              <a:rPr lang="ru-RU" altLang="zh-CN" sz="3200" b="1"/>
            </a:br>
            <a:r>
              <a:rPr lang="ru-RU" altLang="zh-CN" sz="3200" b="1"/>
              <a:t>2. Известные произведения, в каком стиле, направлении написаны его произведения.</a:t>
            </a:r>
            <a:br>
              <a:rPr lang="ru-RU" altLang="zh-CN" sz="3200" b="1"/>
            </a:br>
            <a:r>
              <a:rPr lang="ru-RU" altLang="zh-CN" sz="3200" b="1"/>
              <a:t>3. Какие проблемы, темы затрагивал автор в своих произведениях</a:t>
            </a:r>
            <a:r>
              <a:rPr lang="ru-RU" altLang="zh-CN" sz="3200"/>
              <a:t>.</a:t>
            </a:r>
            <a:r>
              <a:rPr lang="ru-RU" altLang="zh-CN" sz="4000"/>
              <a:t/>
            </a:r>
            <a:br>
              <a:rPr lang="ru-RU" altLang="zh-CN" sz="4000"/>
            </a:br>
            <a:endParaRPr 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Shape 1"/>
          <p:cNvSpPr txBox="1">
            <a:spLocks noChangeArrowheads="1"/>
          </p:cNvSpPr>
          <p:nvPr/>
        </p:nvSpPr>
        <p:spPr bwMode="auto">
          <a:xfrm>
            <a:off x="3452794" y="1500174"/>
            <a:ext cx="5362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0" anchor="b"/>
          <a:lstStyle/>
          <a:p>
            <a:pPr algn="ctr"/>
            <a:r>
              <a:rPr lang="en-US" sz="3600" b="1" dirty="0" err="1">
                <a:solidFill>
                  <a:srgbClr val="FFFF00"/>
                </a:solidFill>
                <a:latin typeface="Calibri Light" pitchFamily="34" charset="0"/>
                <a:cs typeface="DejaVu Sans"/>
              </a:rPr>
              <a:t>Вопросы</a:t>
            </a:r>
            <a:r>
              <a:rPr lang="en-US" sz="3600" b="1" dirty="0">
                <a:solidFill>
                  <a:srgbClr val="FFFF00"/>
                </a:solidFill>
                <a:latin typeface="Calibri Light" pitchFamily="34" charset="0"/>
                <a:cs typeface="DejaVu Sans"/>
              </a:rPr>
              <a:t> </a:t>
            </a:r>
            <a:r>
              <a:rPr lang="en-US" sz="3600" b="1" dirty="0" err="1">
                <a:solidFill>
                  <a:srgbClr val="FFFF00"/>
                </a:solidFill>
                <a:latin typeface="Calibri Light" pitchFamily="34" charset="0"/>
                <a:cs typeface="DejaVu Sans"/>
              </a:rPr>
              <a:t>урока</a:t>
            </a:r>
            <a:r>
              <a:rPr lang="en-US" sz="3600" b="1" dirty="0">
                <a:solidFill>
                  <a:srgbClr val="FFFF00"/>
                </a:solidFill>
                <a:latin typeface="Calibri Light" pitchFamily="34" charset="0"/>
                <a:cs typeface="DejaVu Sans"/>
              </a:rPr>
              <a:t>: 
</a:t>
            </a:r>
            <a:endParaRPr lang="ru-RU" dirty="0">
              <a:cs typeface="DejaVu Sans"/>
            </a:endParaRPr>
          </a:p>
        </p:txBody>
      </p:sp>
      <p:sp>
        <p:nvSpPr>
          <p:cNvPr id="43010" name="TextShape 2"/>
          <p:cNvSpPr txBox="1">
            <a:spLocks noChangeArrowheads="1"/>
          </p:cNvSpPr>
          <p:nvPr/>
        </p:nvSpPr>
        <p:spPr bwMode="auto">
          <a:xfrm>
            <a:off x="3408363" y="2081213"/>
            <a:ext cx="5489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342900" indent="-342900">
              <a:buFontTx/>
              <a:buAutoNum type="arabicParenR"/>
            </a:pP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Как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идеи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Просвещения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воздействовали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на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умонастроения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образованной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части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российского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общества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?
</a:t>
            </a:r>
            <a:endParaRPr lang="ru-RU" sz="2400" b="1" dirty="0">
              <a:solidFill>
                <a:srgbClr val="FFFFFF"/>
              </a:solidFill>
              <a:latin typeface="Rockwell"/>
              <a:cs typeface="DejaVu Sans"/>
            </a:endParaRPr>
          </a:p>
          <a:p>
            <a:pPr marL="342900" indent="-342900">
              <a:buFontTx/>
              <a:buAutoNum type="arabicParenR"/>
            </a:pP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2)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Какие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проблемы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российской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жизни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оказывались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в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центре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внимания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русских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Rockwell"/>
                <a:cs typeface="DejaVu Sans"/>
              </a:rPr>
              <a:t>просветителей</a:t>
            </a:r>
            <a:r>
              <a:rPr lang="en-US" sz="2400" b="1" dirty="0">
                <a:solidFill>
                  <a:srgbClr val="FFFFFF"/>
                </a:solidFill>
                <a:latin typeface="Rockwell"/>
                <a:cs typeface="DejaVu Sans"/>
              </a:rPr>
              <a:t>?</a:t>
            </a:r>
            <a:endParaRPr lang="ru-RU" dirty="0"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Shape 1"/>
          <p:cNvSpPr txBox="1">
            <a:spLocks noChangeArrowheads="1"/>
          </p:cNvSpPr>
          <p:nvPr/>
        </p:nvSpPr>
        <p:spPr bwMode="auto">
          <a:xfrm>
            <a:off x="890588" y="2132857"/>
            <a:ext cx="3498850" cy="268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pPr algn="ctr">
              <a:lnSpc>
                <a:spcPct val="85000"/>
              </a:lnSpc>
            </a:pPr>
            <a:r>
              <a:rPr lang="en-US" sz="4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TextShape 2"/>
          <p:cNvSpPr txBox="1">
            <a:spLocks noChangeArrowheads="1"/>
          </p:cNvSpPr>
          <p:nvPr/>
        </p:nvSpPr>
        <p:spPr bwMode="auto">
          <a:xfrm>
            <a:off x="4799856" y="795338"/>
            <a:ext cx="6984776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SzPct val="110000"/>
              <a:buFont typeface="Wingdings" pitchFamily="2" charset="2"/>
              <a:buChar char=""/>
            </a:pP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Русская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журналистика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и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деятельность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Н.И. </a:t>
            </a:r>
            <a:r>
              <a:rPr lang="en-US" sz="4000" b="1" dirty="0" err="1" smtClean="0">
                <a:solidFill>
                  <a:srgbClr val="165986"/>
                </a:solidFill>
                <a:latin typeface="Rockwell"/>
                <a:cs typeface="DejaVu Sans"/>
              </a:rPr>
              <a:t>Новикова</a:t>
            </a:r>
            <a:endParaRPr lang="ru-RU" sz="4000" b="1" dirty="0">
              <a:solidFill>
                <a:srgbClr val="165986"/>
              </a:solidFill>
              <a:cs typeface="DejaVu Sans"/>
            </a:endParaRPr>
          </a:p>
          <a:p>
            <a:pPr algn="just">
              <a:buSzPct val="110000"/>
              <a:buFont typeface="Wingdings" pitchFamily="2" charset="2"/>
              <a:buChar char=""/>
            </a:pP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Крестьянский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вопрос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.</a:t>
            </a:r>
            <a:endParaRPr lang="ru-RU" sz="4000" b="1" dirty="0">
              <a:solidFill>
                <a:srgbClr val="165986"/>
              </a:solidFill>
              <a:cs typeface="DejaVu Sans"/>
            </a:endParaRPr>
          </a:p>
          <a:p>
            <a:pPr algn="just">
              <a:buSzPct val="110000"/>
              <a:buFont typeface="Wingdings" pitchFamily="2" charset="2"/>
              <a:buChar char=""/>
            </a:pP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Александр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Николаевич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Радищев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«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Путешествие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из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Петербурга</a:t>
            </a:r>
            <a:r>
              <a:rPr lang="en-US" sz="4000" b="1" dirty="0">
                <a:solidFill>
                  <a:srgbClr val="165986"/>
                </a:solidFill>
                <a:latin typeface="Rockwell"/>
                <a:cs typeface="DejaVu Sans"/>
              </a:rPr>
              <a:t> в </a:t>
            </a:r>
            <a:r>
              <a:rPr lang="en-US" sz="4000" b="1" dirty="0" err="1">
                <a:solidFill>
                  <a:srgbClr val="165986"/>
                </a:solidFill>
                <a:latin typeface="Rockwell"/>
                <a:cs typeface="DejaVu Sans"/>
              </a:rPr>
              <a:t>Москву</a:t>
            </a:r>
            <a:r>
              <a:rPr lang="en-US" sz="3600" b="1" dirty="0">
                <a:solidFill>
                  <a:srgbClr val="165986"/>
                </a:solidFill>
                <a:latin typeface="Rockwell"/>
                <a:cs typeface="DejaVu Sans"/>
              </a:rPr>
              <a:t>»</a:t>
            </a:r>
            <a:endParaRPr lang="ru-RU" b="1" dirty="0">
              <a:solidFill>
                <a:srgbClr val="165986"/>
              </a:solidFill>
              <a:cs typeface="DejaVu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Shape 1"/>
          <p:cNvSpPr txBox="1">
            <a:spLocks noChangeArrowheads="1"/>
          </p:cNvSpPr>
          <p:nvPr/>
        </p:nvSpPr>
        <p:spPr bwMode="auto">
          <a:xfrm>
            <a:off x="890588" y="2359025"/>
            <a:ext cx="349885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endParaRPr lang="ru-RU">
              <a:cs typeface="DejaVu Sans"/>
            </a:endParaRPr>
          </a:p>
        </p:txBody>
      </p:sp>
      <p:sp>
        <p:nvSpPr>
          <p:cNvPr id="46082" name="TextShape 2"/>
          <p:cNvSpPr txBox="1">
            <a:spLocks noChangeArrowheads="1"/>
          </p:cNvSpPr>
          <p:nvPr/>
        </p:nvSpPr>
        <p:spPr bwMode="auto">
          <a:xfrm>
            <a:off x="4964113" y="795338"/>
            <a:ext cx="64214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en-US" sz="3200" b="1">
                <a:solidFill>
                  <a:srgbClr val="165986"/>
                </a:solidFill>
                <a:latin typeface="Rockwell"/>
                <a:cs typeface="DejaVu Sans"/>
              </a:rPr>
              <a:t>Печатная тетрадь с. 83 № 13</a:t>
            </a:r>
            <a:endParaRPr lang="ru-RU">
              <a:solidFill>
                <a:srgbClr val="165986"/>
              </a:solidFill>
              <a:cs typeface="DejaVu San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60698" b="6019"/>
          <a:stretch>
            <a:fillRect/>
          </a:stretch>
        </p:blipFill>
        <p:spPr bwMode="auto">
          <a:xfrm>
            <a:off x="1271464" y="1628800"/>
            <a:ext cx="993710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Shape 1"/>
          <p:cNvSpPr txBox="1">
            <a:spLocks noChangeArrowheads="1"/>
          </p:cNvSpPr>
          <p:nvPr/>
        </p:nvSpPr>
        <p:spPr bwMode="auto">
          <a:xfrm>
            <a:off x="889000" y="2349500"/>
            <a:ext cx="3500438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r>
              <a:rPr lang="en-US" sz="4000" b="1">
                <a:solidFill>
                  <a:srgbClr val="FFFEFF"/>
                </a:solidFill>
                <a:latin typeface="Calibri Light" pitchFamily="34" charset="0"/>
                <a:cs typeface="DejaVu Sans"/>
              </a:rPr>
              <a:t>Масонство</a:t>
            </a:r>
            <a:endParaRPr lang="ru-RU" b="1">
              <a:cs typeface="DejaVu Sans"/>
            </a:endParaRPr>
          </a:p>
        </p:txBody>
      </p:sp>
      <p:sp>
        <p:nvSpPr>
          <p:cNvPr id="199" name="CustomShape 2"/>
          <p:cNvSpPr/>
          <p:nvPr/>
        </p:nvSpPr>
        <p:spPr>
          <a:xfrm>
            <a:off x="4673600" y="1988840"/>
            <a:ext cx="7183040" cy="297051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28600" tIns="228600" rIns="228600" bIns="228600" anchor="ctr"/>
          <a:lstStyle/>
          <a:p>
            <a:pPr algn="just">
              <a:lnSpc>
                <a:spcPct val="85000"/>
              </a:lnSpc>
            </a:pPr>
            <a:r>
              <a:rPr lang="ru-RU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елигиозно</a:t>
            </a:r>
            <a:r>
              <a:rPr lang="en-US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этическое движение. Возникло в начале </a:t>
            </a:r>
            <a:r>
              <a:rPr lang="en-US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 в. в Великобритании, распространилось во многих странах, в том числе в России. </a:t>
            </a:r>
            <a:endParaRPr lang="ru-RU" dirty="0">
              <a:solidFill>
                <a:srgbClr val="16598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Shape 1"/>
          <p:cNvSpPr txBox="1">
            <a:spLocks noChangeArrowheads="1"/>
          </p:cNvSpPr>
          <p:nvPr/>
        </p:nvSpPr>
        <p:spPr bwMode="auto">
          <a:xfrm>
            <a:off x="890588" y="2359025"/>
            <a:ext cx="349885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endParaRPr lang="ru-RU">
              <a:cs typeface="DejaVu Sans"/>
            </a:endParaRPr>
          </a:p>
        </p:txBody>
      </p:sp>
      <p:sp>
        <p:nvSpPr>
          <p:cNvPr id="49154" name="TextShape 2"/>
          <p:cNvSpPr txBox="1">
            <a:spLocks noChangeArrowheads="1"/>
          </p:cNvSpPr>
          <p:nvPr/>
        </p:nvSpPr>
        <p:spPr bwMode="auto">
          <a:xfrm>
            <a:off x="1127449" y="260648"/>
            <a:ext cx="10258102" cy="579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en-US" sz="3600" b="1" dirty="0" err="1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Печатная</a:t>
            </a:r>
            <a:r>
              <a:rPr lang="en-US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тетрадь</a:t>
            </a:r>
            <a:r>
              <a:rPr lang="en-US" sz="3600" b="1" dirty="0">
                <a:solidFill>
                  <a:srgbClr val="165986"/>
                </a:solidFill>
                <a:latin typeface="Times New Roman" pitchFamily="18" charset="0"/>
                <a:cs typeface="Times New Roman" pitchFamily="18" charset="0"/>
              </a:rPr>
              <a:t> с. 84 № 15</a:t>
            </a:r>
            <a:endParaRPr lang="ru-RU" sz="3600" dirty="0">
              <a:solidFill>
                <a:srgbClr val="16598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83832" y="980728"/>
            <a:ext cx="7200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Заполните таблицу «Проекты ограничения – отмены крепостного права». Кратко раскройте суть каждой идеи.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55440" y="3068960"/>
          <a:ext cx="10801200" cy="3350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7661"/>
                <a:gridCol w="6653539"/>
              </a:tblGrid>
              <a:tr h="111671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3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36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600" u="sng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Коробьин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1671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А.Я.Поленов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1671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А.Н.Радищев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99457" y="5877272"/>
            <a:ext cx="10585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выступал за ограничение крепостничества, а кто – за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постепенную отмену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Николаевич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Радищев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4326" t="12201" r="49213" b="9051"/>
          <a:stretch>
            <a:fillRect/>
          </a:stretch>
        </p:blipFill>
        <p:spPr bwMode="auto">
          <a:xfrm>
            <a:off x="5799326" y="471790"/>
            <a:ext cx="3969081" cy="50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32104" y="5877272"/>
            <a:ext cx="198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(1749-1802)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.3 прочитать, стр. 186-187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7848" y="1988840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Почему Екатерина ⅠⅠ называла  А.Н.Радищева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«бунтовщиком хуже Пугачева»?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Shape 1"/>
          <p:cNvSpPr txBox="1">
            <a:spLocks noChangeArrowheads="1"/>
          </p:cNvSpPr>
          <p:nvPr/>
        </p:nvSpPr>
        <p:spPr bwMode="auto">
          <a:xfrm>
            <a:off x="890588" y="2359025"/>
            <a:ext cx="349885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600" tIns="228600" rIns="228600" bIns="228600" anchor="ctr"/>
          <a:lstStyle/>
          <a:p>
            <a:endParaRPr lang="ru-RU">
              <a:cs typeface="DejaVu Sans"/>
            </a:endParaRPr>
          </a:p>
        </p:txBody>
      </p:sp>
      <p:sp>
        <p:nvSpPr>
          <p:cNvPr id="50178" name="TextShape 2"/>
          <p:cNvSpPr txBox="1">
            <a:spLocks noChangeArrowheads="1"/>
          </p:cNvSpPr>
          <p:nvPr/>
        </p:nvSpPr>
        <p:spPr bwMode="auto">
          <a:xfrm>
            <a:off x="4668838" y="795338"/>
            <a:ext cx="6716712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en-US" sz="4000" b="1">
                <a:solidFill>
                  <a:srgbClr val="165986"/>
                </a:solidFill>
                <a:latin typeface="Rockwell"/>
                <a:cs typeface="DejaVu Sans"/>
              </a:rPr>
              <a:t>Я сегодня узнал(а) о…..</a:t>
            </a:r>
            <a:endParaRPr lang="ru-RU">
              <a:solidFill>
                <a:srgbClr val="165986"/>
              </a:solidFill>
              <a:cs typeface="DejaVu Sans"/>
            </a:endParaRPr>
          </a:p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en-US" sz="4000" b="1">
                <a:solidFill>
                  <a:srgbClr val="165986"/>
                </a:solidFill>
                <a:latin typeface="Rockwell"/>
                <a:cs typeface="DejaVu Sans"/>
              </a:rPr>
              <a:t>Мне было интересно….</a:t>
            </a:r>
            <a:endParaRPr lang="ru-RU">
              <a:solidFill>
                <a:srgbClr val="165986"/>
              </a:solidFill>
              <a:cs typeface="DejaVu Sans"/>
            </a:endParaRPr>
          </a:p>
          <a:p>
            <a:pPr>
              <a:lnSpc>
                <a:spcPct val="120000"/>
              </a:lnSpc>
              <a:buSzPct val="110000"/>
              <a:buFont typeface="Wingdings" pitchFamily="2" charset="2"/>
              <a:buChar char=""/>
            </a:pPr>
            <a:r>
              <a:rPr lang="en-US" sz="4000" b="1">
                <a:solidFill>
                  <a:srgbClr val="165986"/>
                </a:solidFill>
                <a:latin typeface="Rockwell"/>
                <a:cs typeface="DejaVu Sans"/>
              </a:rPr>
              <a:t>Мне было трудно…</a:t>
            </a:r>
            <a:endParaRPr lang="ru-RU">
              <a:solidFill>
                <a:srgbClr val="165986"/>
              </a:solidFill>
              <a:cs typeface="DejaVu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1544" y="2852936"/>
            <a:ext cx="2018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214</Words>
  <Application>Microsoft Office PowerPoint</Application>
  <PresentationFormat>Произвольный</PresentationFormat>
  <Paragraphs>41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Александр Николаевич  Радищев</vt:lpstr>
      <vt:lpstr>п.3 прочитать, стр. 186-187</vt:lpstr>
      <vt:lpstr>Слайд 9</vt:lpstr>
      <vt:lpstr>Слайд 10</vt:lpstr>
      <vt:lpstr>План сообщения: 1. Годы жизни писателя, краткая биография. 2. Известные произведения, в каком стиле, направлении написаны его произведения. 3. Какие проблемы, темы затрагивал автор в своих произведениях.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20</cp:revision>
  <dcterms:modified xsi:type="dcterms:W3CDTF">2022-04-27T07:24:00Z</dcterms:modified>
</cp:coreProperties>
</file>