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-12464"/>
            <a:ext cx="2586156" cy="134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9366" y="476672"/>
            <a:ext cx="649463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04664" y="2492896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Значение насекомых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5056584"/>
            <a:ext cx="2069976" cy="1328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567342">
            <a:off x="795014" y="4982426"/>
            <a:ext cx="1681116" cy="154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36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259321">
            <a:off x="6015955" y="1544808"/>
            <a:ext cx="2095673" cy="144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1328579"/>
            <a:ext cx="2235669" cy="1490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33319">
            <a:off x="3863956" y="1440819"/>
            <a:ext cx="869382" cy="1404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30184" y="2878790"/>
            <a:ext cx="1120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Стрекозы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64340" y="2878790"/>
            <a:ext cx="126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Жужелицы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0200" y="2449693"/>
            <a:ext cx="1686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Божьи коровки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46" y="350100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Участвуют в почвообразовательных процессах.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24" y="94962"/>
            <a:ext cx="9140105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1.Снижают численность вредителей сельско-хозяйственных культур.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340" y="4960955"/>
            <a:ext cx="2090100" cy="139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177834" y="6352312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Личинки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14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877" y="988989"/>
            <a:ext cx="2081211" cy="1320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664158"/>
            <a:ext cx="261081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2808">
            <a:off x="3138183" y="995282"/>
            <a:ext cx="2539314" cy="2025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45627" y="2896406"/>
            <a:ext cx="997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Бабочки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1774" y="3004627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Шмели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1975" y="2309685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Пчёлы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46892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Пища для млекопитающих, птиц, рептилий.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Опылители растений.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877" y="4569616"/>
            <a:ext cx="2168775" cy="1583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8208" y="4792367"/>
            <a:ext cx="2596300" cy="172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2115">
            <a:off x="6184052" y="4876150"/>
            <a:ext cx="2294062" cy="1472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53926" y="6158682"/>
            <a:ext cx="738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Мухи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0128" y="6087229"/>
            <a:ext cx="970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97593" y="6271895"/>
            <a:ext cx="731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Жуки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1775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41</Words>
  <Application>Microsoft Office PowerPoint</Application>
  <PresentationFormat>Экран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Значение насекомых</vt:lpstr>
      <vt:lpstr>1.Снижают численность вредителей сельско-хозяйственных культур.</vt:lpstr>
      <vt:lpstr>3. Опылители растений.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насекомых</dc:title>
  <dc:creator>Anastasia</dc:creator>
  <cp:lastModifiedBy>apanf</cp:lastModifiedBy>
  <cp:revision>9</cp:revision>
  <dcterms:created xsi:type="dcterms:W3CDTF">2019-12-01T22:22:18Z</dcterms:created>
  <dcterms:modified xsi:type="dcterms:W3CDTF">2022-04-27T18:31:31Z</dcterms:modified>
</cp:coreProperties>
</file>