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гиф кошка на белом фон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176897"/>
            <a:ext cx="6172200" cy="46291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412776"/>
            <a:ext cx="4104456" cy="2160240"/>
          </a:xfrm>
        </p:spPr>
        <p:txBody>
          <a:bodyPr>
            <a:noAutofit/>
          </a:bodyPr>
          <a:lstStyle/>
          <a:p>
            <a:r>
              <a:rPr lang="en-US" sz="23900" dirty="0"/>
              <a:t>c</a:t>
            </a:r>
            <a:r>
              <a:rPr lang="en-US" sz="23900" u="sng" dirty="0">
                <a:solidFill>
                  <a:srgbClr val="FF0000"/>
                </a:solidFill>
              </a:rPr>
              <a:t>a</a:t>
            </a:r>
            <a:r>
              <a:rPr lang="en-US" sz="23900" dirty="0"/>
              <a:t>t</a:t>
            </a:r>
            <a:endParaRPr lang="ru-RU" sz="239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131840" y="3861048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131840" y="400506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24128" y="3861048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24128" y="400506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9592" y="836712"/>
            <a:ext cx="10775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4365104"/>
            <a:ext cx="13580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p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5678" y="354722"/>
            <a:ext cx="18293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nd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908720"/>
            <a:ext cx="201622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 [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412776"/>
            <a:ext cx="5544616" cy="2160240"/>
          </a:xfrm>
        </p:spPr>
        <p:txBody>
          <a:bodyPr>
            <a:noAutofit/>
          </a:bodyPr>
          <a:lstStyle/>
          <a:p>
            <a:r>
              <a:rPr lang="en-US" sz="23900" dirty="0"/>
              <a:t>p</a:t>
            </a:r>
            <a:r>
              <a:rPr lang="en-US" sz="23900" u="sng" dirty="0">
                <a:solidFill>
                  <a:srgbClr val="FF0000"/>
                </a:solidFill>
              </a:rPr>
              <a:t>e</a:t>
            </a:r>
            <a:r>
              <a:rPr lang="en-US" sz="23900" dirty="0"/>
              <a:t>n</a:t>
            </a:r>
            <a:endParaRPr lang="ru-RU" sz="239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43808" y="3861048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43808" y="400506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12160" y="3861048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012160" y="400506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 descr="Картинки по запросу гиф ручка на белом фон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25144"/>
            <a:ext cx="4104456" cy="23734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635896" y="908720"/>
            <a:ext cx="201622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[e] [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836712"/>
            <a:ext cx="12650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4653136"/>
            <a:ext cx="12186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6336" y="476672"/>
            <a:ext cx="12186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g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678161"/>
            <a:ext cx="6408712" cy="2160240"/>
          </a:xfrm>
        </p:spPr>
        <p:txBody>
          <a:bodyPr>
            <a:noAutofit/>
          </a:bodyPr>
          <a:lstStyle/>
          <a:p>
            <a:r>
              <a:rPr lang="en-US" sz="23900" dirty="0"/>
              <a:t>m</a:t>
            </a:r>
            <a:r>
              <a:rPr lang="en-US" sz="23900" u="sng" dirty="0">
                <a:solidFill>
                  <a:srgbClr val="FF0000"/>
                </a:solidFill>
              </a:rPr>
              <a:t>i</a:t>
            </a:r>
            <a:r>
              <a:rPr lang="en-US" sz="23900" dirty="0"/>
              <a:t>lk</a:t>
            </a:r>
            <a:endParaRPr lang="ru-RU" sz="23900" dirty="0"/>
          </a:p>
        </p:txBody>
      </p:sp>
      <p:cxnSp>
        <p:nvCxnSpPr>
          <p:cNvPr id="4" name="Прямая соединительная линия 3"/>
          <p:cNvCxnSpPr>
            <a:cxnSpLocks/>
          </p:cNvCxnSpPr>
          <p:nvPr/>
        </p:nvCxnSpPr>
        <p:spPr>
          <a:xfrm>
            <a:off x="2267744" y="4126433"/>
            <a:ext cx="216024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cxnSpLocks/>
          </p:cNvCxnSpPr>
          <p:nvPr/>
        </p:nvCxnSpPr>
        <p:spPr>
          <a:xfrm>
            <a:off x="2267744" y="4270449"/>
            <a:ext cx="216024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314536" y="4159193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314536" y="4288729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35896" y="908720"/>
            <a:ext cx="201622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 [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836712"/>
            <a:ext cx="9845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4679850"/>
            <a:ext cx="16898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nk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6336" y="476672"/>
            <a:ext cx="12666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g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xmlns="" id="{9721F70D-0664-4D42-B2D1-4B9C06C3D0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624" y="3857749"/>
            <a:ext cx="2644180" cy="264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5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678161"/>
            <a:ext cx="6984776" cy="2160240"/>
          </a:xfrm>
        </p:spPr>
        <p:txBody>
          <a:bodyPr>
            <a:noAutofit/>
          </a:bodyPr>
          <a:lstStyle/>
          <a:p>
            <a:r>
              <a:rPr lang="en-US" sz="23900" dirty="0" smtClean="0"/>
              <a:t>fr</a:t>
            </a:r>
            <a:r>
              <a:rPr lang="en-US" sz="23900" u="sng" dirty="0" smtClean="0">
                <a:solidFill>
                  <a:srgbClr val="FF0000"/>
                </a:solidFill>
              </a:rPr>
              <a:t>o</a:t>
            </a:r>
            <a:r>
              <a:rPr lang="en-US" sz="23900" dirty="0"/>
              <a:t>g</a:t>
            </a:r>
            <a:endParaRPr lang="ru-RU" sz="239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43808" y="4196890"/>
            <a:ext cx="122413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43808" y="4326426"/>
            <a:ext cx="122413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79912" y="1158436"/>
            <a:ext cx="237626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[ɒ] [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836712"/>
            <a:ext cx="14542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g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4679850"/>
            <a:ext cx="12666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6336" y="476672"/>
            <a:ext cx="12666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D0DFBAD0-C4F5-4BA4-9005-8A01B52CBA04}"/>
              </a:ext>
            </a:extLst>
          </p:cNvPr>
          <p:cNvCxnSpPr/>
          <p:nvPr/>
        </p:nvCxnSpPr>
        <p:spPr>
          <a:xfrm>
            <a:off x="6420460" y="4439491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2A96DC80-5607-4018-A2C9-CCA62CF419B0}"/>
              </a:ext>
            </a:extLst>
          </p:cNvPr>
          <p:cNvCxnSpPr/>
          <p:nvPr/>
        </p:nvCxnSpPr>
        <p:spPr>
          <a:xfrm>
            <a:off x="6420460" y="4293096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ÐÐ°ÑÑÐ¸Ð½ÐºÐ¸ Ð¿Ð¾ Ð·Ð°Ð¿ÑÐ¾ÑÑ ÑÐ¾Ð·Ð° Ð³Ð¸Ñ Ð½Ð° Ð±ÐµÐ»Ð¾Ð¼ ÑÐ¾Ð½Ðµ">
            <a:extLst>
              <a:ext uri="{FF2B5EF4-FFF2-40B4-BE49-F238E27FC236}">
                <a16:creationId xmlns:a16="http://schemas.microsoft.com/office/drawing/2014/main" xmlns="" id="{776EC3E0-8071-4A5E-8A93-011744E9DBC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1">
            <a:off x="6457096" y="4127329"/>
            <a:ext cx="4428045" cy="332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18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Ð¾Ð»Ð½ÑÐµ Ð³Ð¸Ñ">
            <a:extLst>
              <a:ext uri="{FF2B5EF4-FFF2-40B4-BE49-F238E27FC236}">
                <a16:creationId xmlns:a16="http://schemas.microsoft.com/office/drawing/2014/main" xmlns="" id="{EB97715D-FF66-4CD5-A4FC-8BF266C95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016" y="3352436"/>
            <a:ext cx="3052888" cy="305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880" y="1590126"/>
            <a:ext cx="4755109" cy="2160240"/>
          </a:xfrm>
        </p:spPr>
        <p:txBody>
          <a:bodyPr>
            <a:noAutofit/>
          </a:bodyPr>
          <a:lstStyle/>
          <a:p>
            <a:r>
              <a:rPr lang="en-US" sz="23900" dirty="0"/>
              <a:t>s</a:t>
            </a:r>
            <a:r>
              <a:rPr lang="en-US" sz="23900" u="sng" dirty="0">
                <a:solidFill>
                  <a:srgbClr val="FF0000"/>
                </a:solidFill>
              </a:rPr>
              <a:t>u</a:t>
            </a:r>
            <a:r>
              <a:rPr lang="en-US" sz="23900" dirty="0"/>
              <a:t>n</a:t>
            </a:r>
            <a:endParaRPr lang="ru-RU" sz="239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689704" y="402714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89704" y="4171160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652120" y="4027144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652120" y="4171160"/>
            <a:ext cx="79208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61006" y="830902"/>
            <a:ext cx="12666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4365104"/>
            <a:ext cx="19720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404664"/>
            <a:ext cx="12666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908720"/>
            <a:ext cx="2016224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[ʌ] [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13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50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cat</vt:lpstr>
      <vt:lpstr>pen</vt:lpstr>
      <vt:lpstr>milk</vt:lpstr>
      <vt:lpstr>frog</vt:lpstr>
      <vt:lpstr>sun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</dc:title>
  <dc:creator>User</dc:creator>
  <cp:lastModifiedBy>User</cp:lastModifiedBy>
  <cp:revision>8</cp:revision>
  <dcterms:created xsi:type="dcterms:W3CDTF">2019-09-20T06:52:54Z</dcterms:created>
  <dcterms:modified xsi:type="dcterms:W3CDTF">2019-09-23T08:21:56Z</dcterms:modified>
</cp:coreProperties>
</file>