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11"/>
  </p:handoutMasterIdLst>
  <p:sldIdLst>
    <p:sldId id="257" r:id="rId5"/>
    <p:sldId id="263" r:id="rId6"/>
    <p:sldId id="264" r:id="rId7"/>
    <p:sldId id="265" r:id="rId8"/>
    <p:sldId id="266" r:id="rId9"/>
    <p:sldId id="26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8" d="100"/>
          <a:sy n="58" d="100"/>
        </p:scale>
        <p:origin x="280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8" y="1898977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"/>
          <p:cNvSpPr>
            <a:spLocks noGrp="1"/>
          </p:cNvSpPr>
          <p:nvPr>
            <p:ph type="title"/>
          </p:nvPr>
        </p:nvSpPr>
        <p:spPr>
          <a:xfrm>
            <a:off x="3487706" y="385187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2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2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2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90" y="2585668"/>
            <a:ext cx="2417069" cy="345643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5290" y="2889345"/>
            <a:ext cx="2115316" cy="3145542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487706" y="385187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90" y="2585668"/>
            <a:ext cx="2417069" cy="34564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5290" y="2889345"/>
            <a:ext cx="2115316" cy="3145542"/>
          </a:xfrm>
          <a:prstGeom prst="rect">
            <a:avLst/>
          </a:prstGeom>
        </p:spPr>
      </p:pic>
      <p:sp>
        <p:nvSpPr>
          <p:cNvPr id="1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2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2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2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314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317" y="2744164"/>
            <a:ext cx="2298197" cy="329794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8984" y="2290011"/>
            <a:ext cx="1642875" cy="3752096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487706" y="385187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317" y="2744164"/>
            <a:ext cx="2298197" cy="32979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8984" y="2290011"/>
            <a:ext cx="1642875" cy="3752096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2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2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2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65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634" y="2399740"/>
            <a:ext cx="1463043" cy="36423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6106" y="2320491"/>
            <a:ext cx="2002540" cy="3721616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487706" y="385187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634" y="2399740"/>
            <a:ext cx="1463043" cy="364236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6106" y="2320491"/>
            <a:ext cx="2002540" cy="3721616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2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2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2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70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169" y="2195523"/>
            <a:ext cx="2176276" cy="38465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1446" y="2180283"/>
            <a:ext cx="2575565" cy="3861824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487706" y="385187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169" y="2195523"/>
            <a:ext cx="2176276" cy="38465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1446" y="2180283"/>
            <a:ext cx="2575565" cy="3861824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2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2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2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96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2101" y="505796"/>
            <a:ext cx="6388621" cy="448361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6549" y="1482683"/>
            <a:ext cx="6614173" cy="2529845"/>
          </a:xfrm>
          <a:prstGeom prst="rect">
            <a:avLst/>
          </a:prstGeom>
        </p:spPr>
      </p:pic>
      <p:sp>
        <p:nvSpPr>
          <p:cNvPr id="19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676968" y="2569705"/>
            <a:ext cx="6614173" cy="699587"/>
          </a:xfrm>
          <a:prstGeom prst="rect">
            <a:avLst/>
          </a:prstGeom>
        </p:spPr>
        <p:txBody>
          <a:bodyPr/>
          <a:lstStyle>
            <a:lvl1pPr>
              <a:defRPr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/>
              <a:t>О</a:t>
            </a:r>
            <a:r>
              <a:rPr lang="en-US" dirty="0"/>
              <a:t> </a:t>
            </a:r>
            <a:r>
              <a:rPr lang="ru-RU" dirty="0"/>
              <a:t>б</a:t>
            </a:r>
            <a:r>
              <a:rPr lang="en-US" dirty="0"/>
              <a:t> </a:t>
            </a:r>
            <a:r>
              <a:rPr lang="ru-RU" dirty="0"/>
              <a:t>р</a:t>
            </a:r>
            <a:r>
              <a:rPr lang="en-US" dirty="0"/>
              <a:t> </a:t>
            </a:r>
            <a:r>
              <a:rPr lang="ru-RU" dirty="0"/>
              <a:t>а</a:t>
            </a:r>
            <a:r>
              <a:rPr lang="en-US" dirty="0"/>
              <a:t> </a:t>
            </a:r>
            <a:r>
              <a:rPr lang="ru-RU" dirty="0"/>
              <a:t>з</a:t>
            </a:r>
            <a:r>
              <a:rPr lang="en-US" dirty="0"/>
              <a:t> </a:t>
            </a:r>
            <a:r>
              <a:rPr lang="ru-RU" dirty="0"/>
              <a:t>е</a:t>
            </a:r>
            <a:r>
              <a:rPr lang="en-US" dirty="0"/>
              <a:t> </a:t>
            </a:r>
            <a:r>
              <a:rPr lang="ru-RU" dirty="0"/>
              <a:t>ц</a:t>
            </a:r>
            <a:r>
              <a:rPr lang="en-US" dirty="0"/>
              <a:t>  </a:t>
            </a:r>
            <a:r>
              <a:rPr lang="ru-RU" dirty="0"/>
              <a:t>з</a:t>
            </a:r>
            <a:r>
              <a:rPr lang="en-US" dirty="0"/>
              <a:t> </a:t>
            </a:r>
            <a:r>
              <a:rPr lang="ru-RU" dirty="0"/>
              <a:t>а</a:t>
            </a:r>
            <a:r>
              <a:rPr lang="en-US" dirty="0"/>
              <a:t> </a:t>
            </a:r>
            <a:r>
              <a:rPr lang="ru-RU" dirty="0"/>
              <a:t>г</a:t>
            </a:r>
            <a:r>
              <a:rPr lang="en-US" dirty="0"/>
              <a:t> </a:t>
            </a:r>
            <a:r>
              <a:rPr lang="ru-RU" dirty="0"/>
              <a:t>о</a:t>
            </a:r>
            <a:r>
              <a:rPr lang="en-US" dirty="0"/>
              <a:t> </a:t>
            </a:r>
            <a:r>
              <a:rPr lang="ru-RU" dirty="0"/>
              <a:t>л</a:t>
            </a:r>
            <a:r>
              <a:rPr lang="en-US" dirty="0"/>
              <a:t> </a:t>
            </a:r>
            <a:r>
              <a:rPr lang="ru-RU" dirty="0"/>
              <a:t>о</a:t>
            </a:r>
            <a:r>
              <a:rPr lang="en-US" dirty="0"/>
              <a:t> </a:t>
            </a:r>
            <a:r>
              <a:rPr lang="ru-RU" dirty="0"/>
              <a:t>в</a:t>
            </a:r>
            <a:r>
              <a:rPr lang="en-US" dirty="0"/>
              <a:t> </a:t>
            </a:r>
            <a:r>
              <a:rPr lang="ru-RU" dirty="0"/>
              <a:t>к</a:t>
            </a:r>
            <a:r>
              <a:rPr lang="en-US" dirty="0"/>
              <a:t> </a:t>
            </a:r>
            <a:r>
              <a:rPr lang="ru-RU" dirty="0"/>
              <a:t>а</a:t>
            </a:r>
          </a:p>
        </p:txBody>
      </p:sp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886" y="2569705"/>
            <a:ext cx="1690142" cy="368398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8098" y="4089357"/>
            <a:ext cx="1563627" cy="195377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7302" y="1959719"/>
            <a:ext cx="2320644" cy="4083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6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4.44444E-6 L 0.00078 -0.1342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671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54167E-6 -4.44444E-6 L 0.00065 -0.16851 " pathEditMode="relative" rAng="0" ptsTypes="AA">
                                      <p:cBhvr>
                                        <p:cTn id="19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842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4.79167E-6 -4.44444E-6 L -0.0004 -0.17407 " pathEditMode="relative" rAng="0" ptsTypes="AA">
                                      <p:cBhvr>
                                        <p:cTn id="21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8704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04167E-6 2.96296E-6 L 0.1987 -0.00417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35" y="-208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54167E-6 -3.33333E-6 L -0.21927 0.0018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64" y="93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35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590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</p:sldLayoutIdLst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3.wav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3.wav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3.wav"/><Relationship Id="rId5" Type="http://schemas.openxmlformats.org/officeDocument/2006/relationships/image" Target="../media/image1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3.wav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5698" y="3292383"/>
            <a:ext cx="2115316" cy="3145542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352507" y="2477554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Перенос </a:t>
            </a:r>
            <a:r>
              <a:rPr lang="ru-RU" dirty="0" smtClean="0"/>
              <a:t>слов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7900" y="4416550"/>
            <a:ext cx="573534" cy="505026"/>
          </a:xfrm>
          <a:prstGeom prst="rect">
            <a:avLst/>
          </a:prstGeom>
        </p:spPr>
      </p:pic>
      <p:grpSp>
        <p:nvGrpSpPr>
          <p:cNvPr id="11" name="Group 2"/>
          <p:cNvGrpSpPr/>
          <p:nvPr/>
        </p:nvGrpSpPr>
        <p:grpSpPr>
          <a:xfrm>
            <a:off x="420982" y="3182206"/>
            <a:ext cx="2417069" cy="3456439"/>
            <a:chOff x="3344569" y="426786"/>
            <a:chExt cx="2417069" cy="3456439"/>
          </a:xfrm>
        </p:grpSpPr>
        <p:pic>
          <p:nvPicPr>
            <p:cNvPr id="12" name="Рисунок 6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344569" y="426786"/>
              <a:ext cx="1863051" cy="3456439"/>
            </a:xfrm>
            <a:prstGeom prst="rect">
              <a:avLst/>
            </a:prstGeom>
          </p:spPr>
        </p:pic>
        <p:pic>
          <p:nvPicPr>
            <p:cNvPr id="13" name="Рисунок 6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06898" y="2129883"/>
              <a:ext cx="754740" cy="379141"/>
            </a:xfrm>
            <a:prstGeom prst="rect">
              <a:avLst/>
            </a:prstGeom>
          </p:spPr>
        </p:pic>
      </p:grp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910604"/>
              </p:ext>
            </p:extLst>
          </p:nvPr>
        </p:nvGraphicFramePr>
        <p:xfrm>
          <a:off x="6729338" y="5943600"/>
          <a:ext cx="5462662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6266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Работу выполнила </a:t>
                      </a:r>
                    </a:p>
                    <a:p>
                      <a:r>
                        <a:rPr lang="ru-RU" dirty="0" err="1" smtClean="0"/>
                        <a:t>Аталикова</a:t>
                      </a:r>
                      <a:r>
                        <a:rPr lang="ru-RU" dirty="0" smtClean="0"/>
                        <a:t> Милана Эдуардовна</a:t>
                      </a:r>
                    </a:p>
                    <a:p>
                      <a:r>
                        <a:rPr lang="ru-RU" dirty="0" smtClean="0"/>
                        <a:t>Учитель</a:t>
                      </a:r>
                      <a:r>
                        <a:rPr lang="ru-RU" baseline="0" dirty="0" smtClean="0"/>
                        <a:t> начальных классов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4.16667E-6 7.40741E-7 L -0.19362 0.00648 " pathEditMode="relative" rAng="0" ptsTypes="AA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87" y="32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5E-6 4.81481E-6 C 0.00443 -0.00741 0.01992 -0.01413 0.02565 -0.01413 C 0.06016 -0.01413 0.09584 0.09884 0.09584 0.21203 C 0.09584 0.15486 0.1138 0.09884 0.13047 0.09884 C 0.14831 0.09884 0.16498 0.15555 0.16498 0.21203 C 0.16498 0.18379 0.17383 0.15486 0.18282 0.15486 C 0.19167 0.15486 0.20065 0.18287 0.20065 0.21203 C 0.20065 0.19722 0.20521 0.18379 0.20951 0.18379 C 0.21407 0.18379 0.21836 0.19814 0.21836 0.21203 C 0.21836 0.20439 0.22058 0.19722 0.22292 0.19722 C 0.22409 0.19722 0.22735 0.20486 0.22735 0.21203 C 0.22735 0.2081 0.22852 0.20439 0.22956 0.20439 C 0.22956 0.20532 0.23177 0.20787 0.23177 0.21203 C 0.23177 0.20995 0.23177 0.2081 0.23295 0.2081 C 0.23295 0.20902 0.23412 0.21018 0.23412 0.21203 C 0.23412 0.21111 0.23412 0.20995 0.23412 0.20902 C 0.23529 0.20902 0.23529 0.20995 0.23529 0.21111 C 0.23646 0.21111 0.23646 0.21018 0.23646 0.20902 C 0.23763 0.20902 0.23763 0.20995 0.23763 0.21111 " pathEditMode="relative" rAng="0" ptsTypes="AAAAAAAAAAAAAAAAAAA">
                                      <p:cBhvr>
                                        <p:cTn id="1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75" y="9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7706" y="385186"/>
            <a:ext cx="5366479" cy="2761200"/>
          </a:xfrm>
        </p:spPr>
        <p:txBody>
          <a:bodyPr/>
          <a:lstStyle/>
          <a:p>
            <a:r>
              <a:rPr lang="ru-RU" dirty="0" smtClean="0"/>
              <a:t>Слова переносятся на другую строку  только по слогам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080" y="2585668"/>
            <a:ext cx="2417069" cy="34564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4287" y="2896565"/>
            <a:ext cx="2115316" cy="3145542"/>
          </a:xfrm>
          <a:prstGeom prst="rect">
            <a:avLst/>
          </a:prstGeom>
        </p:spPr>
      </p:pic>
      <p:sp>
        <p:nvSpPr>
          <p:cNvPr id="8" name="Прямоугольник 7">
            <a:hlinkClick r:id="" action="ppaction://hlinkshowjump?jump=nextslide">
              <a:snd r:embed="rId5" name="chimes.wav"/>
            </a:hlinkClick>
          </p:cNvPr>
          <p:cNvSpPr/>
          <p:nvPr/>
        </p:nvSpPr>
        <p:spPr>
          <a:xfrm>
            <a:off x="4156214" y="3473014"/>
            <a:ext cx="3989008" cy="71640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Гвоз-ди-ки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56214" y="4445326"/>
            <a:ext cx="3989008" cy="71640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Г-воз-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ди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-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ки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56214" y="5417638"/>
            <a:ext cx="3989008" cy="71640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Гво-зди-ки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544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5B34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1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4B4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9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1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4B4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7706" y="385186"/>
            <a:ext cx="5366479" cy="2761200"/>
          </a:xfrm>
        </p:spPr>
        <p:txBody>
          <a:bodyPr/>
          <a:lstStyle/>
          <a:p>
            <a:r>
              <a:rPr lang="ru-RU" dirty="0" smtClean="0"/>
              <a:t>Буквы «</a:t>
            </a:r>
            <a:r>
              <a:rPr lang="ru-RU" dirty="0" err="1" smtClean="0"/>
              <a:t>ъ,ь,й</a:t>
            </a:r>
            <a:r>
              <a:rPr lang="ru-RU" dirty="0" smtClean="0"/>
              <a:t>» не отрываем от предыдущего слога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801" y="3040221"/>
            <a:ext cx="2298197" cy="32979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4417" y="2586068"/>
            <a:ext cx="1642875" cy="3752096"/>
          </a:xfrm>
          <a:prstGeom prst="rect">
            <a:avLst/>
          </a:prstGeom>
        </p:spPr>
      </p:pic>
      <p:sp>
        <p:nvSpPr>
          <p:cNvPr id="9" name="Прямоугольник 8">
            <a:hlinkClick r:id="" action="ppaction://hlinkshowjump?jump=nextslide">
              <a:snd r:embed="rId5" name="chimes.wav"/>
            </a:hlinkClick>
          </p:cNvPr>
          <p:cNvSpPr/>
          <p:nvPr/>
        </p:nvSpPr>
        <p:spPr>
          <a:xfrm>
            <a:off x="4156214" y="4442679"/>
            <a:ext cx="3989008" cy="71640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Конь-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ки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56214" y="3463958"/>
            <a:ext cx="3989008" cy="71640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Кон-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ьки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56214" y="5417638"/>
            <a:ext cx="3989008" cy="71640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Коньк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-и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54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5B34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1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4B4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1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4B4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8400" y="385200"/>
            <a:ext cx="5366479" cy="2761200"/>
          </a:xfrm>
        </p:spPr>
        <p:txBody>
          <a:bodyPr/>
          <a:lstStyle/>
          <a:p>
            <a:r>
              <a:rPr lang="ru-RU" dirty="0" smtClean="0"/>
              <a:t>Нельзя переносить или оставлять одну букву на строке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317" y="2788041"/>
            <a:ext cx="1463043" cy="36423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3143" y="2708792"/>
            <a:ext cx="2002540" cy="37216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112357" y="2337286"/>
            <a:ext cx="410058" cy="371506"/>
          </a:xfrm>
          <a:prstGeom prst="rect">
            <a:avLst/>
          </a:prstGeom>
        </p:spPr>
      </p:pic>
      <p:sp>
        <p:nvSpPr>
          <p:cNvPr id="9" name="Прямоугольник 8">
            <a:hlinkClick r:id="" action="ppaction://hlinkshowjump?jump=nextslide">
              <a:snd r:embed="rId6" name="chimes.wav"/>
            </a:hlinkClick>
          </p:cNvPr>
          <p:cNvSpPr/>
          <p:nvPr/>
        </p:nvSpPr>
        <p:spPr>
          <a:xfrm>
            <a:off x="4156214" y="5417638"/>
            <a:ext cx="3989008" cy="71640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Ед-ва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56214" y="4445326"/>
            <a:ext cx="3989008" cy="71640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Едв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-а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56214" y="3473014"/>
            <a:ext cx="3989008" cy="71640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Е-два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568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0833E-6 -4.07407E-6 C -0.06419 -0.00926 -0.12356 -0.03263 -0.19192 -0.02708 C -0.24049 -0.0206 -0.2862 -0.01666 -0.33294 0.02848 C -0.38672 0.08033 -0.42734 0.13403 -0.44922 0.19561 L -0.55403 0.48033 " pathEditMode="relative" rAng="20040000" ptsTypes="AAAAA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586" y="13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5B34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1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4B4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1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4B4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7706" y="385186"/>
            <a:ext cx="5366479" cy="2761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 переносе слов с удвоенным согласным одну согласную оставляй на строке, а другую перенеси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32" y="2398215"/>
            <a:ext cx="2176276" cy="38465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6558" y="2382975"/>
            <a:ext cx="2575565" cy="3861824"/>
          </a:xfrm>
          <a:prstGeom prst="rect">
            <a:avLst/>
          </a:prstGeom>
        </p:spPr>
      </p:pic>
      <p:sp>
        <p:nvSpPr>
          <p:cNvPr id="11" name="Прямоугольник 10">
            <a:hlinkClick r:id="" action="ppaction://hlinkshowjump?jump=nextslide">
              <a:snd r:embed="rId5" name="chimes.wav"/>
            </a:hlinkClick>
          </p:cNvPr>
          <p:cNvSpPr/>
          <p:nvPr/>
        </p:nvSpPr>
        <p:spPr>
          <a:xfrm>
            <a:off x="4156214" y="3473014"/>
            <a:ext cx="3989008" cy="71640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Длин-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ный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56214" y="4445326"/>
            <a:ext cx="3989008" cy="71640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Длинн-ый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56214" y="5417638"/>
            <a:ext cx="3989008" cy="71640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Дли-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нный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79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5B34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1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4B4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9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1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4B4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9808" y="2569705"/>
            <a:ext cx="6614173" cy="699587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dirty="0" smtClean="0"/>
              <a:t>М</a:t>
            </a:r>
            <a:r>
              <a:rPr lang="en-US" dirty="0" smtClean="0"/>
              <a:t> </a:t>
            </a:r>
            <a:r>
              <a:rPr lang="ru-RU" dirty="0" smtClean="0"/>
              <a:t>о</a:t>
            </a:r>
            <a:r>
              <a:rPr lang="en-US" dirty="0" smtClean="0"/>
              <a:t> </a:t>
            </a:r>
            <a:r>
              <a:rPr lang="ru-RU" dirty="0" smtClean="0"/>
              <a:t>л</a:t>
            </a:r>
            <a:r>
              <a:rPr lang="en-US" dirty="0" smtClean="0"/>
              <a:t> </a:t>
            </a:r>
            <a:r>
              <a:rPr lang="ru-RU" dirty="0" smtClean="0"/>
              <a:t>о</a:t>
            </a:r>
            <a:r>
              <a:rPr lang="en-US" dirty="0" smtClean="0"/>
              <a:t> </a:t>
            </a:r>
            <a:r>
              <a:rPr lang="ru-RU" dirty="0" smtClean="0"/>
              <a:t>д</a:t>
            </a:r>
            <a:r>
              <a:rPr lang="en-US" dirty="0" smtClean="0"/>
              <a:t> </a:t>
            </a:r>
            <a:r>
              <a:rPr lang="ru-RU" dirty="0" smtClean="0"/>
              <a:t>е</a:t>
            </a:r>
            <a:r>
              <a:rPr lang="en-US" dirty="0" smtClean="0"/>
              <a:t> </a:t>
            </a:r>
            <a:r>
              <a:rPr lang="ru-RU" dirty="0" smtClean="0"/>
              <a:t>ц</a:t>
            </a:r>
            <a:r>
              <a:rPr lang="en-US" dirty="0" smtClean="0"/>
              <a:t> 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8968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2FF6AE2C-0855-4436-BAB0-964168DB80F7}" vid="{82FFDBF2-270A-4196-BBA2-1947BAF14E3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2C15FF-1675-4B64-8D0C-D78E36D0F68C}">
  <ds:schemaRefs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sharepoint/v3"/>
    <ds:schemaRef ds:uri="2547570a-e5f4-4946-a4c3-82580e42479e"/>
    <ds:schemaRef ds:uri="6ee78bd2-4339-4042-adc0-bcc646419980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F67FFB0-F441-4120-8FA0-C46780EE30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F8F9056-19CC-403D-A4E3-D0BFC3D9E63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с играющими детьми</Template>
  <TotalTime>0</TotalTime>
  <Words>70</Words>
  <Application>Microsoft Office PowerPoint</Application>
  <PresentationFormat>Широкоэкранный</PresentationFormat>
  <Paragraphs>21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Segoe UI</vt:lpstr>
      <vt:lpstr>Тема1</vt:lpstr>
      <vt:lpstr>Презентация PowerPoint</vt:lpstr>
      <vt:lpstr>Слова переносятся на другую строку  только по слогам</vt:lpstr>
      <vt:lpstr>Буквы «ъ,ь,й» не отрываем от предыдущего слога</vt:lpstr>
      <vt:lpstr>Нельзя переносить или оставлять одну букву на строке</vt:lpstr>
      <vt:lpstr>При переносе слов с удвоенным согласным одну согласную оставляй на строке, а другую перенеси </vt:lpstr>
      <vt:lpstr>М о л о д е ц !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2022-04-27T06:49:45Z</dcterms:created>
  <dcterms:modified xsi:type="dcterms:W3CDTF">2022-04-27T07:59:19Z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