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908720"/>
            <a:ext cx="6777318" cy="221099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Интегрированное занятие</a:t>
            </a:r>
            <a:br>
              <a:rPr lang="ru-RU" sz="3200" dirty="0" smtClean="0"/>
            </a:br>
            <a:r>
              <a:rPr lang="ru-RU" sz="3200" dirty="0" smtClean="0"/>
              <a:t>«По страницам книги Знаний»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Воспитатель ВКК: </a:t>
            </a:r>
            <a:r>
              <a:rPr lang="ru-RU" dirty="0" err="1" smtClean="0"/>
              <a:t>Кольб</a:t>
            </a:r>
            <a:r>
              <a:rPr lang="ru-RU" dirty="0" smtClean="0"/>
              <a:t>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846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868" y="2247900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590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868" y="2247900"/>
            <a:ext cx="3878263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220486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578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120680" cy="43937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КОНЕЦ!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59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Ворота вежливости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76872"/>
            <a:ext cx="6086794" cy="3672408"/>
          </a:xfrm>
        </p:spPr>
      </p:pic>
    </p:spTree>
    <p:extLst>
      <p:ext uri="{BB962C8B-B14F-4D97-AF65-F5344CB8AC3E}">
        <p14:creationId xmlns:p14="http://schemas.microsoft.com/office/powerpoint/2010/main" val="283319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58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1" y="2247900"/>
            <a:ext cx="517101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047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64904"/>
            <a:ext cx="2981300" cy="2981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547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71942" cy="1202660"/>
          </a:xfrm>
        </p:spPr>
        <p:txBody>
          <a:bodyPr/>
          <a:lstStyle/>
          <a:p>
            <a:r>
              <a:rPr lang="ru-RU" sz="4400" b="1" dirty="0" smtClean="0"/>
              <a:t>Игра «Путаница»</a:t>
            </a:r>
            <a:br>
              <a:rPr lang="ru-RU" sz="4400" b="1" dirty="0" smtClean="0"/>
            </a:br>
            <a:r>
              <a:rPr lang="ru-RU" sz="4400" b="1" dirty="0" smtClean="0"/>
              <a:t> найди ошибку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2132856"/>
            <a:ext cx="3816424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Мусор убирает Сашу.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2132856"/>
            <a:ext cx="3744416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Саша убирает мусор.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708920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Куры кормят Машу.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270892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Маша кормит кур.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3284984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 репке растёт грядка.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328498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 грядке растёт репка.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3861048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Стул укатился под клубок.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860032" y="386104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Клубок укатился под стул.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443711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Календарь смотрит на Колю.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04048" y="443711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Коля смотрит на календарь.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611560" y="501317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Шёлковый галстук купил Гришу.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860032" y="5013176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Гриша купил шёлковый галстук.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827584" y="558924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Зимой в саду расцвели яблони.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860032" y="558924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Весной в саду расцвели яблони.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5501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804" y="2247900"/>
            <a:ext cx="3450392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150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57" y="2247900"/>
            <a:ext cx="2738886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56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136" y="2247900"/>
            <a:ext cx="436372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956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50</TotalTime>
  <Words>92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 Интегрированное занятие «По страницам книги Знаний»</vt:lpstr>
      <vt:lpstr>Ворота вежливости</vt:lpstr>
      <vt:lpstr>1</vt:lpstr>
      <vt:lpstr>2</vt:lpstr>
      <vt:lpstr>3</vt:lpstr>
      <vt:lpstr>Игра «Путаница»  найди ошибку</vt:lpstr>
      <vt:lpstr>3</vt:lpstr>
      <vt:lpstr>4</vt:lpstr>
      <vt:lpstr>5</vt:lpstr>
      <vt:lpstr>5</vt:lpstr>
      <vt:lpstr>6</vt:lpstr>
      <vt:lpstr>7</vt:lpstr>
      <vt:lpstr>КОНЕЦ!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Интегрированное занятие «По страницам книги Знаний»</dc:title>
  <dc:creator>user01</dc:creator>
  <cp:lastModifiedBy>user</cp:lastModifiedBy>
  <cp:revision>7</cp:revision>
  <dcterms:created xsi:type="dcterms:W3CDTF">2022-04-13T10:36:10Z</dcterms:created>
  <dcterms:modified xsi:type="dcterms:W3CDTF">2022-04-15T17:08:03Z</dcterms:modified>
</cp:coreProperties>
</file>