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6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1832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0827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287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4294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8201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6733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345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7762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4616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466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4183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A22E8-54B4-4EE3-A2CF-61386B93D48F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85A0B-2608-4178-AAD8-41F8E1AC92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7873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алашниковаИН\Desktop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0488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КалашниковаИН\Desktop\sl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6670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КалашниковаИН\Desktop\sl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3948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КалашниковаИН\Desktop\slid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8083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КалашниковаИН\Desktop\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8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КалашниковаИН\Desktop\slide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12670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КалашниковаИН\Desktop\slide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7946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КалашниковаИН\Desktop\slide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574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КалашниковаИН\Desktop\slide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8399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КалашниковаИН\Desktop\slide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7167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КалашниковаИН\Desktop\slide_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2507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лашниковаИН\Desktop\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7830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КалашниковаИН\Desktop\slide_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1674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лашниковаИН\Desktop\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5701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лашниковаИН\Desktop\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6597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алашниковаИН\Desktop\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1098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алашниковаИН\Desktop\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29736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лашниковаИН\Desktop\slide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8373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алашниковаИН\Desktop\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2466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алашниковаИН\Desktop\slide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5601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Калашникова Ирина Набатовна</dc:creator>
  <cp:lastModifiedBy>User</cp:lastModifiedBy>
  <cp:revision>3</cp:revision>
  <dcterms:created xsi:type="dcterms:W3CDTF">2019-10-22T07:10:18Z</dcterms:created>
  <dcterms:modified xsi:type="dcterms:W3CDTF">2019-11-19T12:40:52Z</dcterms:modified>
</cp:coreProperties>
</file>