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68" r:id="rId3"/>
    <p:sldId id="257" r:id="rId4"/>
    <p:sldId id="265" r:id="rId5"/>
    <p:sldId id="259" r:id="rId6"/>
    <p:sldId id="264" r:id="rId7"/>
    <p:sldId id="261" r:id="rId8"/>
    <p:sldId id="262" r:id="rId9"/>
    <p:sldId id="266" r:id="rId10"/>
    <p:sldId id="267" r:id="rId11"/>
    <p:sldId id="263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88" d="100"/>
          <a:sy n="88" d="100"/>
        </p:scale>
        <p:origin x="1843" y="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BBF6E0-0856-4D92-A0F2-AA6460767BA2}" type="datetimeFigureOut">
              <a:rPr lang="ru-RU" smtClean="0"/>
              <a:pPr/>
              <a:t>27.04.2022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A778DA-335F-40E0-B047-372892D4A0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BBF6E0-0856-4D92-A0F2-AA6460767BA2}" type="datetimeFigureOut">
              <a:rPr lang="ru-RU" smtClean="0"/>
              <a:pPr/>
              <a:t>27.04.2022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A778DA-335F-40E0-B047-372892D4A0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BBF6E0-0856-4D92-A0F2-AA6460767BA2}" type="datetimeFigureOut">
              <a:rPr lang="ru-RU" smtClean="0"/>
              <a:pPr/>
              <a:t>27.04.2022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A778DA-335F-40E0-B047-372892D4A0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BBF6E0-0856-4D92-A0F2-AA6460767BA2}" type="datetimeFigureOut">
              <a:rPr lang="ru-RU" smtClean="0"/>
              <a:pPr/>
              <a:t>27.04.2022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A778DA-335F-40E0-B047-372892D4A0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BBF6E0-0856-4D92-A0F2-AA6460767BA2}" type="datetimeFigureOut">
              <a:rPr lang="ru-RU" smtClean="0"/>
              <a:pPr/>
              <a:t>27.04.2022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A778DA-335F-40E0-B047-372892D4A0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BBF6E0-0856-4D92-A0F2-AA6460767BA2}" type="datetimeFigureOut">
              <a:rPr lang="ru-RU" smtClean="0"/>
              <a:pPr/>
              <a:t>27.04.2022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A778DA-335F-40E0-B047-372892D4A0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BBF6E0-0856-4D92-A0F2-AA6460767BA2}" type="datetimeFigureOut">
              <a:rPr lang="ru-RU" smtClean="0"/>
              <a:pPr/>
              <a:t>27.04.2022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A778DA-335F-40E0-B047-372892D4A0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BBF6E0-0856-4D92-A0F2-AA6460767BA2}" type="datetimeFigureOut">
              <a:rPr lang="ru-RU" smtClean="0"/>
              <a:pPr/>
              <a:t>27.04.2022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A778DA-335F-40E0-B047-372892D4A0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BBF6E0-0856-4D92-A0F2-AA6460767BA2}" type="datetimeFigureOut">
              <a:rPr lang="ru-RU" smtClean="0"/>
              <a:pPr/>
              <a:t>27.04.2022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A778DA-335F-40E0-B047-372892D4A0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BBF6E0-0856-4D92-A0F2-AA6460767BA2}" type="datetimeFigureOut">
              <a:rPr lang="ru-RU" smtClean="0"/>
              <a:pPr/>
              <a:t>27.04.2022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A778DA-335F-40E0-B047-372892D4A0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BBF6E0-0856-4D92-A0F2-AA6460767BA2}" type="datetimeFigureOut">
              <a:rPr lang="ru-RU" smtClean="0"/>
              <a:pPr/>
              <a:t>27.04.2022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7A778DA-335F-40E0-B047-372892D4A09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7BBF6E0-0856-4D92-A0F2-AA6460767BA2}" type="datetimeFigureOut">
              <a:rPr lang="ru-RU" smtClean="0"/>
              <a:pPr/>
              <a:t>27.04.2022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7A778DA-335F-40E0-B047-372892D4A09C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7" Type="http://schemas.openxmlformats.org/officeDocument/2006/relationships/image" Target="../media/image34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3.jpeg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88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История денег</a:t>
            </a:r>
            <a:endParaRPr lang="ru-RU" sz="88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073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Вот так чеканят и печатают современные  деньги.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Users\User\Desktop\1387845532_1-2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395536" y="1988840"/>
            <a:ext cx="2952328" cy="2289991"/>
          </a:xfrm>
          <a:prstGeom prst="rect">
            <a:avLst/>
          </a:prstGeom>
          <a:noFill/>
        </p:spPr>
      </p:pic>
      <p:pic>
        <p:nvPicPr>
          <p:cNvPr id="2051" name="Picture 3" descr="C:\Users\User\Desktop\tvoibiz_00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1844824"/>
            <a:ext cx="4414521" cy="2522685"/>
          </a:xfrm>
          <a:prstGeom prst="rect">
            <a:avLst/>
          </a:prstGeom>
          <a:noFill/>
        </p:spPr>
      </p:pic>
      <p:pic>
        <p:nvPicPr>
          <p:cNvPr id="2052" name="Picture 4" descr="C:\Users\User\Desktop\228751_s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88024" y="4725144"/>
            <a:ext cx="4020614" cy="1972072"/>
          </a:xfrm>
          <a:prstGeom prst="rect">
            <a:avLst/>
          </a:prstGeom>
          <a:noFill/>
        </p:spPr>
      </p:pic>
      <p:pic>
        <p:nvPicPr>
          <p:cNvPr id="2053" name="Picture 5" descr="C:\Users\User\Desktop\0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3528" y="4581128"/>
            <a:ext cx="3240360" cy="207023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Монеты современной России.</a:t>
            </a:r>
            <a:endParaRPr lang="ru-RU" dirty="0"/>
          </a:p>
        </p:txBody>
      </p:sp>
      <p:pic>
        <p:nvPicPr>
          <p:cNvPr id="20483" name="Picture 3" descr="C:\Users\User\Desktop\rubli2003spm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988840"/>
            <a:ext cx="3528391" cy="2334619"/>
          </a:xfrm>
          <a:prstGeom prst="rect">
            <a:avLst/>
          </a:prstGeom>
          <a:noFill/>
        </p:spPr>
      </p:pic>
      <p:pic>
        <p:nvPicPr>
          <p:cNvPr id="20484" name="Picture 4" descr="C:\Users\User\Desktop\822800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80112" y="1844824"/>
            <a:ext cx="2088232" cy="1296144"/>
          </a:xfrm>
          <a:prstGeom prst="rect">
            <a:avLst/>
          </a:prstGeom>
          <a:noFill/>
        </p:spPr>
      </p:pic>
      <p:pic>
        <p:nvPicPr>
          <p:cNvPr id="20485" name="Picture 5" descr="C:\Users\User\Desktop\250042b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94570" y="3356992"/>
            <a:ext cx="2665861" cy="1337778"/>
          </a:xfrm>
          <a:prstGeom prst="rect">
            <a:avLst/>
          </a:prstGeom>
          <a:noFill/>
        </p:spPr>
      </p:pic>
      <p:pic>
        <p:nvPicPr>
          <p:cNvPr id="20487" name="Picture 7" descr="C:\Users\User\Desktop\i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95536" y="4581128"/>
            <a:ext cx="2838450" cy="1428750"/>
          </a:xfrm>
          <a:prstGeom prst="rect">
            <a:avLst/>
          </a:prstGeom>
          <a:noFill/>
        </p:spPr>
      </p:pic>
      <p:pic>
        <p:nvPicPr>
          <p:cNvPr id="20488" name="Picture 8" descr="C:\Users\User\Desktop\415990b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796136" y="4797152"/>
            <a:ext cx="2915816" cy="1457908"/>
          </a:xfrm>
          <a:prstGeom prst="rect">
            <a:avLst/>
          </a:prstGeom>
          <a:noFill/>
        </p:spPr>
      </p:pic>
      <p:pic>
        <p:nvPicPr>
          <p:cNvPr id="20489" name="Picture 9" descr="C:\Users\User\Desktop\1055350721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275856" y="5157192"/>
            <a:ext cx="2448272" cy="122796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User\Desktop\п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3717032"/>
            <a:ext cx="3960440" cy="2880320"/>
          </a:xfrm>
          <a:prstGeom prst="rect">
            <a:avLst/>
          </a:prstGeom>
          <a:noFill/>
        </p:spPr>
      </p:pic>
      <p:pic>
        <p:nvPicPr>
          <p:cNvPr id="1029" name="Picture 5" descr="C:\Users\User\Desktop\п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980728"/>
            <a:ext cx="3960440" cy="282888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Давным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– давно денег совсем не существовало. Человек  тогда еще жил в пещерах и  все свое время тратил на добывание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пищи.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Деньги этому человеку совершенно не были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нужны.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User\Desktop\ДЕНЬГИ\П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4048" y="1700808"/>
            <a:ext cx="3145612" cy="299408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1027" name="Picture 3" descr="C:\Users\User\Desktop\ДЕНЬГИ\ох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67744" y="4520742"/>
            <a:ext cx="4325445" cy="233725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1028" name="Picture 4" descr="C:\Users\User\Desktop\196208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71600" y="1484784"/>
            <a:ext cx="3056288" cy="3168352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Но прошло много лет и люди научились делать себе из камня топоры , ножи, глиняные горшки, копья, стрелы. Пищу добывали охотой и рыбной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ловлей. Племена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заключали союз и стали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меняться.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3" descr="C:\Users\User\Desktop\0_4df2_f428c6a6_XL-570x42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1916832"/>
            <a:ext cx="2668007" cy="199866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4" name="Picture 2" descr="C:\Users\User\Desktop\ДЕНЬГИ\П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60032" y="1916832"/>
            <a:ext cx="3419433" cy="206935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Picture 4" descr="C:\Users\User\Desktop\60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3568" y="4149080"/>
            <a:ext cx="2952328" cy="230150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Picture 5" descr="C:\Users\User\Desktop\19526525_1204586949_olen_mogilnik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860032" y="4077072"/>
            <a:ext cx="3456383" cy="233477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Предметы для обмена.</a:t>
            </a:r>
            <a:endParaRPr lang="ru-RU" dirty="0"/>
          </a:p>
        </p:txBody>
      </p:sp>
      <p:pic>
        <p:nvPicPr>
          <p:cNvPr id="3074" name="Picture 2" descr="C:\Users\User\Desktop\ДЕНЬГИ\Д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916832"/>
            <a:ext cx="3060848" cy="2295636"/>
          </a:xfrm>
          <a:prstGeom prst="rect">
            <a:avLst/>
          </a:prstGeom>
          <a:noFill/>
        </p:spPr>
      </p:pic>
      <p:pic>
        <p:nvPicPr>
          <p:cNvPr id="3075" name="Picture 3" descr="C:\Users\User\Desktop\ДЕНЬГИ\ПЕРЬЯ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35896" y="2060848"/>
            <a:ext cx="2505878" cy="2088232"/>
          </a:xfrm>
          <a:prstGeom prst="rect">
            <a:avLst/>
          </a:prstGeom>
          <a:noFill/>
        </p:spPr>
      </p:pic>
      <p:pic>
        <p:nvPicPr>
          <p:cNvPr id="3076" name="Picture 4" descr="C:\Users\User\Desktop\ДЕНЬГИ\Д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3568" y="4437112"/>
            <a:ext cx="4678270" cy="1944216"/>
          </a:xfrm>
          <a:prstGeom prst="rect">
            <a:avLst/>
          </a:prstGeom>
          <a:noFill/>
        </p:spPr>
      </p:pic>
      <p:sp>
        <p:nvSpPr>
          <p:cNvPr id="3078" name="AutoShape 6" descr="Под Калининградом нашли тайник с пятью тоннами янтаря (+фото)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080" name="AutoShape 8" descr="Под Калининградом нашли тайник с пятью тоннами янтаря (+фото)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082" name="AutoShape 10" descr="Под Калининградом нашли тайник с пятью тоннами янтаря (+фото)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084" name="AutoShape 12" descr="Под Калининградом нашли тайник с пятью тоннами янтаря (+фото)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086" name="AutoShape 14" descr="Под Калининградом нашли тайник с пятью тоннами янтаря (+фото)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088" name="AutoShape 16" descr="Под Калининградом нашли тайник с пятью тоннами янтаря (+фото)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090" name="AutoShape 18" descr="Под Калининградом нашли тайник с пятью тоннами янтаря (+фото)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092" name="AutoShape 20" descr="Самый полезный блог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094" name="AutoShape 22" descr="Самый полезный блог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096" name="AutoShape 24" descr="Самый полезный блог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097" name="Picture 25" descr="C:\Users\User\Desktop\ДЕНЬГИ\янтарь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24128" y="4383106"/>
            <a:ext cx="2664296" cy="1998222"/>
          </a:xfrm>
          <a:prstGeom prst="rect">
            <a:avLst/>
          </a:prstGeom>
          <a:noFill/>
        </p:spPr>
      </p:pic>
      <p:pic>
        <p:nvPicPr>
          <p:cNvPr id="3098" name="Picture 26" descr="C:\Users\User\Desktop\ДЕНЬГИ\соль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300192" y="2060848"/>
            <a:ext cx="2251064" cy="218353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60648"/>
            <a:ext cx="8229600" cy="1143000"/>
          </a:xfrm>
        </p:spPr>
        <p:txBody>
          <a:bodyPr>
            <a:norm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Больше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всего первобытные люди любили меняться украшениями: раковинами,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кусочками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янтаря, перьями и прочими красивыми вещами. Так украшения постепенно стали деньгами</a:t>
            </a:r>
          </a:p>
        </p:txBody>
      </p:sp>
      <p:pic>
        <p:nvPicPr>
          <p:cNvPr id="3" name="Picture 3" descr="C:\Users\User\Desktop\ДЕНЬГИ\Д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55776" y="4005064"/>
            <a:ext cx="3176130" cy="2664103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pic>
        <p:nvPicPr>
          <p:cNvPr id="4" name="Picture 2" descr="C:\Users\User\Desktop\ДЕНЬГИ\Д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47664" y="1700808"/>
            <a:ext cx="5134953" cy="230425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Кузнецы чеканили монеты. Кусочек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серебра клался на наковальню, и по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нему ударяли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чеканом- молотком с рисунком или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надписью.</a:t>
            </a:r>
            <a:endParaRPr lang="ru-RU" sz="2000" b="1" dirty="0"/>
          </a:p>
        </p:txBody>
      </p:sp>
      <p:pic>
        <p:nvPicPr>
          <p:cNvPr id="18434" name="Picture 2" descr="C:\Users\User\Desktop\ДЕНЬГИ\Д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916832"/>
            <a:ext cx="8058038" cy="338437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Древние монеты Руси.</a:t>
            </a:r>
            <a:endParaRPr lang="ru-RU" dirty="0"/>
          </a:p>
        </p:txBody>
      </p:sp>
      <p:pic>
        <p:nvPicPr>
          <p:cNvPr id="19458" name="Picture 2" descr="C:\Users\User\Desktop\4109527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5" y="1850701"/>
            <a:ext cx="2232249" cy="2277806"/>
          </a:xfrm>
          <a:prstGeom prst="rect">
            <a:avLst/>
          </a:prstGeom>
          <a:noFill/>
        </p:spPr>
      </p:pic>
      <p:pic>
        <p:nvPicPr>
          <p:cNvPr id="19459" name="Picture 3" descr="C:\Users\User\Desktop\pw81n2lo0smt6g4cvefhuib5jaxr3qd7ykz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32040" y="1820820"/>
            <a:ext cx="3551212" cy="2367475"/>
          </a:xfrm>
          <a:prstGeom prst="rect">
            <a:avLst/>
          </a:prstGeom>
          <a:noFill/>
        </p:spPr>
      </p:pic>
      <p:pic>
        <p:nvPicPr>
          <p:cNvPr id="19460" name="Picture 4" descr="C:\Users\User\Desktop\Три копейки серебром 1841 год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5536" y="4085388"/>
            <a:ext cx="3096344" cy="2322258"/>
          </a:xfrm>
          <a:prstGeom prst="rect">
            <a:avLst/>
          </a:prstGeom>
          <a:noFill/>
        </p:spPr>
      </p:pic>
      <p:pic>
        <p:nvPicPr>
          <p:cNvPr id="19461" name="Picture 5" descr="C:\Users\User\Desktop\1333262180_moneti-19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flipV="1">
            <a:off x="3635896" y="4149080"/>
            <a:ext cx="4752527" cy="237626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420656"/>
          </a:xfrm>
        </p:spPr>
        <p:txBody>
          <a:bodyPr>
            <a:normAutofit/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Санкт –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Петербургжский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и Московский монетные дворы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User\Desktop\08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1320" y="1268760"/>
            <a:ext cx="3940289" cy="2952328"/>
          </a:xfrm>
          <a:prstGeom prst="rect">
            <a:avLst/>
          </a:prstGeom>
          <a:noFill/>
        </p:spPr>
      </p:pic>
      <p:pic>
        <p:nvPicPr>
          <p:cNvPr id="1027" name="Picture 3" descr="C:\Users\User\Desktop\58224831_Moskovskiy_monetnuyy_dvor1_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55976" y="3501008"/>
            <a:ext cx="4626593" cy="309634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124</TotalTime>
  <Words>135</Words>
  <Application>Microsoft Office PowerPoint</Application>
  <PresentationFormat>Экран (4:3)</PresentationFormat>
  <Paragraphs>10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6" baseType="lpstr">
      <vt:lpstr>Calibri</vt:lpstr>
      <vt:lpstr>Constantia</vt:lpstr>
      <vt:lpstr>Times New Roman</vt:lpstr>
      <vt:lpstr>Wingdings 2</vt:lpstr>
      <vt:lpstr>Поток</vt:lpstr>
      <vt:lpstr>История денег</vt:lpstr>
      <vt:lpstr>Презентация PowerPoint</vt:lpstr>
      <vt:lpstr>     Давным – давно денег совсем не существовало. Человек  тогда еще жил в пещерах и  все свое время тратил на добывание пищи. Деньги этому человеку совершенно не были нужны.</vt:lpstr>
      <vt:lpstr>Но прошло много лет и люди научились делать себе из камня топоры , ножи, глиняные горшки, копья, стрелы. Пищу добывали охотой и рыбной ловлей. Племена заключали союз и стали меняться.</vt:lpstr>
      <vt:lpstr>Предметы для обмена.</vt:lpstr>
      <vt:lpstr>Больше всего первобытные люди любили меняться украшениями: раковинами, кусочками янтаря, перьями и прочими красивыми вещами. Так украшения постепенно стали деньгами</vt:lpstr>
      <vt:lpstr>Кузнецы чеканили монеты. Кусочек серебра клался на наковальню, и по нему ударяли чеканом- молотком с рисунком или надписью.</vt:lpstr>
      <vt:lpstr>Древние монеты Руси.</vt:lpstr>
      <vt:lpstr>Санкт – Петербургжский и Московский монетные дворы.</vt:lpstr>
      <vt:lpstr>      Вот так чеканят и печатают современные  деньги.</vt:lpstr>
      <vt:lpstr>Монеты современной России.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«История денег»</dc:title>
  <dc:creator>User</dc:creator>
  <cp:lastModifiedBy>пк</cp:lastModifiedBy>
  <cp:revision>17</cp:revision>
  <dcterms:created xsi:type="dcterms:W3CDTF">2015-04-15T11:03:54Z</dcterms:created>
  <dcterms:modified xsi:type="dcterms:W3CDTF">2022-04-27T12:42:14Z</dcterms:modified>
</cp:coreProperties>
</file>