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32" r:id="rId3"/>
    <p:sldMasterId id="2147483744" r:id="rId4"/>
    <p:sldMasterId id="2147483756" r:id="rId5"/>
    <p:sldMasterId id="2147483768" r:id="rId6"/>
    <p:sldMasterId id="2147483780" r:id="rId7"/>
    <p:sldMasterId id="2147483792" r:id="rId8"/>
    <p:sldMasterId id="2147483804" r:id="rId9"/>
  </p:sldMasterIdLst>
  <p:notesMasterIdLst>
    <p:notesMasterId r:id="rId23"/>
  </p:notesMasterIdLst>
  <p:handoutMasterIdLst>
    <p:handoutMasterId r:id="rId24"/>
  </p:handoutMasterIdLst>
  <p:sldIdLst>
    <p:sldId id="274" r:id="rId10"/>
    <p:sldId id="279" r:id="rId11"/>
    <p:sldId id="260" r:id="rId12"/>
    <p:sldId id="273" r:id="rId13"/>
    <p:sldId id="258" r:id="rId14"/>
    <p:sldId id="272" r:id="rId15"/>
    <p:sldId id="282" r:id="rId16"/>
    <p:sldId id="283" r:id="rId17"/>
    <p:sldId id="284" r:id="rId18"/>
    <p:sldId id="285" r:id="rId19"/>
    <p:sldId id="286" r:id="rId20"/>
    <p:sldId id="287" r:id="rId21"/>
    <p:sldId id="28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ира Шнуркова" initials="КШ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6188" autoAdjust="0"/>
    <p:restoredTop sz="94692" autoAdjust="0"/>
  </p:normalViewPr>
  <p:slideViewPr>
    <p:cSldViewPr>
      <p:cViewPr varScale="1">
        <p:scale>
          <a:sx n="10" d="100"/>
          <a:sy n="10" d="100"/>
        </p:scale>
        <p:origin x="270" y="-1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984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3493BC-68F8-49A8-82B9-6DE1FD35ED94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4A41F5DB-64A2-4154-AF20-DFFB0FDCF48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</a:rPr>
            <a:t>карьера</a:t>
          </a:r>
          <a:endParaRPr lang="ru-RU" sz="2400" b="1" dirty="0">
            <a:solidFill>
              <a:srgbClr val="002060"/>
            </a:solidFill>
          </a:endParaRPr>
        </a:p>
      </dgm:t>
    </dgm:pt>
    <dgm:pt modelId="{99691566-C370-4DBA-B784-D1C24B318D8D}" type="parTrans" cxnId="{7738EAD5-F785-43B8-8223-1768E6C31F07}">
      <dgm:prSet/>
      <dgm:spPr/>
      <dgm:t>
        <a:bodyPr/>
        <a:lstStyle/>
        <a:p>
          <a:endParaRPr lang="ru-RU"/>
        </a:p>
      </dgm:t>
    </dgm:pt>
    <dgm:pt modelId="{0CB5ED21-4656-4A92-9650-25902B7E679A}" type="sibTrans" cxnId="{7738EAD5-F785-43B8-8223-1768E6C31F07}">
      <dgm:prSet/>
      <dgm:spPr/>
      <dgm:t>
        <a:bodyPr/>
        <a:lstStyle/>
        <a:p>
          <a:endParaRPr lang="ru-RU"/>
        </a:p>
      </dgm:t>
    </dgm:pt>
    <dgm:pt modelId="{23215AEE-0DC0-4777-99CF-4DF4E57617C4}">
      <dgm:prSet phldrT="[Текст]" custT="1"/>
      <dgm:spPr/>
      <dgm:t>
        <a:bodyPr/>
        <a:lstStyle/>
        <a:p>
          <a:endParaRPr lang="ru-RU" sz="1000" dirty="0"/>
        </a:p>
      </dgm:t>
    </dgm:pt>
    <dgm:pt modelId="{7136DEB1-2ACB-4C19-94CF-814EDA64D36F}" type="parTrans" cxnId="{66B761DC-7CA9-4376-BDAB-8F2AB6D6D969}">
      <dgm:prSet/>
      <dgm:spPr/>
      <dgm:t>
        <a:bodyPr/>
        <a:lstStyle/>
        <a:p>
          <a:endParaRPr lang="ru-RU"/>
        </a:p>
      </dgm:t>
    </dgm:pt>
    <dgm:pt modelId="{0583DACD-F764-4749-8C4B-7753B84C1B79}" type="sibTrans" cxnId="{66B761DC-7CA9-4376-BDAB-8F2AB6D6D969}">
      <dgm:prSet/>
      <dgm:spPr/>
      <dgm:t>
        <a:bodyPr/>
        <a:lstStyle/>
        <a:p>
          <a:endParaRPr lang="ru-RU"/>
        </a:p>
      </dgm:t>
    </dgm:pt>
    <dgm:pt modelId="{F0A009F3-894D-454E-9CC9-1CD1EB1CDAB2}">
      <dgm:prSet phldrT="[Текст]"/>
      <dgm:spPr/>
      <dgm:t>
        <a:bodyPr/>
        <a:lstStyle/>
        <a:p>
          <a:r>
            <a:rPr lang="ru-RU" dirty="0" smtClean="0"/>
            <a:t>успех</a:t>
          </a:r>
          <a:endParaRPr lang="ru-RU" dirty="0"/>
        </a:p>
      </dgm:t>
    </dgm:pt>
    <dgm:pt modelId="{6919B4F3-7B6A-4E67-9BE0-324357B3E6B3}" type="parTrans" cxnId="{C31FE1B2-28C4-480B-8F00-BB70931289B8}">
      <dgm:prSet/>
      <dgm:spPr/>
      <dgm:t>
        <a:bodyPr/>
        <a:lstStyle/>
        <a:p>
          <a:endParaRPr lang="ru-RU"/>
        </a:p>
      </dgm:t>
    </dgm:pt>
    <dgm:pt modelId="{5109C804-F239-4A6F-890C-3BD7DDE1EB53}" type="sibTrans" cxnId="{C31FE1B2-28C4-480B-8F00-BB70931289B8}">
      <dgm:prSet/>
      <dgm:spPr/>
      <dgm:t>
        <a:bodyPr/>
        <a:lstStyle/>
        <a:p>
          <a:endParaRPr lang="ru-RU"/>
        </a:p>
      </dgm:t>
    </dgm:pt>
    <dgm:pt modelId="{A10456BE-8673-4EC4-B963-D837C4C23707}" type="pres">
      <dgm:prSet presAssocID="{3C3493BC-68F8-49A8-82B9-6DE1FD35ED9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D32ABD8-5CC4-443F-AB0F-8A5E2C2FCF9E}" type="pres">
      <dgm:prSet presAssocID="{4A41F5DB-64A2-4154-AF20-DFFB0FDCF48B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288BB4-6466-4127-B332-63CC21580DFE}" type="pres">
      <dgm:prSet presAssocID="{4A41F5DB-64A2-4154-AF20-DFFB0FDCF48B}" presName="gear1srcNode" presStyleLbl="node1" presStyleIdx="0" presStyleCnt="3"/>
      <dgm:spPr/>
      <dgm:t>
        <a:bodyPr/>
        <a:lstStyle/>
        <a:p>
          <a:endParaRPr lang="ru-RU"/>
        </a:p>
      </dgm:t>
    </dgm:pt>
    <dgm:pt modelId="{CE0C9017-6EC4-44E4-A4D0-447CB40A5BB2}" type="pres">
      <dgm:prSet presAssocID="{4A41F5DB-64A2-4154-AF20-DFFB0FDCF48B}" presName="gear1dstNode" presStyleLbl="node1" presStyleIdx="0" presStyleCnt="3"/>
      <dgm:spPr/>
      <dgm:t>
        <a:bodyPr/>
        <a:lstStyle/>
        <a:p>
          <a:endParaRPr lang="ru-RU"/>
        </a:p>
      </dgm:t>
    </dgm:pt>
    <dgm:pt modelId="{BB0B1F1F-6000-460F-86CF-09331BC02CE7}" type="pres">
      <dgm:prSet presAssocID="{23215AEE-0DC0-4777-99CF-4DF4E57617C4}" presName="gear2" presStyleLbl="node1" presStyleIdx="1" presStyleCnt="3" custAng="1109362" custScaleX="189555" custScaleY="164157" custLinFactNeighborX="-36975" custLinFactNeighborY="-2899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C9A931-6B5D-43E7-93E7-0DFF509670C6}" type="pres">
      <dgm:prSet presAssocID="{23215AEE-0DC0-4777-99CF-4DF4E57617C4}" presName="gear2srcNode" presStyleLbl="node1" presStyleIdx="1" presStyleCnt="3"/>
      <dgm:spPr/>
      <dgm:t>
        <a:bodyPr/>
        <a:lstStyle/>
        <a:p>
          <a:endParaRPr lang="ru-RU"/>
        </a:p>
      </dgm:t>
    </dgm:pt>
    <dgm:pt modelId="{70E7AD02-580D-47A0-A4CA-FCB4D7146E63}" type="pres">
      <dgm:prSet presAssocID="{23215AEE-0DC0-4777-99CF-4DF4E57617C4}" presName="gear2dstNode" presStyleLbl="node1" presStyleIdx="1" presStyleCnt="3"/>
      <dgm:spPr/>
      <dgm:t>
        <a:bodyPr/>
        <a:lstStyle/>
        <a:p>
          <a:endParaRPr lang="ru-RU"/>
        </a:p>
      </dgm:t>
    </dgm:pt>
    <dgm:pt modelId="{B0023967-05A7-4558-8A49-34EFE87287BB}" type="pres">
      <dgm:prSet presAssocID="{F0A009F3-894D-454E-9CC9-1CD1EB1CDAB2}" presName="gear3" presStyleLbl="node1" presStyleIdx="2" presStyleCnt="3" custAng="167160" custScaleX="131074" custScaleY="123907" custLinFactNeighborX="45233" custLinFactNeighborY="1836"/>
      <dgm:spPr/>
      <dgm:t>
        <a:bodyPr/>
        <a:lstStyle/>
        <a:p>
          <a:endParaRPr lang="ru-RU"/>
        </a:p>
      </dgm:t>
    </dgm:pt>
    <dgm:pt modelId="{2EEEF2B4-DEFB-4A0D-B06D-A56A8D297353}" type="pres">
      <dgm:prSet presAssocID="{F0A009F3-894D-454E-9CC9-1CD1EB1CDAB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A092EB-3C66-43D0-8060-5F0BA7A6686A}" type="pres">
      <dgm:prSet presAssocID="{F0A009F3-894D-454E-9CC9-1CD1EB1CDAB2}" presName="gear3srcNode" presStyleLbl="node1" presStyleIdx="2" presStyleCnt="3"/>
      <dgm:spPr/>
      <dgm:t>
        <a:bodyPr/>
        <a:lstStyle/>
        <a:p>
          <a:endParaRPr lang="ru-RU"/>
        </a:p>
      </dgm:t>
    </dgm:pt>
    <dgm:pt modelId="{0CCFF420-577F-47AA-A5BF-72F20CFD7B70}" type="pres">
      <dgm:prSet presAssocID="{F0A009F3-894D-454E-9CC9-1CD1EB1CDAB2}" presName="gear3dstNode" presStyleLbl="node1" presStyleIdx="2" presStyleCnt="3"/>
      <dgm:spPr/>
      <dgm:t>
        <a:bodyPr/>
        <a:lstStyle/>
        <a:p>
          <a:endParaRPr lang="ru-RU"/>
        </a:p>
      </dgm:t>
    </dgm:pt>
    <dgm:pt modelId="{F8043FAA-DD89-4DE3-82F4-FC29DAF6C38F}" type="pres">
      <dgm:prSet presAssocID="{0CB5ED21-4656-4A92-9650-25902B7E679A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D3CB6CA2-24CD-43B0-BBDB-9A5CEF95A673}" type="pres">
      <dgm:prSet presAssocID="{0583DACD-F764-4749-8C4B-7753B84C1B79}" presName="connector2" presStyleLbl="sibTrans2D1" presStyleIdx="1" presStyleCnt="3" custLinFactNeighborX="-86606" custLinFactNeighborY="76623"/>
      <dgm:spPr/>
      <dgm:t>
        <a:bodyPr/>
        <a:lstStyle/>
        <a:p>
          <a:endParaRPr lang="ru-RU"/>
        </a:p>
      </dgm:t>
    </dgm:pt>
    <dgm:pt modelId="{00B3581D-F6AF-447F-A8FD-2DF54022004A}" type="pres">
      <dgm:prSet presAssocID="{5109C804-F239-4A6F-890C-3BD7DDE1EB53}" presName="connector3" presStyleLbl="sibTrans2D1" presStyleIdx="2" presStyleCnt="3" custLinFactNeighborX="-84021" custLinFactNeighborY="11763"/>
      <dgm:spPr/>
      <dgm:t>
        <a:bodyPr/>
        <a:lstStyle/>
        <a:p>
          <a:endParaRPr lang="ru-RU"/>
        </a:p>
      </dgm:t>
    </dgm:pt>
  </dgm:ptLst>
  <dgm:cxnLst>
    <dgm:cxn modelId="{46C41B83-1669-45D2-B410-33FD97CFC3A1}" type="presOf" srcId="{4A41F5DB-64A2-4154-AF20-DFFB0FDCF48B}" destId="{8D32ABD8-5CC4-443F-AB0F-8A5E2C2FCF9E}" srcOrd="0" destOrd="0" presId="urn:microsoft.com/office/officeart/2005/8/layout/gear1"/>
    <dgm:cxn modelId="{33BF9F31-D43F-44B4-BE6F-FBFAE932F54E}" type="presOf" srcId="{0CB5ED21-4656-4A92-9650-25902B7E679A}" destId="{F8043FAA-DD89-4DE3-82F4-FC29DAF6C38F}" srcOrd="0" destOrd="0" presId="urn:microsoft.com/office/officeart/2005/8/layout/gear1"/>
    <dgm:cxn modelId="{B00C8A2E-0875-41E7-8BB4-DA0BF6D8144C}" type="presOf" srcId="{4A41F5DB-64A2-4154-AF20-DFFB0FDCF48B}" destId="{3D288BB4-6466-4127-B332-63CC21580DFE}" srcOrd="1" destOrd="0" presId="urn:microsoft.com/office/officeart/2005/8/layout/gear1"/>
    <dgm:cxn modelId="{7738EAD5-F785-43B8-8223-1768E6C31F07}" srcId="{3C3493BC-68F8-49A8-82B9-6DE1FD35ED94}" destId="{4A41F5DB-64A2-4154-AF20-DFFB0FDCF48B}" srcOrd="0" destOrd="0" parTransId="{99691566-C370-4DBA-B784-D1C24B318D8D}" sibTransId="{0CB5ED21-4656-4A92-9650-25902B7E679A}"/>
    <dgm:cxn modelId="{7D82EAB5-8CF0-4F4D-BA67-59F12B97E226}" type="presOf" srcId="{23215AEE-0DC0-4777-99CF-4DF4E57617C4}" destId="{BB0B1F1F-6000-460F-86CF-09331BC02CE7}" srcOrd="0" destOrd="0" presId="urn:microsoft.com/office/officeart/2005/8/layout/gear1"/>
    <dgm:cxn modelId="{776BB24B-B140-4C30-AFDB-0EA39263E6FB}" type="presOf" srcId="{4A41F5DB-64A2-4154-AF20-DFFB0FDCF48B}" destId="{CE0C9017-6EC4-44E4-A4D0-447CB40A5BB2}" srcOrd="2" destOrd="0" presId="urn:microsoft.com/office/officeart/2005/8/layout/gear1"/>
    <dgm:cxn modelId="{C31FE1B2-28C4-480B-8F00-BB70931289B8}" srcId="{3C3493BC-68F8-49A8-82B9-6DE1FD35ED94}" destId="{F0A009F3-894D-454E-9CC9-1CD1EB1CDAB2}" srcOrd="2" destOrd="0" parTransId="{6919B4F3-7B6A-4E67-9BE0-324357B3E6B3}" sibTransId="{5109C804-F239-4A6F-890C-3BD7DDE1EB53}"/>
    <dgm:cxn modelId="{F2D27DC8-D2FC-43B8-ADC1-570CF030074A}" type="presOf" srcId="{3C3493BC-68F8-49A8-82B9-6DE1FD35ED94}" destId="{A10456BE-8673-4EC4-B963-D837C4C23707}" srcOrd="0" destOrd="0" presId="urn:microsoft.com/office/officeart/2005/8/layout/gear1"/>
    <dgm:cxn modelId="{5C5C2F5F-7C3F-40BD-80B3-11BBD39BFBC7}" type="presOf" srcId="{F0A009F3-894D-454E-9CC9-1CD1EB1CDAB2}" destId="{2EEEF2B4-DEFB-4A0D-B06D-A56A8D297353}" srcOrd="1" destOrd="0" presId="urn:microsoft.com/office/officeart/2005/8/layout/gear1"/>
    <dgm:cxn modelId="{206B75AA-BA1E-49A8-A250-73FC24DAE0FC}" type="presOf" srcId="{F0A009F3-894D-454E-9CC9-1CD1EB1CDAB2}" destId="{0CCFF420-577F-47AA-A5BF-72F20CFD7B70}" srcOrd="3" destOrd="0" presId="urn:microsoft.com/office/officeart/2005/8/layout/gear1"/>
    <dgm:cxn modelId="{F33BDF20-E731-4EDC-9FF4-5948279807C1}" type="presOf" srcId="{23215AEE-0DC0-4777-99CF-4DF4E57617C4}" destId="{49C9A931-6B5D-43E7-93E7-0DFF509670C6}" srcOrd="1" destOrd="0" presId="urn:microsoft.com/office/officeart/2005/8/layout/gear1"/>
    <dgm:cxn modelId="{66B761DC-7CA9-4376-BDAB-8F2AB6D6D969}" srcId="{3C3493BC-68F8-49A8-82B9-6DE1FD35ED94}" destId="{23215AEE-0DC0-4777-99CF-4DF4E57617C4}" srcOrd="1" destOrd="0" parTransId="{7136DEB1-2ACB-4C19-94CF-814EDA64D36F}" sibTransId="{0583DACD-F764-4749-8C4B-7753B84C1B79}"/>
    <dgm:cxn modelId="{6719F903-EDC0-4FC6-AA18-AF7530EAA264}" type="presOf" srcId="{F0A009F3-894D-454E-9CC9-1CD1EB1CDAB2}" destId="{02A092EB-3C66-43D0-8060-5F0BA7A6686A}" srcOrd="2" destOrd="0" presId="urn:microsoft.com/office/officeart/2005/8/layout/gear1"/>
    <dgm:cxn modelId="{94D1075E-125E-4004-894C-B0B4357F3172}" type="presOf" srcId="{5109C804-F239-4A6F-890C-3BD7DDE1EB53}" destId="{00B3581D-F6AF-447F-A8FD-2DF54022004A}" srcOrd="0" destOrd="0" presId="urn:microsoft.com/office/officeart/2005/8/layout/gear1"/>
    <dgm:cxn modelId="{03FAB43F-945F-4856-A16D-BDA71D1E1ACF}" type="presOf" srcId="{0583DACD-F764-4749-8C4B-7753B84C1B79}" destId="{D3CB6CA2-24CD-43B0-BBDB-9A5CEF95A673}" srcOrd="0" destOrd="0" presId="urn:microsoft.com/office/officeart/2005/8/layout/gear1"/>
    <dgm:cxn modelId="{B1659A45-1F4B-4156-A2F8-5E0E5A318ECF}" type="presOf" srcId="{23215AEE-0DC0-4777-99CF-4DF4E57617C4}" destId="{70E7AD02-580D-47A0-A4CA-FCB4D7146E63}" srcOrd="2" destOrd="0" presId="urn:microsoft.com/office/officeart/2005/8/layout/gear1"/>
    <dgm:cxn modelId="{DC03908C-4A82-4D64-93A9-412E6A09F77D}" type="presOf" srcId="{F0A009F3-894D-454E-9CC9-1CD1EB1CDAB2}" destId="{B0023967-05A7-4558-8A49-34EFE87287BB}" srcOrd="0" destOrd="0" presId="urn:microsoft.com/office/officeart/2005/8/layout/gear1"/>
    <dgm:cxn modelId="{41799D0E-9233-4052-B6C5-C7D037BD18E5}" type="presParOf" srcId="{A10456BE-8673-4EC4-B963-D837C4C23707}" destId="{8D32ABD8-5CC4-443F-AB0F-8A5E2C2FCF9E}" srcOrd="0" destOrd="0" presId="urn:microsoft.com/office/officeart/2005/8/layout/gear1"/>
    <dgm:cxn modelId="{0D837668-D763-4E1C-A15B-BD752F2C4063}" type="presParOf" srcId="{A10456BE-8673-4EC4-B963-D837C4C23707}" destId="{3D288BB4-6466-4127-B332-63CC21580DFE}" srcOrd="1" destOrd="0" presId="urn:microsoft.com/office/officeart/2005/8/layout/gear1"/>
    <dgm:cxn modelId="{EE246272-D685-418F-8BE3-383E268DD5C6}" type="presParOf" srcId="{A10456BE-8673-4EC4-B963-D837C4C23707}" destId="{CE0C9017-6EC4-44E4-A4D0-447CB40A5BB2}" srcOrd="2" destOrd="0" presId="urn:microsoft.com/office/officeart/2005/8/layout/gear1"/>
    <dgm:cxn modelId="{8EC6A948-48B7-4DB3-847A-4AEC6F57A481}" type="presParOf" srcId="{A10456BE-8673-4EC4-B963-D837C4C23707}" destId="{BB0B1F1F-6000-460F-86CF-09331BC02CE7}" srcOrd="3" destOrd="0" presId="urn:microsoft.com/office/officeart/2005/8/layout/gear1"/>
    <dgm:cxn modelId="{AE1CD364-0209-444D-8E20-1A9A48DC102D}" type="presParOf" srcId="{A10456BE-8673-4EC4-B963-D837C4C23707}" destId="{49C9A931-6B5D-43E7-93E7-0DFF509670C6}" srcOrd="4" destOrd="0" presId="urn:microsoft.com/office/officeart/2005/8/layout/gear1"/>
    <dgm:cxn modelId="{6A48A806-3D53-4853-98E1-3519F8AAC73D}" type="presParOf" srcId="{A10456BE-8673-4EC4-B963-D837C4C23707}" destId="{70E7AD02-580D-47A0-A4CA-FCB4D7146E63}" srcOrd="5" destOrd="0" presId="urn:microsoft.com/office/officeart/2005/8/layout/gear1"/>
    <dgm:cxn modelId="{93CAB14A-56B1-414E-AAAD-A43AA216B0E3}" type="presParOf" srcId="{A10456BE-8673-4EC4-B963-D837C4C23707}" destId="{B0023967-05A7-4558-8A49-34EFE87287BB}" srcOrd="6" destOrd="0" presId="urn:microsoft.com/office/officeart/2005/8/layout/gear1"/>
    <dgm:cxn modelId="{EE5830F8-CD7A-4B42-BEFC-E24276372D11}" type="presParOf" srcId="{A10456BE-8673-4EC4-B963-D837C4C23707}" destId="{2EEEF2B4-DEFB-4A0D-B06D-A56A8D297353}" srcOrd="7" destOrd="0" presId="urn:microsoft.com/office/officeart/2005/8/layout/gear1"/>
    <dgm:cxn modelId="{15963964-FD57-4682-9AD4-098579A106CE}" type="presParOf" srcId="{A10456BE-8673-4EC4-B963-D837C4C23707}" destId="{02A092EB-3C66-43D0-8060-5F0BA7A6686A}" srcOrd="8" destOrd="0" presId="urn:microsoft.com/office/officeart/2005/8/layout/gear1"/>
    <dgm:cxn modelId="{85F93419-D431-4EBC-9C82-C463B0CF48C7}" type="presParOf" srcId="{A10456BE-8673-4EC4-B963-D837C4C23707}" destId="{0CCFF420-577F-47AA-A5BF-72F20CFD7B70}" srcOrd="9" destOrd="0" presId="urn:microsoft.com/office/officeart/2005/8/layout/gear1"/>
    <dgm:cxn modelId="{FC93DC3E-2452-4A27-94EB-212E82EF25D2}" type="presParOf" srcId="{A10456BE-8673-4EC4-B963-D837C4C23707}" destId="{F8043FAA-DD89-4DE3-82F4-FC29DAF6C38F}" srcOrd="10" destOrd="0" presId="urn:microsoft.com/office/officeart/2005/8/layout/gear1"/>
    <dgm:cxn modelId="{FFC0F282-D3BC-494A-92E8-13EEF8B84987}" type="presParOf" srcId="{A10456BE-8673-4EC4-B963-D837C4C23707}" destId="{D3CB6CA2-24CD-43B0-BBDB-9A5CEF95A673}" srcOrd="11" destOrd="0" presId="urn:microsoft.com/office/officeart/2005/8/layout/gear1"/>
    <dgm:cxn modelId="{D51CB938-75BD-4322-916D-A862BCC9A54E}" type="presParOf" srcId="{A10456BE-8673-4EC4-B963-D837C4C23707}" destId="{00B3581D-F6AF-447F-A8FD-2DF54022004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32ABD8-5CC4-443F-AB0F-8A5E2C2FCF9E}">
      <dsp:nvSpPr>
        <dsp:cNvPr id="0" name=""/>
        <dsp:cNvSpPr/>
      </dsp:nvSpPr>
      <dsp:spPr>
        <a:xfrm>
          <a:off x="2245906" y="2074144"/>
          <a:ext cx="2383135" cy="2383135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карьера</a:t>
          </a:r>
          <a:endParaRPr lang="ru-RU" sz="2400" b="1" kern="1200" dirty="0">
            <a:solidFill>
              <a:srgbClr val="002060"/>
            </a:solidFill>
          </a:endParaRPr>
        </a:p>
      </dsp:txBody>
      <dsp:txXfrm>
        <a:off x="2725022" y="2632382"/>
        <a:ext cx="1424903" cy="1224981"/>
      </dsp:txXfrm>
    </dsp:sp>
    <dsp:sp modelId="{BB0B1F1F-6000-460F-86CF-09331BC02CE7}">
      <dsp:nvSpPr>
        <dsp:cNvPr id="0" name=""/>
        <dsp:cNvSpPr/>
      </dsp:nvSpPr>
      <dsp:spPr>
        <a:xfrm rot="1109362">
          <a:off x="-535930" y="452390"/>
          <a:ext cx="3285347" cy="284515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/>
        </a:p>
      </dsp:txBody>
      <dsp:txXfrm>
        <a:off x="244333" y="1172995"/>
        <a:ext cx="1724821" cy="1403942"/>
      </dsp:txXfrm>
    </dsp:sp>
    <dsp:sp modelId="{B0023967-05A7-4558-8A49-34EFE87287BB}">
      <dsp:nvSpPr>
        <dsp:cNvPr id="0" name=""/>
        <dsp:cNvSpPr/>
      </dsp:nvSpPr>
      <dsp:spPr>
        <a:xfrm rot="20867160">
          <a:off x="2278298" y="172602"/>
          <a:ext cx="2270410" cy="205960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успех</a:t>
          </a:r>
          <a:endParaRPr lang="ru-RU" sz="3500" kern="1200" dirty="0"/>
        </a:p>
      </dsp:txBody>
      <dsp:txXfrm rot="-20700000">
        <a:off x="2788768" y="611831"/>
        <a:ext cx="1249468" cy="1181148"/>
      </dsp:txXfrm>
    </dsp:sp>
    <dsp:sp modelId="{F8043FAA-DD89-4DE3-82F4-FC29DAF6C38F}">
      <dsp:nvSpPr>
        <dsp:cNvPr id="0" name=""/>
        <dsp:cNvSpPr/>
      </dsp:nvSpPr>
      <dsp:spPr>
        <a:xfrm>
          <a:off x="2064182" y="1713667"/>
          <a:ext cx="3050413" cy="3050413"/>
        </a:xfrm>
        <a:prstGeom prst="circularArrow">
          <a:avLst>
            <a:gd name="adj1" fmla="val 4687"/>
            <a:gd name="adj2" fmla="val 299029"/>
            <a:gd name="adj3" fmla="val 2519428"/>
            <a:gd name="adj4" fmla="val 15854266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CB6CA2-24CD-43B0-BBDB-9A5CEF95A673}">
      <dsp:nvSpPr>
        <dsp:cNvPr id="0" name=""/>
        <dsp:cNvSpPr/>
      </dsp:nvSpPr>
      <dsp:spPr>
        <a:xfrm>
          <a:off x="-1108158" y="2824981"/>
          <a:ext cx="2216316" cy="221631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B3581D-F6AF-447F-A8FD-2DF54022004A}">
      <dsp:nvSpPr>
        <dsp:cNvPr id="0" name=""/>
        <dsp:cNvSpPr/>
      </dsp:nvSpPr>
      <dsp:spPr>
        <a:xfrm>
          <a:off x="-570481" y="223667"/>
          <a:ext cx="2389635" cy="238963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F0699-9D9C-4D16-AAE4-DFA1B828DE3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777FA-9C67-43B3-9391-B803B6DC18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576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F7D05-0A27-4429-B940-D33D49246950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22219-2881-4E8A-95C4-22A5BEAA2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277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131057" y="548680"/>
            <a:ext cx="3687041" cy="265172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dirty="0" smtClean="0"/>
              <a:t>Урок-исследование «Успех, планирование – карьера»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31057" y="3283634"/>
            <a:ext cx="3687041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endParaRPr kumimoji="0"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5292080" y="6619446"/>
            <a:ext cx="45719" cy="49913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54611" y="1051982"/>
            <a:ext cx="4206240" cy="4206240"/>
          </a:xfrm>
          <a:solidFill>
            <a:schemeClr val="bg2">
              <a:shade val="50000"/>
              <a:alpha val="69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pic>
        <p:nvPicPr>
          <p:cNvPr id="2052" name="Picture 4" descr="C:\Users\Кирв Шнуркова\Desktop\карьера\вопрос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88737"/>
            <a:ext cx="3960440" cy="434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823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835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657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064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188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2961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25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449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271E-64A8-4A09-9A3D-7D6BEA8E2094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4" descr="C:\Users\Кирв Шнуркова\Desktop\карьера\вопрос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88737"/>
            <a:ext cx="3960440" cy="434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2714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2574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4474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4192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4984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1801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7523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0018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6346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02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7274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271E-64A8-4A09-9A3D-7D6BEA8E2094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 descr="C:\Users\Кирв Шнуркова\Desktop\карьера\вопрос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88737"/>
            <a:ext cx="3960440" cy="434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7491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8400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77466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5404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7558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617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304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6173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460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6460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3995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271E-64A8-4A09-9A3D-7D6BEA8E20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4" descr="C:\Users\Кирв Шнуркова\Desktop\карьера\вопрос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88737"/>
            <a:ext cx="3960440" cy="434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7974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8497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4826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3376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67989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1396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6755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042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6125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62076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505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271E-64A8-4A09-9A3D-7D6BEA8E20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4" descr="C:\Users\Кирв Шнуркова\Desktop\карьера\вопрос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88737"/>
            <a:ext cx="3960440" cy="434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98896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9438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69189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81005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05609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3289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496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83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70396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60842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53040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271E-64A8-4A09-9A3D-7D6BEA8E20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4" descr="C:\Users\Кирв Шнуркова\Desktop\карьера\вопрос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88737"/>
            <a:ext cx="3960440" cy="434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80592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42307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95271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40709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997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788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1892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25741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27721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47620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56894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271E-64A8-4A09-9A3D-7D6BEA8E20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4" descr="C:\Users\Кирв Шнуркова\Desktop\карьера\вопрос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88737"/>
            <a:ext cx="3960440" cy="434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31569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00495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57392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020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864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59941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80657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81608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61242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99010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06384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D271E-64A8-4A09-9A3D-7D6BEA8E20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4" descr="C:\Users\Кирв Шнуркова\Desktop\карьера\вопрос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88737"/>
            <a:ext cx="3960440" cy="434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14052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7779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13672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30617-EC36-42C1-82CC-E038D0EC5E7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212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0E8EE-AF89-40C1-9579-AE4E7B764A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80482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B46CC-6C06-46F2-943E-689B30C04B8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14174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A07FD-3D60-4CC0-95EC-D17F54B8343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6067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A77B2-BE0B-4A95-A365-BC7D0591BBE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5432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46F3A-7D44-47A2-9941-522F136231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69198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D117D-ED98-4FC6-870B-CADD86A5B6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05001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3CFD1-478B-4671-80B5-197AD74BE17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1877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5BBFD-D80C-4331-8DB0-A0833401BA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57723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473E9-217C-46B2-AE41-46513C8A39B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50081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0CA63-756B-46E6-BD70-92CE0F6238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466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31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7B0DAC4-C5C0-41E9-A6A8-42C7DF149639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8EF89F-452C-4665-8B01-84B3D5F12CC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526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966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255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623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337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0DAC4-C5C0-41E9-A6A8-42C7DF1496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EF89F-452C-4665-8B01-84B3D5F12C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70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AF6D2C-FF1A-4944-9B94-109B158D386D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999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32657"/>
            <a:ext cx="4717671" cy="30781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32657"/>
            <a:ext cx="3106223" cy="30781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019873" y="8338393"/>
            <a:ext cx="1666773" cy="7414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8800" dirty="0"/>
          </a:p>
        </p:txBody>
      </p:sp>
      <p:pic>
        <p:nvPicPr>
          <p:cNvPr id="1028" name="Picture 4" descr="https://avatars.mds.yandex.net/get-zen_doc/1634555/pub_5e4e5da8386b1c555647e37a_5e4e5defb501f46d45ba7ee3/scale_120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717032"/>
            <a:ext cx="6048672" cy="28142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01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6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09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52320" y="404665"/>
            <a:ext cx="1224136" cy="1008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79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1634" y="0"/>
            <a:ext cx="9215634" cy="685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7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трелка: пятиугольник 7">
            <a:extLst>
              <a:ext uri="{FF2B5EF4-FFF2-40B4-BE49-F238E27FC236}">
                <a16:creationId xmlns="" xmlns:a16="http://schemas.microsoft.com/office/drawing/2014/main" id="{2329D52C-8896-41B6-ABBF-015E9E526300}"/>
              </a:ext>
            </a:extLst>
          </p:cNvPr>
          <p:cNvSpPr/>
          <p:nvPr/>
        </p:nvSpPr>
        <p:spPr>
          <a:xfrm rot="10800000" flipV="1">
            <a:off x="4605210" y="912675"/>
            <a:ext cx="4287272" cy="2016224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lgerian" panose="04020705040A02060702" pitchFamily="82" charset="0"/>
              </a:rPr>
              <a:t>M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lgerian" panose="04020705040A02060702" pitchFamily="82" charset="0"/>
              </a:rPr>
              <a:t>MEASURABLE - </a:t>
            </a:r>
            <a:r>
              <a:rPr lang="ru-RU" sz="20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измеримые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трелка: пятиугольник 5">
            <a:extLst>
              <a:ext uri="{FF2B5EF4-FFF2-40B4-BE49-F238E27FC236}">
                <a16:creationId xmlns="" xmlns:a16="http://schemas.microsoft.com/office/drawing/2014/main" id="{E40D5787-D2F9-46CF-9723-209220FAFE03}"/>
              </a:ext>
            </a:extLst>
          </p:cNvPr>
          <p:cNvSpPr/>
          <p:nvPr/>
        </p:nvSpPr>
        <p:spPr>
          <a:xfrm>
            <a:off x="251520" y="908720"/>
            <a:ext cx="4287272" cy="2016224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>
                <a:ln w="0">
                  <a:solidFill>
                    <a:srgbClr val="000000"/>
                  </a:solidFill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ln w="0"/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SPECIFIC - </a:t>
            </a:r>
            <a:r>
              <a:rPr lang="ru-RU" sz="2000" dirty="0">
                <a:ln w="0"/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конкретные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трелка: пятиугольник 6">
            <a:extLst>
              <a:ext uri="{FF2B5EF4-FFF2-40B4-BE49-F238E27FC236}">
                <a16:creationId xmlns="" xmlns:a16="http://schemas.microsoft.com/office/drawing/2014/main" id="{EAF87CFB-ED3E-4DD3-B2A5-5F1E6FA14A2E}"/>
              </a:ext>
            </a:extLst>
          </p:cNvPr>
          <p:cNvSpPr/>
          <p:nvPr/>
        </p:nvSpPr>
        <p:spPr>
          <a:xfrm>
            <a:off x="251520" y="3717032"/>
            <a:ext cx="4287272" cy="2016224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lgerian" panose="04020705040A02060702" pitchFamily="82" charset="0"/>
              </a:rPr>
              <a:t> </a:t>
            </a:r>
            <a:r>
              <a:rPr lang="en-US" sz="40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lgerian" panose="04020705040A02060702" pitchFamily="82" charset="0"/>
              </a:rPr>
              <a:t>R</a:t>
            </a:r>
            <a:endParaRPr lang="en-US" sz="2400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Algerian" panose="04020705040A02060702" pitchFamily="82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lgerian" panose="04020705040A02060702" pitchFamily="82" charset="0"/>
              </a:rPr>
              <a:t>RELEVANT –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соотносится с другими</a:t>
            </a:r>
            <a:r>
              <a:rPr lang="en-US" sz="14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14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вашими целями</a:t>
            </a:r>
          </a:p>
        </p:txBody>
      </p:sp>
      <p:sp>
        <p:nvSpPr>
          <p:cNvPr id="9" name="Стрелка: пятиугольник 8">
            <a:extLst>
              <a:ext uri="{FF2B5EF4-FFF2-40B4-BE49-F238E27FC236}">
                <a16:creationId xmlns="" xmlns:a16="http://schemas.microsoft.com/office/drawing/2014/main" id="{D6FD3DAA-B332-46F6-853B-8B9D444D3767}"/>
              </a:ext>
            </a:extLst>
          </p:cNvPr>
          <p:cNvSpPr/>
          <p:nvPr/>
        </p:nvSpPr>
        <p:spPr>
          <a:xfrm rot="10800000" flipV="1">
            <a:off x="4628167" y="3717032"/>
            <a:ext cx="4287272" cy="2016224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lgerian" panose="04020705040A02060702" pitchFamily="82" charset="0"/>
              </a:rPr>
              <a:t>     </a:t>
            </a:r>
            <a:r>
              <a:rPr lang="en-US" sz="4000" dirty="0" smtClean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lgerian" panose="04020705040A02060702" pitchFamily="82" charset="0"/>
              </a:rPr>
              <a:t>T</a:t>
            </a:r>
            <a:endParaRPr lang="ru-RU" sz="4000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      </a:t>
            </a:r>
            <a:r>
              <a:rPr lang="en-US" sz="20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lgerian" panose="04020705040A02060702" pitchFamily="82" charset="0"/>
              </a:rPr>
              <a:t>TIME-BOUND</a:t>
            </a:r>
            <a:r>
              <a:rPr lang="ru-RU" sz="20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0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lgerian" panose="04020705040A02060702" pitchFamily="82" charset="0"/>
              </a:rPr>
              <a:t>- </a:t>
            </a:r>
            <a:r>
              <a:rPr lang="ru-RU" sz="20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имеет             конечный срок исполнения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Ромб 10">
            <a:extLst>
              <a:ext uri="{FF2B5EF4-FFF2-40B4-BE49-F238E27FC236}">
                <a16:creationId xmlns="" xmlns:a16="http://schemas.microsoft.com/office/drawing/2014/main" id="{F6EF350C-241E-4F0A-853A-1EC9A648430B}"/>
              </a:ext>
            </a:extLst>
          </p:cNvPr>
          <p:cNvSpPr/>
          <p:nvPr/>
        </p:nvSpPr>
        <p:spPr>
          <a:xfrm>
            <a:off x="2536493" y="1431125"/>
            <a:ext cx="4071016" cy="3995750"/>
          </a:xfrm>
          <a:prstGeom prst="diamond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lgerian" panose="04020705040A02060702" pitchFamily="82" charset="0"/>
              </a:rPr>
              <a:t>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lgerian" panose="04020705040A02060702" pitchFamily="82" charset="0"/>
              </a:rPr>
              <a:t>ATT AINABLE - </a:t>
            </a:r>
            <a:r>
              <a:rPr lang="ru-RU" sz="20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достижимые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Прямоугольник: скругленные углы 17">
            <a:hlinkClick r:id="" action="ppaction://macro?name=DragandDrop"/>
            <a:extLst>
              <a:ext uri="{FF2B5EF4-FFF2-40B4-BE49-F238E27FC236}">
                <a16:creationId xmlns="" xmlns:a16="http://schemas.microsoft.com/office/drawing/2014/main" id="{BD3E1D6D-3C41-4C3C-A32A-285E2677C01D}"/>
              </a:ext>
            </a:extLst>
          </p:cNvPr>
          <p:cNvSpPr/>
          <p:nvPr/>
        </p:nvSpPr>
        <p:spPr>
          <a:xfrm>
            <a:off x="1272014" y="4894930"/>
            <a:ext cx="1720850" cy="83832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5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7" name="Прямоугольник: скругленные углы 26">
            <a:hlinkClick r:id="" action="ppaction://macro?name=DragandDrop"/>
            <a:extLst>
              <a:ext uri="{FF2B5EF4-FFF2-40B4-BE49-F238E27FC236}">
                <a16:creationId xmlns="" xmlns:a16="http://schemas.microsoft.com/office/drawing/2014/main" id="{FFB34D37-4D46-4AAC-AA37-2DDD1808B425}"/>
              </a:ext>
            </a:extLst>
          </p:cNvPr>
          <p:cNvSpPr/>
          <p:nvPr/>
        </p:nvSpPr>
        <p:spPr>
          <a:xfrm>
            <a:off x="827584" y="1996949"/>
            <a:ext cx="2337477" cy="69449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5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8" name="Прямоугольник: скругленные углы 27">
            <a:hlinkClick r:id="" action="ppaction://macro?name=DragandDrop"/>
            <a:extLst>
              <a:ext uri="{FF2B5EF4-FFF2-40B4-BE49-F238E27FC236}">
                <a16:creationId xmlns="" xmlns:a16="http://schemas.microsoft.com/office/drawing/2014/main" id="{AEF0726F-A82E-4179-BAEE-6B3C56DCAFC5}"/>
              </a:ext>
            </a:extLst>
          </p:cNvPr>
          <p:cNvSpPr/>
          <p:nvPr/>
        </p:nvSpPr>
        <p:spPr>
          <a:xfrm>
            <a:off x="6205682" y="5001713"/>
            <a:ext cx="1841976" cy="69089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5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9" name="Прямоугольник: скругленные углы 28">
            <a:hlinkClick r:id="" action="ppaction://macro?name=DragandDrop"/>
            <a:extLst>
              <a:ext uri="{FF2B5EF4-FFF2-40B4-BE49-F238E27FC236}">
                <a16:creationId xmlns="" xmlns:a16="http://schemas.microsoft.com/office/drawing/2014/main" id="{2BE8F84A-C61F-4E1E-94B9-78F7D6DDE69E}"/>
              </a:ext>
            </a:extLst>
          </p:cNvPr>
          <p:cNvSpPr/>
          <p:nvPr/>
        </p:nvSpPr>
        <p:spPr>
          <a:xfrm>
            <a:off x="3694071" y="3451304"/>
            <a:ext cx="1702968" cy="118287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2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1" name="Прямоугольник: скругленные углы 30">
            <a:hlinkClick r:id="" action="ppaction://macro?name=DragandDrop"/>
            <a:extLst>
              <a:ext uri="{FF2B5EF4-FFF2-40B4-BE49-F238E27FC236}">
                <a16:creationId xmlns="" xmlns:a16="http://schemas.microsoft.com/office/drawing/2014/main" id="{C646E8BE-788D-4E5D-924C-2394F9EF45CD}"/>
              </a:ext>
            </a:extLst>
          </p:cNvPr>
          <p:cNvSpPr/>
          <p:nvPr/>
        </p:nvSpPr>
        <p:spPr>
          <a:xfrm>
            <a:off x="6420395" y="1937420"/>
            <a:ext cx="1447879" cy="83832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5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" name="Прямоугольник: скругленные углы 9">
            <a:hlinkClick r:id="" action="ppaction://noaction">
              <a:snd r:embed="rId2" name="hammer.wav"/>
            </a:hlinkClick>
            <a:extLst>
              <a:ext uri="{FF2B5EF4-FFF2-40B4-BE49-F238E27FC236}">
                <a16:creationId xmlns="" xmlns:a16="http://schemas.microsoft.com/office/drawing/2014/main" id="{CF3CE0EC-62A5-411E-B17A-3120EDADD63F}"/>
              </a:ext>
            </a:extLst>
          </p:cNvPr>
          <p:cNvSpPr/>
          <p:nvPr/>
        </p:nvSpPr>
        <p:spPr>
          <a:xfrm>
            <a:off x="406254" y="83166"/>
            <a:ext cx="1882036" cy="707794"/>
          </a:xfrm>
          <a:prstGeom prst="roundRect">
            <a:avLst/>
          </a:prstGeom>
          <a:solidFill>
            <a:srgbClr val="FF6600"/>
          </a:solidFill>
          <a:ln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50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Количество выученных аккордов</a:t>
            </a:r>
            <a:endParaRPr lang="ru-RU" sz="15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2" name="Прямоугольник: скругленные углы 11">
            <a:hlinkClick r:id="" action="ppaction://noaction">
              <a:snd r:embed="rId2" name="hammer.wav"/>
            </a:hlinkClick>
            <a:extLst>
              <a:ext uri="{FF2B5EF4-FFF2-40B4-BE49-F238E27FC236}">
                <a16:creationId xmlns="" xmlns:a16="http://schemas.microsoft.com/office/drawing/2014/main" id="{736FCB07-857A-4E30-BDB8-22EFDB81CE02}"/>
              </a:ext>
            </a:extLst>
          </p:cNvPr>
          <p:cNvSpPr/>
          <p:nvPr/>
        </p:nvSpPr>
        <p:spPr>
          <a:xfrm>
            <a:off x="236263" y="5859162"/>
            <a:ext cx="1457530" cy="838327"/>
          </a:xfrm>
          <a:prstGeom prst="roundRect">
            <a:avLst/>
          </a:prstGeom>
          <a:solidFill>
            <a:srgbClr val="FF6600"/>
          </a:solidFill>
          <a:ln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Много гулять и ничего не делать</a:t>
            </a:r>
          </a:p>
        </p:txBody>
      </p:sp>
      <p:sp>
        <p:nvSpPr>
          <p:cNvPr id="13" name="Прямоугольник: скругленные углы 12">
            <a:hlinkClick r:id="" action="ppaction://macro?name=DragandDrop"/>
            <a:extLst>
              <a:ext uri="{FF2B5EF4-FFF2-40B4-BE49-F238E27FC236}">
                <a16:creationId xmlns="" xmlns:a16="http://schemas.microsoft.com/office/drawing/2014/main" id="{11B1F164-2C0A-485B-AE79-267623E96D0F}"/>
              </a:ext>
            </a:extLst>
          </p:cNvPr>
          <p:cNvSpPr/>
          <p:nvPr/>
        </p:nvSpPr>
        <p:spPr>
          <a:xfrm>
            <a:off x="2464325" y="89318"/>
            <a:ext cx="2348450" cy="723064"/>
          </a:xfrm>
          <a:prstGeom prst="roundRect">
            <a:avLst/>
          </a:prstGeom>
          <a:solidFill>
            <a:srgbClr val="FF6600"/>
          </a:solidFill>
          <a:ln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Научиться исполнять на гитаре песню  Цоя «Группа крови»</a:t>
            </a:r>
            <a:endParaRPr lang="ru-RU" sz="15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4" name="Прямоугольник: скругленные углы 13">
            <a:hlinkClick r:id="" action="ppaction://macro?name=DragandDrop"/>
            <a:extLst>
              <a:ext uri="{FF2B5EF4-FFF2-40B4-BE49-F238E27FC236}">
                <a16:creationId xmlns="" xmlns:a16="http://schemas.microsoft.com/office/drawing/2014/main" id="{EEA2EAFF-BBC6-4E52-9086-88B140B05C08}"/>
              </a:ext>
            </a:extLst>
          </p:cNvPr>
          <p:cNvSpPr/>
          <p:nvPr/>
        </p:nvSpPr>
        <p:spPr>
          <a:xfrm>
            <a:off x="5003562" y="105405"/>
            <a:ext cx="1841976" cy="690890"/>
          </a:xfrm>
          <a:prstGeom prst="roundRect">
            <a:avLst/>
          </a:prstGeom>
          <a:solidFill>
            <a:srgbClr val="FF6600"/>
          </a:solidFill>
          <a:ln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Конечный срок исполнения – три </a:t>
            </a:r>
            <a:r>
              <a:rPr lang="ru-RU" sz="150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месяца</a:t>
            </a:r>
            <a:endParaRPr lang="ru-RU" sz="15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5" name="Прямоугольник: скругленные углы 14">
            <a:hlinkClick r:id="" action="ppaction://noaction">
              <a:snd r:embed="rId2" name="hammer.wav"/>
            </a:hlinkClick>
            <a:extLst>
              <a:ext uri="{FF2B5EF4-FFF2-40B4-BE49-F238E27FC236}">
                <a16:creationId xmlns="" xmlns:a16="http://schemas.microsoft.com/office/drawing/2014/main" id="{08C231E7-9BD7-4189-9269-E894FE5405E5}"/>
              </a:ext>
            </a:extLst>
          </p:cNvPr>
          <p:cNvSpPr/>
          <p:nvPr/>
        </p:nvSpPr>
        <p:spPr>
          <a:xfrm>
            <a:off x="6973580" y="81354"/>
            <a:ext cx="1909492" cy="690890"/>
          </a:xfrm>
          <a:prstGeom prst="roundRect">
            <a:avLst/>
          </a:prstGeom>
          <a:solidFill>
            <a:srgbClr val="FF6600"/>
          </a:solidFill>
          <a:ln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Научится играть на гитаре</a:t>
            </a:r>
            <a:endParaRPr lang="ru-RU" sz="15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6" name="Прямоугольник: скругленные углы 15">
            <a:hlinkClick r:id="" action="ppaction://macro?name=DragandDrop"/>
            <a:extLst>
              <a:ext uri="{FF2B5EF4-FFF2-40B4-BE49-F238E27FC236}">
                <a16:creationId xmlns="" xmlns:a16="http://schemas.microsoft.com/office/drawing/2014/main" id="{24E60654-6870-400B-9C47-E0899CEB02CE}"/>
              </a:ext>
            </a:extLst>
          </p:cNvPr>
          <p:cNvSpPr/>
          <p:nvPr/>
        </p:nvSpPr>
        <p:spPr>
          <a:xfrm>
            <a:off x="3268575" y="5331268"/>
            <a:ext cx="2365550" cy="1427864"/>
          </a:xfrm>
          <a:prstGeom prst="roundRect">
            <a:avLst/>
          </a:prstGeom>
          <a:solidFill>
            <a:srgbClr val="FF6600"/>
          </a:solidFill>
          <a:ln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Купить гитару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Посмотреть уроки игры на гитаре  в</a:t>
            </a:r>
            <a:r>
              <a:rPr lang="en-US" sz="140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  </a:t>
            </a:r>
            <a:r>
              <a:rPr lang="en-US" sz="1400" dirty="0" err="1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Youtube</a:t>
            </a:r>
            <a:endParaRPr lang="ru-RU" sz="1400" dirty="0" smtClean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Попросить знающего друга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Поработать с репетитором </a:t>
            </a:r>
            <a:endParaRPr lang="ru-RU" sz="14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7" name="Прямоугольник: скругленные углы 16">
            <a:hlinkClick r:id="" action="ppaction://noaction">
              <a:snd r:embed="rId2" name="hammer.wav"/>
            </a:hlinkClick>
            <a:extLst>
              <a:ext uri="{FF2B5EF4-FFF2-40B4-BE49-F238E27FC236}">
                <a16:creationId xmlns="" xmlns:a16="http://schemas.microsoft.com/office/drawing/2014/main" id="{23CFEE9E-906F-469D-B306-48C7C489E22C}"/>
              </a:ext>
            </a:extLst>
          </p:cNvPr>
          <p:cNvSpPr/>
          <p:nvPr/>
        </p:nvSpPr>
        <p:spPr>
          <a:xfrm>
            <a:off x="1778161" y="5859161"/>
            <a:ext cx="1450017" cy="838327"/>
          </a:xfrm>
          <a:prstGeom prst="roundRect">
            <a:avLst/>
          </a:prstGeom>
          <a:solidFill>
            <a:srgbClr val="FF6600"/>
          </a:solidFill>
          <a:ln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В ближайшее время</a:t>
            </a:r>
          </a:p>
        </p:txBody>
      </p:sp>
      <p:sp>
        <p:nvSpPr>
          <p:cNvPr id="19" name="Прямоугольник: скругленные углы 18">
            <a:hlinkClick r:id="" action="ppaction://macro?name=DragandDrop"/>
            <a:extLst>
              <a:ext uri="{FF2B5EF4-FFF2-40B4-BE49-F238E27FC236}">
                <a16:creationId xmlns="" xmlns:a16="http://schemas.microsoft.com/office/drawing/2014/main" id="{B1D4CF2F-0372-4DAC-9750-4726A972B42C}"/>
              </a:ext>
            </a:extLst>
          </p:cNvPr>
          <p:cNvSpPr/>
          <p:nvPr/>
        </p:nvSpPr>
        <p:spPr>
          <a:xfrm>
            <a:off x="7467560" y="5880037"/>
            <a:ext cx="1447879" cy="838326"/>
          </a:xfrm>
          <a:prstGeom prst="roundRect">
            <a:avLst/>
          </a:prstGeom>
          <a:solidFill>
            <a:srgbClr val="FF6600"/>
          </a:solidFill>
          <a:ln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Количество ошибок при </a:t>
            </a:r>
            <a:r>
              <a:rPr lang="ru-RU" sz="150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исполнении песни</a:t>
            </a:r>
            <a:endParaRPr lang="ru-RU" sz="15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D0E5FD67-8E02-4E12-8666-50BA94C00E27}"/>
              </a:ext>
            </a:extLst>
          </p:cNvPr>
          <p:cNvSpPr txBox="1"/>
          <p:nvPr/>
        </p:nvSpPr>
        <p:spPr>
          <a:xfrm>
            <a:off x="307471" y="2997822"/>
            <a:ext cx="230910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ln w="12700" cmpd="sng">
                  <a:solidFill>
                    <a:srgbClr val="000000">
                      <a:lumMod val="95000"/>
                      <a:lumOff val="5000"/>
                    </a:srgbClr>
                  </a:solidFill>
                  <a:prstDash val="solid"/>
                </a:ln>
                <a:solidFill>
                  <a:srgbClr val="333399"/>
                </a:solidFill>
              </a:rPr>
              <a:t>Команда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CEDF51FD-4B7F-43A1-AB1D-1B61E99A289F}"/>
              </a:ext>
            </a:extLst>
          </p:cNvPr>
          <p:cNvSpPr txBox="1"/>
          <p:nvPr/>
        </p:nvSpPr>
        <p:spPr>
          <a:xfrm>
            <a:off x="6477464" y="2997822"/>
            <a:ext cx="230910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ln w="12700" cmpd="sng">
                  <a:solidFill>
                    <a:srgbClr val="000000">
                      <a:lumMod val="95000"/>
                      <a:lumOff val="5000"/>
                    </a:srgbClr>
                  </a:solidFill>
                  <a:prstDash val="solid"/>
                </a:ln>
                <a:solidFill>
                  <a:srgbClr val="333399"/>
                </a:solidFill>
              </a:rPr>
              <a:t>№2</a:t>
            </a:r>
          </a:p>
        </p:txBody>
      </p:sp>
      <p:sp>
        <p:nvSpPr>
          <p:cNvPr id="30" name="Прямоугольник: скругленные углы 29">
            <a:hlinkClick r:id="" action="ppaction://macro?name=DragandDrop"/>
            <a:extLst>
              <a:ext uri="{FF2B5EF4-FFF2-40B4-BE49-F238E27FC236}">
                <a16:creationId xmlns="" xmlns:a16="http://schemas.microsoft.com/office/drawing/2014/main" id="{A8E5BD55-B27D-4CCB-A0D4-2A9890D5E338}"/>
              </a:ext>
            </a:extLst>
          </p:cNvPr>
          <p:cNvSpPr/>
          <p:nvPr/>
        </p:nvSpPr>
        <p:spPr>
          <a:xfrm>
            <a:off x="5699125" y="5854637"/>
            <a:ext cx="1720850" cy="838326"/>
          </a:xfrm>
          <a:prstGeom prst="roundRect">
            <a:avLst/>
          </a:prstGeom>
          <a:solidFill>
            <a:srgbClr val="FF6600"/>
          </a:solidFill>
          <a:ln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Не мешает учебе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Поможет завести друзей</a:t>
            </a:r>
            <a:endParaRPr lang="ru-RU" sz="1500" dirty="0">
              <a:ln w="0"/>
              <a:solidFill>
                <a:srgbClr val="FFFFFF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77993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8640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ГБПОУ РО Торгово-промышленный техникум </a:t>
            </a:r>
            <a:r>
              <a:rPr lang="ru-RU" dirty="0">
                <a:solidFill>
                  <a:prstClr val="black"/>
                </a:solidFill>
              </a:rPr>
              <a:t>им. </a:t>
            </a:r>
            <a:r>
              <a:rPr lang="ru-RU" dirty="0" err="1">
                <a:solidFill>
                  <a:prstClr val="black"/>
                </a:solidFill>
              </a:rPr>
              <a:t>Ермина</a:t>
            </a:r>
            <a:r>
              <a:rPr lang="ru-RU" dirty="0">
                <a:solidFill>
                  <a:prstClr val="black"/>
                </a:solidFill>
              </a:rPr>
              <a:t> Л.Б</a:t>
            </a:r>
            <a:r>
              <a:rPr lang="ru-RU" dirty="0" smtClean="0">
                <a:solidFill>
                  <a:prstClr val="black"/>
                </a:solidFill>
              </a:rPr>
              <a:t>. в г. Зверево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0424" y="1756261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3E8853">
                    <a:lumMod val="50000"/>
                  </a:srgbClr>
                </a:solidFill>
                <a:latin typeface="Arial Black" panose="020B0A04020102020204" pitchFamily="34" charset="0"/>
              </a:rPr>
              <a:t>Карьера. Планирование и целеполагание</a:t>
            </a:r>
            <a:endParaRPr lang="ru-RU" sz="4800" b="1" dirty="0">
              <a:solidFill>
                <a:srgbClr val="3E8853">
                  <a:lumMod val="50000"/>
                </a:srgbClr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424" y="3811742"/>
            <a:ext cx="2793424" cy="2395666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140274" y="5009575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руководитель: </a:t>
            </a: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Виноградова И.В.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63813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г. Зверево, 2021 г.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64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555776" y="2276872"/>
            <a:ext cx="3168352" cy="20665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карьера</a:t>
            </a:r>
            <a:endParaRPr lang="ru-RU" dirty="0"/>
          </a:p>
        </p:txBody>
      </p:sp>
      <p:pic>
        <p:nvPicPr>
          <p:cNvPr id="6146" name="Picture 2" descr="C:\Users\Кирв Шнуркова\Desktop\карьера\деловой стиль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188640"/>
            <a:ext cx="3096345" cy="288032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Кирв Шнуркова\Desktop\карьера\политическая карьера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52781"/>
            <a:ext cx="2808312" cy="288032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Кирв Шнуркова\Desktop\карьера\общественное признание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3" y="3861048"/>
            <a:ext cx="3024336" cy="280831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Кирв Шнуркова\Desktop\карьера\мы-вместе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3861048"/>
            <a:ext cx="3096345" cy="2808312"/>
          </a:xfrm>
          <a:prstGeom prst="rect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68403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05831334"/>
              </p:ext>
            </p:extLst>
          </p:nvPr>
        </p:nvGraphicFramePr>
        <p:xfrm>
          <a:off x="1199197" y="66306"/>
          <a:ext cx="4712319" cy="4332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495975">
            <a:off x="156358" y="2963186"/>
            <a:ext cx="3016473" cy="30164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70346">
            <a:off x="5504893" y="1009784"/>
            <a:ext cx="2371254" cy="23712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7054">
            <a:off x="6166087" y="3091283"/>
            <a:ext cx="2314289" cy="23142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43240" y="4345620"/>
            <a:ext cx="2897997" cy="25172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33096" y="1655867"/>
            <a:ext cx="1866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Должностной рост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38844" y="3615578"/>
            <a:ext cx="19687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Высокая оплата труда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07721" y="4850796"/>
            <a:ext cx="3569033" cy="1628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Улучшение     качества </a:t>
            </a:r>
          </a:p>
          <a:p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        жизни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912" y="3912989"/>
            <a:ext cx="2145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Общественное признание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062451">
            <a:off x="1198692" y="1363883"/>
            <a:ext cx="24438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удовлетворенность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97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1124744"/>
            <a:ext cx="187220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успех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43808" y="1124744"/>
            <a:ext cx="252028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карьера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926410" y="1124744"/>
            <a:ext cx="223224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планирование</a:t>
            </a:r>
            <a:endParaRPr lang="ru-RU" dirty="0"/>
          </a:p>
        </p:txBody>
      </p:sp>
      <p:pic>
        <p:nvPicPr>
          <p:cNvPr id="4098" name="Picture 2" descr="C:\Users\Кирв Шнуркова\Desktop\карьера\успех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2304256" cy="252028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Кирв Шнуркова\Desktop\карьера\планирование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068960"/>
            <a:ext cx="2232248" cy="252028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Кирв Шнуркова\Desktop\карьера\ступени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0" y="3194050"/>
            <a:ext cx="2880322" cy="239519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8192" y="1011238"/>
            <a:ext cx="5623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/>
              <a:t>=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68538" y="954882"/>
            <a:ext cx="5623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405989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323782"/>
            <a:ext cx="6984776" cy="54086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28146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ПЛАНИРОВАНИЕ – ЭТО ПОСТАНОВКА ЦЕЛИ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53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22" y="116632"/>
            <a:ext cx="9144000" cy="6192688"/>
          </a:xfrm>
        </p:spPr>
      </p:pic>
    </p:spTree>
    <p:extLst>
      <p:ext uri="{BB962C8B-B14F-4D97-AF65-F5344CB8AC3E}">
        <p14:creationId xmlns:p14="http://schemas.microsoft.com/office/powerpoint/2010/main" val="220058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04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76061"/>
            <a:ext cx="8496944" cy="122413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620688"/>
            <a:ext cx="6840760" cy="72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5337" y="276061"/>
            <a:ext cx="629332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0160">
                  <a:solidFill>
                    <a:srgbClr val="ED7D31"/>
                  </a:solidFill>
                  <a:prstDash val="solid"/>
                </a:ln>
                <a:solidFill>
                  <a:srgbClr val="ED7D3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 – ATTAINABLE</a:t>
            </a:r>
            <a:endParaRPr lang="ru-RU" sz="7200" b="1" dirty="0">
              <a:ln w="10160">
                <a:solidFill>
                  <a:srgbClr val="ED7D31"/>
                </a:solidFill>
                <a:prstDash val="solid"/>
              </a:ln>
              <a:solidFill>
                <a:srgbClr val="ED7D3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838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682D6EBE-8D36-4FF2-9DB3-F3D8D7B6715D}"/>
    </a:ext>
  </a:extLst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1372</TotalTime>
  <Words>151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Изящная</vt:lpstr>
      <vt:lpstr>Тема Office</vt:lpstr>
      <vt:lpstr>Интеграл</vt:lpstr>
      <vt:lpstr>1_Тема Office</vt:lpstr>
      <vt:lpstr>2_Тема Office</vt:lpstr>
      <vt:lpstr>3_Тема Office</vt:lpstr>
      <vt:lpstr>4_Тема Office</vt:lpstr>
      <vt:lpstr>5_Тема Office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Урок-исследование «Успех – карьера- планирование»</dc:title>
  <dc:creator>Кира Шнуркова</dc:creator>
  <cp:lastModifiedBy>USER-06</cp:lastModifiedBy>
  <cp:revision>97</cp:revision>
  <dcterms:created xsi:type="dcterms:W3CDTF">2012-08-14T11:22:54Z</dcterms:created>
  <dcterms:modified xsi:type="dcterms:W3CDTF">2022-04-27T08:41:56Z</dcterms:modified>
</cp:coreProperties>
</file>