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4" r:id="rId2"/>
  </p:sldMasterIdLst>
  <p:notesMasterIdLst>
    <p:notesMasterId r:id="rId7"/>
  </p:notesMasterIdLst>
  <p:handoutMasterIdLst>
    <p:handoutMasterId r:id="rId8"/>
  </p:handoutMasterIdLst>
  <p:sldIdLst>
    <p:sldId id="290" r:id="rId3"/>
    <p:sldId id="293" r:id="rId4"/>
    <p:sldId id="291" r:id="rId5"/>
    <p:sldId id="29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ира Шнуркова" initials="КШ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6188" autoAdjust="0"/>
    <p:restoredTop sz="94692" autoAdjust="0"/>
  </p:normalViewPr>
  <p:slideViewPr>
    <p:cSldViewPr>
      <p:cViewPr varScale="1">
        <p:scale>
          <a:sx n="10" d="100"/>
          <a:sy n="10" d="100"/>
        </p:scale>
        <p:origin x="270" y="-1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98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F0699-9D9C-4D16-AAE4-DFA1B828DE3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777FA-9C67-43B3-9391-B803B6DC1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576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F7D05-0A27-4429-B940-D33D49246950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22219-2881-4E8A-95C4-22A5BEAA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277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823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57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47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0626" y="1346947"/>
            <a:ext cx="7667244" cy="80683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0626" y="4282763"/>
            <a:ext cx="7667244" cy="80683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90626" y="1484779"/>
            <a:ext cx="7667244" cy="2743200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47522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600" b="1" cap="none" baseline="0">
                <a:blipFill dpi="0" rotWithShape="1">
                  <a:blip r:embed="rId6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801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364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7031" y="6272785"/>
            <a:ext cx="4745736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375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39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17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796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273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46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835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 cstate="email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4512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332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169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657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064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88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296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2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44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271E-64A8-4A09-9A3D-7D6BEA8E2094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4" descr="C:\Users\Кирв Шнуркова\Desktop\карьера\вопрос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88737"/>
            <a:ext cx="3960440" cy="43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271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1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A1505E-3F43-4695-9389-15FCBB78EBF4}" type="datetimeFigureOut">
              <a:rPr lang="ru-RU" smtClean="0">
                <a:solidFill>
                  <a:srgbClr val="575F6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27.04.2022</a:t>
            </a:fld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575F6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309DD-CAF9-4D7C-B8AF-C5A7F2233D1B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3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2c4b0b4f8eed71552d29f567a2160e0b-l&amp;ref=rim&amp;n=13&amp;w=1073&amp;h=938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7241"/>
            <a:ext cx="914400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www.ngstartupjobs.com/wp-content/uploads/2019/09/How-to-plan-your-next-Career-Move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23"/>
          <a:stretch/>
        </p:blipFill>
        <p:spPr bwMode="auto">
          <a:xfrm>
            <a:off x="20150" y="17241"/>
            <a:ext cx="4263818" cy="3394620"/>
          </a:xfrm>
          <a:prstGeom prst="parallelogram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25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052736"/>
            <a:ext cx="7884368" cy="4434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3748"/>
            <a:ext cx="9144000" cy="51435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7681"/>
            <a:ext cx="9144000" cy="58826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664"/>
            <a:ext cx="9197030" cy="60139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16632"/>
            <a:ext cx="9134537" cy="65598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066"/>
            <a:ext cx="9383202" cy="675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97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9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20" y="1216407"/>
            <a:ext cx="9144000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88640"/>
            <a:ext cx="7632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МОРАЛЬ И КАРЬЕРА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Есть ли цена у успеха?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70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Дерево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Дерево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8E89CD47-BF55-4DDE-B823-2283AA7E7695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1372</TotalTime>
  <Words>10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Дерево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Урок-исследование «Успех – карьера- планирование»</dc:title>
  <dc:creator>Кира Шнуркова</dc:creator>
  <cp:lastModifiedBy>USER-06</cp:lastModifiedBy>
  <cp:revision>97</cp:revision>
  <dcterms:created xsi:type="dcterms:W3CDTF">2012-08-14T11:22:54Z</dcterms:created>
  <dcterms:modified xsi:type="dcterms:W3CDTF">2022-04-27T08:42:08Z</dcterms:modified>
</cp:coreProperties>
</file>