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7" r:id="rId9"/>
    <p:sldId id="271" r:id="rId10"/>
    <p:sldId id="273" r:id="rId11"/>
    <p:sldId id="274" r:id="rId12"/>
    <p:sldId id="272" r:id="rId13"/>
    <p:sldId id="268" r:id="rId14"/>
    <p:sldId id="262" r:id="rId15"/>
    <p:sldId id="263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FE2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8429684" cy="271464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«Использование приемов мнемотехники в развитии речи дошкольников»</a:t>
            </a:r>
            <a:endParaRPr lang="ru-RU" sz="54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00042"/>
            <a:ext cx="6400800" cy="78581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МАДОУ Д/С № 68 г. Челябинск</a:t>
            </a:r>
            <a:endParaRPr lang="ru-RU" sz="2000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5715016"/>
            <a:ext cx="52863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Подготовила: Кожина Ирина Николаевна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/>
          </p:cNvSpPr>
          <p:nvPr/>
        </p:nvSpPr>
        <p:spPr>
          <a:xfrm>
            <a:off x="1214414" y="500042"/>
            <a:ext cx="7429552" cy="52864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Мнемотаблица</a:t>
            </a: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это схема, в которую заложена определенная информация.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Суть мнемосхем заключается в следующем:</a:t>
            </a: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каждое слово или маленькое словосочетание придумывается картинка (изображение, символ); 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образом, весь текст зарисовывается схематично. </a:t>
            </a:r>
          </a:p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Глядя на эти схемы – рисунки ребёнок легко воспроизводит текстовую информацию.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Кожина И. Н. грамоты.дипломы,благодарности\IMG_20220425_104620.jpg"/>
          <p:cNvPicPr>
            <a:picLocks noChangeAspect="1" noChangeArrowheads="1"/>
          </p:cNvPicPr>
          <p:nvPr/>
        </p:nvPicPr>
        <p:blipFill>
          <a:blip r:embed="rId2" cstate="print"/>
          <a:srcRect l="3854" r="2357" b="768"/>
          <a:stretch>
            <a:fillRect/>
          </a:stretch>
        </p:blipFill>
        <p:spPr bwMode="auto">
          <a:xfrm>
            <a:off x="928662" y="214290"/>
            <a:ext cx="3289748" cy="2786082"/>
          </a:xfrm>
          <a:prstGeom prst="rect">
            <a:avLst/>
          </a:prstGeom>
          <a:noFill/>
          <a:ln w="28575">
            <a:solidFill>
              <a:srgbClr val="0070C0"/>
            </a:solidFill>
            <a:prstDash val="solid"/>
          </a:ln>
        </p:spPr>
      </p:pic>
      <p:pic>
        <p:nvPicPr>
          <p:cNvPr id="1026" name="Picture 2" descr="C:\Users\Home\Desktop\IMG_20220427_084907.jpg"/>
          <p:cNvPicPr>
            <a:picLocks noChangeAspect="1" noChangeArrowheads="1"/>
          </p:cNvPicPr>
          <p:nvPr/>
        </p:nvPicPr>
        <p:blipFill>
          <a:blip r:embed="rId3" cstate="print"/>
          <a:srcRect l="8254" t="2446" r="11954"/>
          <a:stretch>
            <a:fillRect/>
          </a:stretch>
        </p:blipFill>
        <p:spPr bwMode="auto">
          <a:xfrm>
            <a:off x="142844" y="3143248"/>
            <a:ext cx="4071966" cy="26432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1028" name="Picture 4" descr="C:\Users\Home\Desktop\IMG_20220427_084938.jpg"/>
          <p:cNvPicPr>
            <a:picLocks noChangeAspect="1" noChangeArrowheads="1"/>
          </p:cNvPicPr>
          <p:nvPr/>
        </p:nvPicPr>
        <p:blipFill>
          <a:blip r:embed="rId4" cstate="print"/>
          <a:srcRect l="8748" t="6480" r="8148"/>
          <a:stretch>
            <a:fillRect/>
          </a:stretch>
        </p:blipFill>
        <p:spPr bwMode="auto">
          <a:xfrm>
            <a:off x="4357686" y="214290"/>
            <a:ext cx="4401404" cy="278608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1029" name="Picture 5" descr="C:\Users\Home\Desktop\IMG_20220427_084955.jpg"/>
          <p:cNvPicPr>
            <a:picLocks noChangeAspect="1" noChangeArrowheads="1"/>
          </p:cNvPicPr>
          <p:nvPr/>
        </p:nvPicPr>
        <p:blipFill>
          <a:blip r:embed="rId5" cstate="print"/>
          <a:srcRect l="14899" t="1507" r="6718"/>
          <a:stretch>
            <a:fillRect/>
          </a:stretch>
        </p:blipFill>
        <p:spPr bwMode="auto">
          <a:xfrm>
            <a:off x="4357686" y="3143248"/>
            <a:ext cx="4391338" cy="264320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643042" y="1928802"/>
            <a:ext cx="6286544" cy="3429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Чтение взрослым текста;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Рассматривание мнемотаблицы;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Ответы на вопросы по содержанию;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Повторное чтение с установкой на пересказ;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Пересказ текста ребёнком своими словами по мнемотаблице.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285728"/>
            <a:ext cx="6286544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Прием  мнемотаблицы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943848" cy="292895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00166" y="2214554"/>
            <a:ext cx="6572296" cy="30718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Формировани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 устной речи и навыков речевого общения с окружающими на основе овладения литературным языком своего народа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00166" y="428604"/>
            <a:ext cx="6572296" cy="10001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85918" y="357166"/>
            <a:ext cx="585791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1571612"/>
            <a:ext cx="5857916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Развитие речи и пополнение словарного запаса;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Развитие памяти, внимания и образного мышления.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Умение преобразовывать  образы в символы;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Развитие мелкой моторики.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Развитие творческих способностей, фантазии.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072494" cy="41434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Формируется высокая культура речи повышается точность, связность и выразительность речи. </a:t>
            </a:r>
          </a:p>
          <a:p>
            <a:pPr lvl="0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Замена текста символами является эффективным средством развития у детей творческих способностей, умения обобщать полученную информацию, связно и образно говорить. </a:t>
            </a:r>
          </a:p>
          <a:p>
            <a:pPr lvl="0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Мнемотехника способствует психологическому раскрепощению ребенка, устраняет боязнь высказывания, вырабатывает смелость и уверенность в собственных силах.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72494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Мнемотехника способствует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8072494" cy="32861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А.М. Бородич «Методика развития речи детей» 1981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В.М. Большева  «Учимся  по  сказке. Развитие  дошкольников  с  помощью  мнемотехники»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Т.Б. Полянская  «Использование метода  мнемотехники  в  обучении  рассказыванию  детей  дошкольного  возраста»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00298" y="2143116"/>
            <a:ext cx="4214842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Спасибо  за  внимание!</a:t>
            </a:r>
            <a:endParaRPr kumimoji="0" lang="ru-RU" sz="6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00100" y="928670"/>
            <a:ext cx="7072362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это система внутреннего письма, позволяющая последовательно записывать в мозг информацию, преобразованную в комбинации зрительных образов.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 «мнемотехника»  и «мнемоника» обозначают одно и тоже в переводе с греческого - «искусство запоминания»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143932" cy="45434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Это  возможность накапливать в памяти большое количество точной информации. </a:t>
            </a:r>
          </a:p>
          <a:p>
            <a:pPr>
              <a:lnSpc>
                <a:spcPct val="120000"/>
              </a:lnSpc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Это  экономия времени при запоминании – процесс запоминания полностью контролируется.</a:t>
            </a:r>
          </a:p>
          <a:p>
            <a:pPr>
              <a:lnSpc>
                <a:spcPct val="120000"/>
              </a:lnSpc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Это  сохранение запомненных сведений в памяти – то, что вы заполнили, вам больше не придется учить заново.</a:t>
            </a:r>
          </a:p>
          <a:p>
            <a:pPr>
              <a:lnSpc>
                <a:spcPct val="120000"/>
              </a:lnSpc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Это мощная тренировка внимания и мышления.</a:t>
            </a:r>
          </a:p>
          <a:p>
            <a:pPr>
              <a:lnSpc>
                <a:spcPct val="120000"/>
              </a:lnSpc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Это возможность пользоваться информацией: человек может применять знания только тогда, когда они находятся в голове.</a:t>
            </a:r>
          </a:p>
          <a:p>
            <a:pPr>
              <a:lnSpc>
                <a:spcPct val="120000"/>
              </a:lnSpc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Это просто отличная гимнастика для мозга.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158162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Что такое современная мнемотехника?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143248"/>
            <a:ext cx="8229600" cy="29289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«Ум  ребенка  находится  на  кончиках  его  пальцев»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Сухомлинский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«Движения  руки  всегда  тесно  связаны  с  речью  и  способствуют  ее  развитию»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Бехтерев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27257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«Учите  ребенка  каким – ни будь  неизвестным  ему  пяти  словам  -  он  будет  долго и напрасно мучиться,  но  свяжите  двадцать  таких  слов  с  картинками,  и  он  их  усвоит  на  лету» </a:t>
            </a: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К.Д. Ушинский</a:t>
            </a:r>
            <a:endParaRPr lang="ru-RU" sz="24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4214842" cy="35004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 воспитателей: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обобщение опыта может быть использовано  воспитателями при  выборе  приемов  развития  речи  у  детей  в  своих  возрастных  группах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0001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Практическая значимость: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72066" y="1643050"/>
            <a:ext cx="3714776" cy="35004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Для  детей:</a:t>
            </a: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помощь  детям  в  развитии  речи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помощь  детям  в  развитии  речи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043890" cy="49292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схем облегчает запоминание и увеличивает объём памяти и в целом развивает речемыслительную деятельность детей, облегчают овладение связной монологической речью.</a:t>
            </a:r>
          </a:p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Дети, владеющие приемами мнемотехники, в дальнейшем способны самостоятельно развивать речь в процессе общения и обучения.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43890" cy="10001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642918"/>
            <a:ext cx="628654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 мнемотехники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2928926" y="1785926"/>
            <a:ext cx="4000528" cy="1285884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Мнемоквадрат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2928926" y="3286124"/>
            <a:ext cx="4000528" cy="1363026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000364" y="4857760"/>
            <a:ext cx="3929090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Мнемотаблица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3714776" cy="5286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Мнемоквадрат 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  одиночное   изображение,  которое  обозначает  одно  слово,  словосочетание  или  простое  предложение.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Home\Desktop\Кожина И. Н. грамоты.дипломы,благодарности\IMG_20220425_105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643050"/>
            <a:ext cx="4572032" cy="257176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3500462" cy="41434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несет в себе обучающую информацию, но в небольшом количестве, что очень важно на первых этапах обучения ребенка.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Home\Desktop\Кожина И. Н. грамоты.дипломы,благодарности\IMG_20220425_105233.jpg"/>
          <p:cNvPicPr>
            <a:picLocks noChangeAspect="1" noChangeArrowheads="1"/>
          </p:cNvPicPr>
          <p:nvPr/>
        </p:nvPicPr>
        <p:blipFill>
          <a:blip r:embed="rId2" cstate="print"/>
          <a:srcRect b="8333"/>
          <a:stretch>
            <a:fillRect/>
          </a:stretch>
        </p:blipFill>
        <p:spPr bwMode="auto">
          <a:xfrm>
            <a:off x="4286248" y="1357298"/>
            <a:ext cx="4714908" cy="25959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277</TotalTime>
  <Words>497</Words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«Использование приемов мнемотехники в развитии речи дошкольников»</vt:lpstr>
      <vt:lpstr>  Мнемотехника – это система внутреннего письма, позволяющая последовательно записывать в мозг информацию, преобразованную в комбинации зрительных образов.  Слова «мнемотехника»  и «мнемоника» обозначают одно и тоже в переводе с греческого - «искусство запоминания»  </vt:lpstr>
      <vt:lpstr>Что такое современная мнемотехника?</vt:lpstr>
      <vt:lpstr>«Учите  ребенка  каким – ни будь  неизвестным  ему  пяти  словам  -  он  будет  долго и напрасно мучиться,  но  свяжите  двадцать  таких  слов  с  картинками,  и  он  их  усвоит  на  лету»                                                                    К.Д. Ушинский</vt:lpstr>
      <vt:lpstr> Практическая значимость:  </vt:lpstr>
      <vt:lpstr> Актуальность:  </vt:lpstr>
      <vt:lpstr>Слайд 7</vt:lpstr>
      <vt:lpstr> Мнемоквадрат  -  это  одиночное   изображение,  которое  обозначает  одно  слово,  словосочетание  или  простое  предложение.  </vt:lpstr>
      <vt:lpstr>Слайд 9</vt:lpstr>
      <vt:lpstr>Слайд 10</vt:lpstr>
      <vt:lpstr>Слайд 11</vt:lpstr>
      <vt:lpstr>Прием  мнемотаблицы</vt:lpstr>
      <vt:lpstr>  </vt:lpstr>
      <vt:lpstr>Слайд 14</vt:lpstr>
      <vt:lpstr>Мнемотехника способствует</vt:lpstr>
      <vt:lpstr> Используемая литература: 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32</cp:revision>
  <dcterms:created xsi:type="dcterms:W3CDTF">2022-04-17T16:02:42Z</dcterms:created>
  <dcterms:modified xsi:type="dcterms:W3CDTF">2022-04-27T05:36:07Z</dcterms:modified>
</cp:coreProperties>
</file>