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7" r:id="rId9"/>
    <p:sldId id="266" r:id="rId10"/>
    <p:sldId id="271" r:id="rId11"/>
    <p:sldId id="268" r:id="rId12"/>
    <p:sldId id="263" r:id="rId13"/>
    <p:sldId id="264" r:id="rId14"/>
    <p:sldId id="272" r:id="rId15"/>
    <p:sldId id="273" r:id="rId16"/>
    <p:sldId id="274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B88C19-82FA-4AB2-A1AB-F33A2C3ACA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06B3B07-18DE-49C7-9C0B-79498A250687}">
      <dgm:prSet/>
      <dgm:spPr/>
      <dgm:t>
        <a:bodyPr/>
        <a:lstStyle/>
        <a:p>
          <a:pPr algn="ctr" rtl="0"/>
          <a:r>
            <a:rPr lang="ru-RU" b="1" dirty="0" smtClean="0"/>
            <a:t>Опять это родительское собрание!</a:t>
          </a:r>
          <a:br>
            <a:rPr lang="ru-RU" b="1" dirty="0" smtClean="0"/>
          </a:br>
          <a:endParaRPr lang="ru-RU" b="1" dirty="0"/>
        </a:p>
      </dgm:t>
    </dgm:pt>
    <dgm:pt modelId="{8B2AC92B-78DA-4369-9F61-2A3F4E580452}" type="parTrans" cxnId="{B470B85B-FBAE-42DC-A910-FA01A53E17D6}">
      <dgm:prSet/>
      <dgm:spPr/>
      <dgm:t>
        <a:bodyPr/>
        <a:lstStyle/>
        <a:p>
          <a:endParaRPr lang="ru-RU"/>
        </a:p>
      </dgm:t>
    </dgm:pt>
    <dgm:pt modelId="{E27461F6-9F79-45E5-B438-B4E3C9C052AF}" type="sibTrans" cxnId="{B470B85B-FBAE-42DC-A910-FA01A53E17D6}">
      <dgm:prSet/>
      <dgm:spPr/>
      <dgm:t>
        <a:bodyPr/>
        <a:lstStyle/>
        <a:p>
          <a:endParaRPr lang="ru-RU"/>
        </a:p>
      </dgm:t>
    </dgm:pt>
    <dgm:pt modelId="{F60D1E80-00AF-45A5-A4B4-2BB839E71F8D}" type="pres">
      <dgm:prSet presAssocID="{55B88C19-82FA-4AB2-A1AB-F33A2C3ACA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18256B-03BF-4406-B823-5B57DE857596}" type="pres">
      <dgm:prSet presAssocID="{306B3B07-18DE-49C7-9C0B-79498A25068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86C613-5613-4E8D-A7B3-E18F20A732A1}" type="presOf" srcId="{55B88C19-82FA-4AB2-A1AB-F33A2C3ACA0A}" destId="{F60D1E80-00AF-45A5-A4B4-2BB839E71F8D}" srcOrd="0" destOrd="0" presId="urn:microsoft.com/office/officeart/2005/8/layout/vList2"/>
    <dgm:cxn modelId="{1AB57E8C-8E69-4DE7-B4B2-2F0A415AFB6D}" type="presOf" srcId="{306B3B07-18DE-49C7-9C0B-79498A250687}" destId="{4218256B-03BF-4406-B823-5B57DE857596}" srcOrd="0" destOrd="0" presId="urn:microsoft.com/office/officeart/2005/8/layout/vList2"/>
    <dgm:cxn modelId="{B470B85B-FBAE-42DC-A910-FA01A53E17D6}" srcId="{55B88C19-82FA-4AB2-A1AB-F33A2C3ACA0A}" destId="{306B3B07-18DE-49C7-9C0B-79498A250687}" srcOrd="0" destOrd="0" parTransId="{8B2AC92B-78DA-4369-9F61-2A3F4E580452}" sibTransId="{E27461F6-9F79-45E5-B438-B4E3C9C052AF}"/>
    <dgm:cxn modelId="{DFB8AEC6-4D8E-4AC7-88F5-AD1FFEA8F0AE}" type="presParOf" srcId="{F60D1E80-00AF-45A5-A4B4-2BB839E71F8D}" destId="{4218256B-03BF-4406-B823-5B57DE8575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7DF750-F873-4763-91B9-DAA9A82D3F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569F3C6-25B2-4EF1-99A1-666F2E3E773D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Упражнение «Пронеси мячик»</a:t>
          </a:r>
          <a:endParaRPr lang="ru-RU" sz="3200" b="1" dirty="0">
            <a:solidFill>
              <a:schemeClr val="accent4"/>
            </a:solidFill>
          </a:endParaRPr>
        </a:p>
      </dgm:t>
    </dgm:pt>
    <dgm:pt modelId="{9D66BE7B-DDA9-4A82-84E6-1B3125AE4E24}" type="parTrans" cxnId="{C547088F-3A8F-40D6-8643-F82792DE051A}">
      <dgm:prSet/>
      <dgm:spPr/>
      <dgm:t>
        <a:bodyPr/>
        <a:lstStyle/>
        <a:p>
          <a:endParaRPr lang="ru-RU"/>
        </a:p>
      </dgm:t>
    </dgm:pt>
    <dgm:pt modelId="{C782BFDA-4716-4439-968E-E2A2089359C2}" type="sibTrans" cxnId="{C547088F-3A8F-40D6-8643-F82792DE051A}">
      <dgm:prSet/>
      <dgm:spPr/>
      <dgm:t>
        <a:bodyPr/>
        <a:lstStyle/>
        <a:p>
          <a:endParaRPr lang="ru-RU"/>
        </a:p>
      </dgm:t>
    </dgm:pt>
    <dgm:pt modelId="{14322D04-A037-453C-8599-259735E6B4A6}" type="pres">
      <dgm:prSet presAssocID="{367DF750-F873-4763-91B9-DAA9A82D3F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0372D7-EAF2-4598-9880-AED635E2B9A1}" type="pres">
      <dgm:prSet presAssocID="{E569F3C6-25B2-4EF1-99A1-666F2E3E77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5341AF-A7AB-4BFD-AE5A-376A7AD067D2}" type="presOf" srcId="{367DF750-F873-4763-91B9-DAA9A82D3FA0}" destId="{14322D04-A037-453C-8599-259735E6B4A6}" srcOrd="0" destOrd="0" presId="urn:microsoft.com/office/officeart/2005/8/layout/vList2"/>
    <dgm:cxn modelId="{C547088F-3A8F-40D6-8643-F82792DE051A}" srcId="{367DF750-F873-4763-91B9-DAA9A82D3FA0}" destId="{E569F3C6-25B2-4EF1-99A1-666F2E3E773D}" srcOrd="0" destOrd="0" parTransId="{9D66BE7B-DDA9-4A82-84E6-1B3125AE4E24}" sibTransId="{C782BFDA-4716-4439-968E-E2A2089359C2}"/>
    <dgm:cxn modelId="{F5B95C9C-1E01-4BBF-A6CF-F738191595B1}" type="presOf" srcId="{E569F3C6-25B2-4EF1-99A1-666F2E3E773D}" destId="{E00372D7-EAF2-4598-9880-AED635E2B9A1}" srcOrd="0" destOrd="0" presId="urn:microsoft.com/office/officeart/2005/8/layout/vList2"/>
    <dgm:cxn modelId="{223996C8-323D-456E-BB61-BD8EFA07259A}" type="presParOf" srcId="{14322D04-A037-453C-8599-259735E6B4A6}" destId="{E00372D7-EAF2-4598-9880-AED635E2B9A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D2E5B57-6102-4DA9-AAE4-62831E68DC8E}" type="doc">
      <dgm:prSet loTypeId="urn:microsoft.com/office/officeart/2005/8/layout/hProcess9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F04A73-9852-488B-B93C-C338835DE3ED}">
      <dgm:prSet/>
      <dgm:spPr/>
      <dgm:t>
        <a:bodyPr/>
        <a:lstStyle/>
        <a:p>
          <a:pPr rtl="0"/>
          <a:r>
            <a:rPr lang="ru-RU" b="1" dirty="0" smtClean="0"/>
            <a:t>Выбрать себе любого помощника </a:t>
          </a:r>
          <a:r>
            <a:rPr lang="ru-RU" dirty="0" smtClean="0"/>
            <a:t>из числа родителей и нести мячик на журнале или тетради они могут вдвоем.</a:t>
          </a:r>
          <a:endParaRPr lang="ru-RU" dirty="0"/>
        </a:p>
      </dgm:t>
    </dgm:pt>
    <dgm:pt modelId="{39472812-2115-4FB3-8C83-02CFC9C50F03}" type="parTrans" cxnId="{467D8C20-C23E-4B65-8DA4-BB92D95951E6}">
      <dgm:prSet/>
      <dgm:spPr/>
      <dgm:t>
        <a:bodyPr/>
        <a:lstStyle/>
        <a:p>
          <a:endParaRPr lang="ru-RU"/>
        </a:p>
      </dgm:t>
    </dgm:pt>
    <dgm:pt modelId="{D05988F8-1695-4B70-BCBA-35AD56E2941B}" type="sibTrans" cxnId="{467D8C20-C23E-4B65-8DA4-BB92D95951E6}">
      <dgm:prSet/>
      <dgm:spPr/>
      <dgm:t>
        <a:bodyPr/>
        <a:lstStyle/>
        <a:p>
          <a:endParaRPr lang="ru-RU"/>
        </a:p>
      </dgm:t>
    </dgm:pt>
    <dgm:pt modelId="{2724F662-886C-4CC9-A64B-3024E4D32417}">
      <dgm:prSet/>
      <dgm:spPr/>
      <dgm:t>
        <a:bodyPr/>
        <a:lstStyle/>
        <a:p>
          <a:pPr rtl="0"/>
          <a:r>
            <a:rPr lang="ru-RU" b="1" dirty="0" smtClean="0"/>
            <a:t>Выполнить задание самостоятельно, </a:t>
          </a:r>
          <a:r>
            <a:rPr lang="ru-RU" dirty="0" smtClean="0"/>
            <a:t>без чьей-либо помощи.</a:t>
          </a:r>
          <a:endParaRPr lang="ru-RU" dirty="0"/>
        </a:p>
      </dgm:t>
    </dgm:pt>
    <dgm:pt modelId="{3E281D85-0A3B-4B0A-AD28-20355A3E7DE1}" type="parTrans" cxnId="{700391AA-AE44-49C4-8785-250603566C08}">
      <dgm:prSet/>
      <dgm:spPr/>
      <dgm:t>
        <a:bodyPr/>
        <a:lstStyle/>
        <a:p>
          <a:endParaRPr lang="ru-RU"/>
        </a:p>
      </dgm:t>
    </dgm:pt>
    <dgm:pt modelId="{0EB97A90-D493-4915-9754-77CEDF2065AD}" type="sibTrans" cxnId="{700391AA-AE44-49C4-8785-250603566C08}">
      <dgm:prSet/>
      <dgm:spPr/>
      <dgm:t>
        <a:bodyPr/>
        <a:lstStyle/>
        <a:p>
          <a:endParaRPr lang="ru-RU"/>
        </a:p>
      </dgm:t>
    </dgm:pt>
    <dgm:pt modelId="{EE73E5F4-C04E-4E49-B37F-36F37E71C782}">
      <dgm:prSet/>
      <dgm:spPr/>
      <dgm:t>
        <a:bodyPr/>
        <a:lstStyle/>
        <a:p>
          <a:pPr rtl="0"/>
          <a:r>
            <a:rPr lang="ru-RU" dirty="0" smtClean="0"/>
            <a:t>Выбрать любого другого родителя и </a:t>
          </a:r>
          <a:r>
            <a:rPr lang="ru-RU" b="1" dirty="0" smtClean="0"/>
            <a:t>доверить ему выполнить свое задание. </a:t>
          </a:r>
          <a:r>
            <a:rPr lang="ru-RU" dirty="0" smtClean="0"/>
            <a:t>Сам при этом только наблюдает.</a:t>
          </a:r>
          <a:endParaRPr lang="ru-RU" dirty="0"/>
        </a:p>
      </dgm:t>
    </dgm:pt>
    <dgm:pt modelId="{69F949DE-BDDD-4FE5-8A23-D59044BF1753}" type="parTrans" cxnId="{C351549D-25DC-44D5-ACA3-EC789E6603A6}">
      <dgm:prSet/>
      <dgm:spPr/>
      <dgm:t>
        <a:bodyPr/>
        <a:lstStyle/>
        <a:p>
          <a:endParaRPr lang="ru-RU"/>
        </a:p>
      </dgm:t>
    </dgm:pt>
    <dgm:pt modelId="{904FB974-4CC6-4480-B0FE-91F675106DB2}" type="sibTrans" cxnId="{C351549D-25DC-44D5-ACA3-EC789E6603A6}">
      <dgm:prSet/>
      <dgm:spPr/>
      <dgm:t>
        <a:bodyPr/>
        <a:lstStyle/>
        <a:p>
          <a:endParaRPr lang="ru-RU"/>
        </a:p>
      </dgm:t>
    </dgm:pt>
    <dgm:pt modelId="{4F8E387F-DCAB-4F30-B746-1D7839087957}" type="pres">
      <dgm:prSet presAssocID="{ED2E5B57-6102-4DA9-AAE4-62831E68DC8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10FBCD-ECE8-4279-A289-085D4DBB3A72}" type="pres">
      <dgm:prSet presAssocID="{ED2E5B57-6102-4DA9-AAE4-62831E68DC8E}" presName="arrow" presStyleLbl="bgShp" presStyleIdx="0" presStyleCnt="1"/>
      <dgm:spPr/>
    </dgm:pt>
    <dgm:pt modelId="{B20724ED-764A-4DB1-9B55-903446BB1DB0}" type="pres">
      <dgm:prSet presAssocID="{ED2E5B57-6102-4DA9-AAE4-62831E68DC8E}" presName="linearProcess" presStyleCnt="0"/>
      <dgm:spPr/>
    </dgm:pt>
    <dgm:pt modelId="{B04B6207-900F-46B4-B6FD-16F8A347410B}" type="pres">
      <dgm:prSet presAssocID="{77F04A73-9852-488B-B93C-C338835DE3E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D2038-8ED8-4609-BFC6-AA3CB2B44F4E}" type="pres">
      <dgm:prSet presAssocID="{D05988F8-1695-4B70-BCBA-35AD56E2941B}" presName="sibTrans" presStyleCnt="0"/>
      <dgm:spPr/>
    </dgm:pt>
    <dgm:pt modelId="{3774691E-DA28-4A7C-87D8-764300AC11DF}" type="pres">
      <dgm:prSet presAssocID="{2724F662-886C-4CC9-A64B-3024E4D3241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2FE25-B14B-4A2A-B5C5-78CA3A353E36}" type="pres">
      <dgm:prSet presAssocID="{0EB97A90-D493-4915-9754-77CEDF2065AD}" presName="sibTrans" presStyleCnt="0"/>
      <dgm:spPr/>
    </dgm:pt>
    <dgm:pt modelId="{9B2F8D87-A16D-4670-B4ED-3E61AFF8231C}" type="pres">
      <dgm:prSet presAssocID="{EE73E5F4-C04E-4E49-B37F-36F37E71C78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3804B1-2892-410C-A081-219E3AE9DA1B}" type="presOf" srcId="{EE73E5F4-C04E-4E49-B37F-36F37E71C782}" destId="{9B2F8D87-A16D-4670-B4ED-3E61AFF8231C}" srcOrd="0" destOrd="0" presId="urn:microsoft.com/office/officeart/2005/8/layout/hProcess9"/>
    <dgm:cxn modelId="{C351549D-25DC-44D5-ACA3-EC789E6603A6}" srcId="{ED2E5B57-6102-4DA9-AAE4-62831E68DC8E}" destId="{EE73E5F4-C04E-4E49-B37F-36F37E71C782}" srcOrd="2" destOrd="0" parTransId="{69F949DE-BDDD-4FE5-8A23-D59044BF1753}" sibTransId="{904FB974-4CC6-4480-B0FE-91F675106DB2}"/>
    <dgm:cxn modelId="{A0EFF1B3-4B45-4BEC-931C-1B9A37031A30}" type="presOf" srcId="{2724F662-886C-4CC9-A64B-3024E4D32417}" destId="{3774691E-DA28-4A7C-87D8-764300AC11DF}" srcOrd="0" destOrd="0" presId="urn:microsoft.com/office/officeart/2005/8/layout/hProcess9"/>
    <dgm:cxn modelId="{FE2BFFC1-26CA-41D0-A747-7E353F3E8B39}" type="presOf" srcId="{77F04A73-9852-488B-B93C-C338835DE3ED}" destId="{B04B6207-900F-46B4-B6FD-16F8A347410B}" srcOrd="0" destOrd="0" presId="urn:microsoft.com/office/officeart/2005/8/layout/hProcess9"/>
    <dgm:cxn modelId="{467D8C20-C23E-4B65-8DA4-BB92D95951E6}" srcId="{ED2E5B57-6102-4DA9-AAE4-62831E68DC8E}" destId="{77F04A73-9852-488B-B93C-C338835DE3ED}" srcOrd="0" destOrd="0" parTransId="{39472812-2115-4FB3-8C83-02CFC9C50F03}" sibTransId="{D05988F8-1695-4B70-BCBA-35AD56E2941B}"/>
    <dgm:cxn modelId="{3AE9A040-FB18-4A50-8012-5AD86F3CA004}" type="presOf" srcId="{ED2E5B57-6102-4DA9-AAE4-62831E68DC8E}" destId="{4F8E387F-DCAB-4F30-B746-1D7839087957}" srcOrd="0" destOrd="0" presId="urn:microsoft.com/office/officeart/2005/8/layout/hProcess9"/>
    <dgm:cxn modelId="{700391AA-AE44-49C4-8785-250603566C08}" srcId="{ED2E5B57-6102-4DA9-AAE4-62831E68DC8E}" destId="{2724F662-886C-4CC9-A64B-3024E4D32417}" srcOrd="1" destOrd="0" parTransId="{3E281D85-0A3B-4B0A-AD28-20355A3E7DE1}" sibTransId="{0EB97A90-D493-4915-9754-77CEDF2065AD}"/>
    <dgm:cxn modelId="{7D41035C-DE9D-4F25-9ED1-D3B826B1A40B}" type="presParOf" srcId="{4F8E387F-DCAB-4F30-B746-1D7839087957}" destId="{6810FBCD-ECE8-4279-A289-085D4DBB3A72}" srcOrd="0" destOrd="0" presId="urn:microsoft.com/office/officeart/2005/8/layout/hProcess9"/>
    <dgm:cxn modelId="{9C648202-12ED-43FD-86C0-58B89EF2992D}" type="presParOf" srcId="{4F8E387F-DCAB-4F30-B746-1D7839087957}" destId="{B20724ED-764A-4DB1-9B55-903446BB1DB0}" srcOrd="1" destOrd="0" presId="urn:microsoft.com/office/officeart/2005/8/layout/hProcess9"/>
    <dgm:cxn modelId="{4A2F7974-B07A-4766-AC7E-0C7D49658C7F}" type="presParOf" srcId="{B20724ED-764A-4DB1-9B55-903446BB1DB0}" destId="{B04B6207-900F-46B4-B6FD-16F8A347410B}" srcOrd="0" destOrd="0" presId="urn:microsoft.com/office/officeart/2005/8/layout/hProcess9"/>
    <dgm:cxn modelId="{917576AA-38F1-4573-991B-55799D63FA8C}" type="presParOf" srcId="{B20724ED-764A-4DB1-9B55-903446BB1DB0}" destId="{120D2038-8ED8-4609-BFC6-AA3CB2B44F4E}" srcOrd="1" destOrd="0" presId="urn:microsoft.com/office/officeart/2005/8/layout/hProcess9"/>
    <dgm:cxn modelId="{EA176746-F920-4CF1-8E1C-5A9B5B2FFFB2}" type="presParOf" srcId="{B20724ED-764A-4DB1-9B55-903446BB1DB0}" destId="{3774691E-DA28-4A7C-87D8-764300AC11DF}" srcOrd="2" destOrd="0" presId="urn:microsoft.com/office/officeart/2005/8/layout/hProcess9"/>
    <dgm:cxn modelId="{D0157FF5-4353-42BC-80DA-D87D27F53C76}" type="presParOf" srcId="{B20724ED-764A-4DB1-9B55-903446BB1DB0}" destId="{EED2FE25-B14B-4A2A-B5C5-78CA3A353E36}" srcOrd="3" destOrd="0" presId="urn:microsoft.com/office/officeart/2005/8/layout/hProcess9"/>
    <dgm:cxn modelId="{29C60C73-DA70-4F87-AA9A-D7484179751A}" type="presParOf" srcId="{B20724ED-764A-4DB1-9B55-903446BB1DB0}" destId="{9B2F8D87-A16D-4670-B4ED-3E61AFF8231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7DF750-F873-4763-91B9-DAA9A82D3FA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569F3C6-25B2-4EF1-99A1-666F2E3E773D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Упражнение «Пронеси мячик»</a:t>
          </a:r>
          <a:endParaRPr lang="ru-RU" sz="3200" b="1" dirty="0">
            <a:solidFill>
              <a:schemeClr val="accent4"/>
            </a:solidFill>
          </a:endParaRPr>
        </a:p>
      </dgm:t>
    </dgm:pt>
    <dgm:pt modelId="{9D66BE7B-DDA9-4A82-84E6-1B3125AE4E24}" type="parTrans" cxnId="{C547088F-3A8F-40D6-8643-F82792DE051A}">
      <dgm:prSet/>
      <dgm:spPr/>
      <dgm:t>
        <a:bodyPr/>
        <a:lstStyle/>
        <a:p>
          <a:endParaRPr lang="ru-RU"/>
        </a:p>
      </dgm:t>
    </dgm:pt>
    <dgm:pt modelId="{C782BFDA-4716-4439-968E-E2A2089359C2}" type="sibTrans" cxnId="{C547088F-3A8F-40D6-8643-F82792DE051A}">
      <dgm:prSet/>
      <dgm:spPr/>
      <dgm:t>
        <a:bodyPr/>
        <a:lstStyle/>
        <a:p>
          <a:endParaRPr lang="ru-RU"/>
        </a:p>
      </dgm:t>
    </dgm:pt>
    <dgm:pt modelId="{14322D04-A037-453C-8599-259735E6B4A6}" type="pres">
      <dgm:prSet presAssocID="{367DF750-F873-4763-91B9-DAA9A82D3F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0372D7-EAF2-4598-9880-AED635E2B9A1}" type="pres">
      <dgm:prSet presAssocID="{E569F3C6-25B2-4EF1-99A1-666F2E3E77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F50513-D375-48F2-B9A9-B56ED197BBB6}" type="presOf" srcId="{367DF750-F873-4763-91B9-DAA9A82D3FA0}" destId="{14322D04-A037-453C-8599-259735E6B4A6}" srcOrd="0" destOrd="0" presId="urn:microsoft.com/office/officeart/2005/8/layout/vList2"/>
    <dgm:cxn modelId="{C547088F-3A8F-40D6-8643-F82792DE051A}" srcId="{367DF750-F873-4763-91B9-DAA9A82D3FA0}" destId="{E569F3C6-25B2-4EF1-99A1-666F2E3E773D}" srcOrd="0" destOrd="0" parTransId="{9D66BE7B-DDA9-4A82-84E6-1B3125AE4E24}" sibTransId="{C782BFDA-4716-4439-968E-E2A2089359C2}"/>
    <dgm:cxn modelId="{9A773A27-B21E-423E-97B3-9C362C047178}" type="presOf" srcId="{E569F3C6-25B2-4EF1-99A1-666F2E3E773D}" destId="{E00372D7-EAF2-4598-9880-AED635E2B9A1}" srcOrd="0" destOrd="0" presId="urn:microsoft.com/office/officeart/2005/8/layout/vList2"/>
    <dgm:cxn modelId="{F040D21E-F9CC-42A4-BFD7-8D05E83B7FBF}" type="presParOf" srcId="{14322D04-A037-453C-8599-259735E6B4A6}" destId="{E00372D7-EAF2-4598-9880-AED635E2B9A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A42BD13-3F00-4A11-9370-48D337E0EC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B6213D-77F7-4A9C-BCAB-A91660430EB4}">
      <dgm:prSet custT="1"/>
      <dgm:spPr/>
      <dgm:t>
        <a:bodyPr/>
        <a:lstStyle/>
        <a:p>
          <a:pPr rtl="0"/>
          <a:endParaRPr lang="ru-RU" sz="3200" b="1" dirty="0" smtClean="0">
            <a:solidFill>
              <a:schemeClr val="accent4"/>
            </a:solidFill>
          </a:endParaRPr>
        </a:p>
        <a:p>
          <a:pPr rtl="0"/>
          <a:r>
            <a:rPr lang="ru-RU" sz="3200" b="1" dirty="0" smtClean="0">
              <a:solidFill>
                <a:schemeClr val="accent4"/>
              </a:solidFill>
            </a:rPr>
            <a:t>Упражнение «Мяч в кольце»</a:t>
          </a:r>
          <a:br>
            <a:rPr lang="ru-RU" sz="3200" b="1" dirty="0" smtClean="0">
              <a:solidFill>
                <a:schemeClr val="accent4"/>
              </a:solidFill>
            </a:rPr>
          </a:br>
          <a:endParaRPr lang="ru-RU" sz="3200" b="1" dirty="0">
            <a:solidFill>
              <a:schemeClr val="accent4"/>
            </a:solidFill>
          </a:endParaRPr>
        </a:p>
      </dgm:t>
    </dgm:pt>
    <dgm:pt modelId="{4C49B0E7-3A06-4C6C-8899-CBF00A1DFCF8}" type="parTrans" cxnId="{2FFFFBC2-4F63-4AED-9180-4108F6518CAA}">
      <dgm:prSet/>
      <dgm:spPr/>
      <dgm:t>
        <a:bodyPr/>
        <a:lstStyle/>
        <a:p>
          <a:endParaRPr lang="ru-RU"/>
        </a:p>
      </dgm:t>
    </dgm:pt>
    <dgm:pt modelId="{8243A2E2-7C23-486E-8709-A3B77AF4D038}" type="sibTrans" cxnId="{2FFFFBC2-4F63-4AED-9180-4108F6518CAA}">
      <dgm:prSet/>
      <dgm:spPr/>
      <dgm:t>
        <a:bodyPr/>
        <a:lstStyle/>
        <a:p>
          <a:endParaRPr lang="ru-RU"/>
        </a:p>
      </dgm:t>
    </dgm:pt>
    <dgm:pt modelId="{F190C3AF-42A1-48C7-924B-25CF6E11195D}" type="pres">
      <dgm:prSet presAssocID="{3A42BD13-3F00-4A11-9370-48D337E0EC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AAAE8A-09B8-43CF-9FF7-0BCEA637082D}" type="pres">
      <dgm:prSet presAssocID="{FFB6213D-77F7-4A9C-BCAB-A91660430EB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5CFCEB-CC0F-474A-B0DF-63CD80C47963}" type="presOf" srcId="{3A42BD13-3F00-4A11-9370-48D337E0EC47}" destId="{F190C3AF-42A1-48C7-924B-25CF6E11195D}" srcOrd="0" destOrd="0" presId="urn:microsoft.com/office/officeart/2005/8/layout/vList2"/>
    <dgm:cxn modelId="{44D839EA-97F4-404B-A6B3-80D0CE9BCD4D}" type="presOf" srcId="{FFB6213D-77F7-4A9C-BCAB-A91660430EB4}" destId="{FEAAAE8A-09B8-43CF-9FF7-0BCEA637082D}" srcOrd="0" destOrd="0" presId="urn:microsoft.com/office/officeart/2005/8/layout/vList2"/>
    <dgm:cxn modelId="{2FFFFBC2-4F63-4AED-9180-4108F6518CAA}" srcId="{3A42BD13-3F00-4A11-9370-48D337E0EC47}" destId="{FFB6213D-77F7-4A9C-BCAB-A91660430EB4}" srcOrd="0" destOrd="0" parTransId="{4C49B0E7-3A06-4C6C-8899-CBF00A1DFCF8}" sibTransId="{8243A2E2-7C23-486E-8709-A3B77AF4D038}"/>
    <dgm:cxn modelId="{8DEBA5AC-0766-4C6B-8830-D6BFB95642AB}" type="presParOf" srcId="{F190C3AF-42A1-48C7-924B-25CF6E11195D}" destId="{FEAAAE8A-09B8-43CF-9FF7-0BCEA63708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BF0EDCC-12A2-445A-90D0-A01A1BFCC7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934F3B-0C8B-423F-A708-415060D1745B}">
      <dgm:prSet custT="1"/>
      <dgm:spPr/>
      <dgm:t>
        <a:bodyPr/>
        <a:lstStyle/>
        <a:p>
          <a:pPr algn="l" rtl="0"/>
          <a:endParaRPr lang="ru-RU" sz="3200" b="1" dirty="0" smtClean="0">
            <a:solidFill>
              <a:schemeClr val="accent4"/>
            </a:solidFill>
          </a:endParaRPr>
        </a:p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Упражнение «Живой забор»</a:t>
          </a:r>
          <a:br>
            <a:rPr lang="ru-RU" sz="3200" b="1" dirty="0" smtClean="0">
              <a:solidFill>
                <a:schemeClr val="accent4"/>
              </a:solidFill>
            </a:rPr>
          </a:br>
          <a:endParaRPr lang="ru-RU" sz="3200" b="1" dirty="0">
            <a:solidFill>
              <a:schemeClr val="accent4"/>
            </a:solidFill>
          </a:endParaRPr>
        </a:p>
      </dgm:t>
    </dgm:pt>
    <dgm:pt modelId="{38662D3A-036B-47EC-9FD8-0A53F17CB4C8}" type="parTrans" cxnId="{5E81FAFC-6E93-49B9-8195-55842281E3E4}">
      <dgm:prSet/>
      <dgm:spPr/>
      <dgm:t>
        <a:bodyPr/>
        <a:lstStyle/>
        <a:p>
          <a:endParaRPr lang="ru-RU"/>
        </a:p>
      </dgm:t>
    </dgm:pt>
    <dgm:pt modelId="{E13C4A15-AD62-4A0A-ABB5-756A287FB242}" type="sibTrans" cxnId="{5E81FAFC-6E93-49B9-8195-55842281E3E4}">
      <dgm:prSet/>
      <dgm:spPr/>
      <dgm:t>
        <a:bodyPr/>
        <a:lstStyle/>
        <a:p>
          <a:endParaRPr lang="ru-RU"/>
        </a:p>
      </dgm:t>
    </dgm:pt>
    <dgm:pt modelId="{DA3B6E38-4939-4C3B-882E-5BF9D2EEC5AE}" type="pres">
      <dgm:prSet presAssocID="{BBF0EDCC-12A2-445A-90D0-A01A1BFCC7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A9C1EB-7E76-4A7A-8D14-F496551BD8C4}" type="pres">
      <dgm:prSet presAssocID="{F2934F3B-0C8B-423F-A708-415060D1745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81FAFC-6E93-49B9-8195-55842281E3E4}" srcId="{BBF0EDCC-12A2-445A-90D0-A01A1BFCC7FD}" destId="{F2934F3B-0C8B-423F-A708-415060D1745B}" srcOrd="0" destOrd="0" parTransId="{38662D3A-036B-47EC-9FD8-0A53F17CB4C8}" sibTransId="{E13C4A15-AD62-4A0A-ABB5-756A287FB242}"/>
    <dgm:cxn modelId="{3876E321-F4BB-476A-B871-74714E72A72E}" type="presOf" srcId="{F2934F3B-0C8B-423F-A708-415060D1745B}" destId="{8EA9C1EB-7E76-4A7A-8D14-F496551BD8C4}" srcOrd="0" destOrd="0" presId="urn:microsoft.com/office/officeart/2005/8/layout/vList2"/>
    <dgm:cxn modelId="{147F2015-E3CC-42FD-9302-729996C019F4}" type="presOf" srcId="{BBF0EDCC-12A2-445A-90D0-A01A1BFCC7FD}" destId="{DA3B6E38-4939-4C3B-882E-5BF9D2EEC5AE}" srcOrd="0" destOrd="0" presId="urn:microsoft.com/office/officeart/2005/8/layout/vList2"/>
    <dgm:cxn modelId="{44A3F731-B5DE-4BD4-B7CB-8ED1A59E6F2E}" type="presParOf" srcId="{DA3B6E38-4939-4C3B-882E-5BF9D2EEC5AE}" destId="{8EA9C1EB-7E76-4A7A-8D14-F496551BD8C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CFB38DC-4331-4AAF-B7AD-01392DFD8A5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F5D2D88-EFD7-4B5C-B840-A493A97FDD3F}">
      <dgm:prSet/>
      <dgm:spPr/>
      <dgm:t>
        <a:bodyPr/>
        <a:lstStyle/>
        <a:p>
          <a:pPr algn="ctr" rtl="0"/>
          <a:r>
            <a:rPr lang="ru-RU" b="1" dirty="0" smtClean="0"/>
            <a:t>Анкетирование родителей </a:t>
          </a:r>
          <a:endParaRPr lang="ru-RU" b="1" dirty="0"/>
        </a:p>
      </dgm:t>
    </dgm:pt>
    <dgm:pt modelId="{EA74F6FD-5D8A-4C0B-8F98-0B0D28EDC5A4}" type="parTrans" cxnId="{F12183D0-4941-4E72-984B-1827C687ED35}">
      <dgm:prSet/>
      <dgm:spPr/>
      <dgm:t>
        <a:bodyPr/>
        <a:lstStyle/>
        <a:p>
          <a:endParaRPr lang="ru-RU"/>
        </a:p>
      </dgm:t>
    </dgm:pt>
    <dgm:pt modelId="{D25477A7-2D7E-4867-BDF8-0C0C906EF1FE}" type="sibTrans" cxnId="{F12183D0-4941-4E72-984B-1827C687ED35}">
      <dgm:prSet/>
      <dgm:spPr/>
      <dgm:t>
        <a:bodyPr/>
        <a:lstStyle/>
        <a:p>
          <a:endParaRPr lang="ru-RU"/>
        </a:p>
      </dgm:t>
    </dgm:pt>
    <dgm:pt modelId="{CD178C05-E0D3-4E39-B006-4BC4F002A966}" type="pres">
      <dgm:prSet presAssocID="{1CFB38DC-4331-4AAF-B7AD-01392DFD8A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1CDB5B-628E-4C79-B70F-4AB0FE5BF0E1}" type="pres">
      <dgm:prSet presAssocID="{DF5D2D88-EFD7-4B5C-B840-A493A97FDD3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BB40A3-85B9-468C-A0D5-9F6C5811F373}" type="presOf" srcId="{DF5D2D88-EFD7-4B5C-B840-A493A97FDD3F}" destId="{911CDB5B-628E-4C79-B70F-4AB0FE5BF0E1}" srcOrd="0" destOrd="0" presId="urn:microsoft.com/office/officeart/2005/8/layout/vList2"/>
    <dgm:cxn modelId="{F12183D0-4941-4E72-984B-1827C687ED35}" srcId="{1CFB38DC-4331-4AAF-B7AD-01392DFD8A5F}" destId="{DF5D2D88-EFD7-4B5C-B840-A493A97FDD3F}" srcOrd="0" destOrd="0" parTransId="{EA74F6FD-5D8A-4C0B-8F98-0B0D28EDC5A4}" sibTransId="{D25477A7-2D7E-4867-BDF8-0C0C906EF1FE}"/>
    <dgm:cxn modelId="{989E2C2D-E641-4907-A188-BC53558F918D}" type="presOf" srcId="{1CFB38DC-4331-4AAF-B7AD-01392DFD8A5F}" destId="{CD178C05-E0D3-4E39-B006-4BC4F002A966}" srcOrd="0" destOrd="0" presId="urn:microsoft.com/office/officeart/2005/8/layout/vList2"/>
    <dgm:cxn modelId="{03521CF1-9D80-4BF1-8B6D-0F7DC0F62565}" type="presParOf" srcId="{CD178C05-E0D3-4E39-B006-4BC4F002A966}" destId="{911CDB5B-628E-4C79-B70F-4AB0FE5BF0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ECA3129-5B07-4596-95C2-CAFED26082E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A438215-C2F3-4F09-95E6-CE7E56906CC0}">
      <dgm:prSet/>
      <dgm:spPr/>
      <dgm:t>
        <a:bodyPr/>
        <a:lstStyle/>
        <a:p>
          <a:pPr algn="ctr" rtl="0"/>
          <a:r>
            <a:rPr lang="ru-RU" b="1" dirty="0" smtClean="0"/>
            <a:t>Анкетирование родителей</a:t>
          </a:r>
          <a:endParaRPr lang="ru-RU" b="1" dirty="0"/>
        </a:p>
      </dgm:t>
    </dgm:pt>
    <dgm:pt modelId="{15685E16-0038-4C50-838B-09CFD2F2ECD3}" type="parTrans" cxnId="{77FD307B-78FB-4924-ACCD-7B778E0E95E7}">
      <dgm:prSet/>
      <dgm:spPr/>
      <dgm:t>
        <a:bodyPr/>
        <a:lstStyle/>
        <a:p>
          <a:pPr algn="ctr"/>
          <a:endParaRPr lang="ru-RU"/>
        </a:p>
      </dgm:t>
    </dgm:pt>
    <dgm:pt modelId="{871D735E-94A5-4D29-8003-5C6F65AFABDB}" type="sibTrans" cxnId="{77FD307B-78FB-4924-ACCD-7B778E0E95E7}">
      <dgm:prSet/>
      <dgm:spPr/>
      <dgm:t>
        <a:bodyPr/>
        <a:lstStyle/>
        <a:p>
          <a:pPr algn="ctr"/>
          <a:endParaRPr lang="ru-RU"/>
        </a:p>
      </dgm:t>
    </dgm:pt>
    <dgm:pt modelId="{5345E470-69FD-4A7E-96AE-29BABFA9F243}" type="pres">
      <dgm:prSet presAssocID="{BECA3129-5B07-4596-95C2-CAFED26082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5D277B-D76C-4F15-BFF7-744237FED32E}" type="pres">
      <dgm:prSet presAssocID="{3A438215-C2F3-4F09-95E6-CE7E56906C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FD307B-78FB-4924-ACCD-7B778E0E95E7}" srcId="{BECA3129-5B07-4596-95C2-CAFED26082E2}" destId="{3A438215-C2F3-4F09-95E6-CE7E56906CC0}" srcOrd="0" destOrd="0" parTransId="{15685E16-0038-4C50-838B-09CFD2F2ECD3}" sibTransId="{871D735E-94A5-4D29-8003-5C6F65AFABDB}"/>
    <dgm:cxn modelId="{FBE70B7F-CD14-4473-A1FE-D837909A7BFF}" type="presOf" srcId="{BECA3129-5B07-4596-95C2-CAFED26082E2}" destId="{5345E470-69FD-4A7E-96AE-29BABFA9F243}" srcOrd="0" destOrd="0" presId="urn:microsoft.com/office/officeart/2005/8/layout/vList2"/>
    <dgm:cxn modelId="{1E6B579A-33A6-4D04-A99E-2E0906F7DB7A}" type="presOf" srcId="{3A438215-C2F3-4F09-95E6-CE7E56906CC0}" destId="{D85D277B-D76C-4F15-BFF7-744237FED32E}" srcOrd="0" destOrd="0" presId="urn:microsoft.com/office/officeart/2005/8/layout/vList2"/>
    <dgm:cxn modelId="{5980C2DF-6822-4C0B-AD45-E7613232CFE8}" type="presParOf" srcId="{5345E470-69FD-4A7E-96AE-29BABFA9F243}" destId="{D85D277B-D76C-4F15-BFF7-744237FED3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34333A3-7BCE-4E96-992B-E14BD1DA3B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3855D6C-0CC3-445B-A111-EBAB371EC05D}">
      <dgm:prSet/>
      <dgm:spPr/>
      <dgm:t>
        <a:bodyPr/>
        <a:lstStyle/>
        <a:p>
          <a:pPr algn="ctr" rtl="0"/>
          <a:r>
            <a:rPr lang="ru-RU" b="1" dirty="0" smtClean="0"/>
            <a:t>Обработка результатов</a:t>
          </a:r>
          <a:endParaRPr lang="ru-RU" b="1" dirty="0"/>
        </a:p>
      </dgm:t>
    </dgm:pt>
    <dgm:pt modelId="{B318A3D3-58C9-49DE-B4C7-1C1F6297207A}" type="parTrans" cxnId="{84659E27-CE99-4C72-AA14-2CB58C14905E}">
      <dgm:prSet/>
      <dgm:spPr/>
      <dgm:t>
        <a:bodyPr/>
        <a:lstStyle/>
        <a:p>
          <a:pPr algn="ctr"/>
          <a:endParaRPr lang="ru-RU"/>
        </a:p>
      </dgm:t>
    </dgm:pt>
    <dgm:pt modelId="{3E220085-5868-436E-B89B-85C85D9C2FAD}" type="sibTrans" cxnId="{84659E27-CE99-4C72-AA14-2CB58C14905E}">
      <dgm:prSet/>
      <dgm:spPr/>
      <dgm:t>
        <a:bodyPr/>
        <a:lstStyle/>
        <a:p>
          <a:pPr algn="ctr"/>
          <a:endParaRPr lang="ru-RU"/>
        </a:p>
      </dgm:t>
    </dgm:pt>
    <dgm:pt modelId="{2154B59B-71D3-45C7-BE79-03C153652159}" type="pres">
      <dgm:prSet presAssocID="{434333A3-7BCE-4E96-992B-E14BD1DA3B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B42F2C-05F3-40B4-8FD5-BAFC25AD6619}" type="pres">
      <dgm:prSet presAssocID="{C3855D6C-0CC3-445B-A111-EBAB371EC0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AB0008-C46D-4D4B-82FE-346FF18CDAC6}" type="presOf" srcId="{434333A3-7BCE-4E96-992B-E14BD1DA3B8C}" destId="{2154B59B-71D3-45C7-BE79-03C153652159}" srcOrd="0" destOrd="0" presId="urn:microsoft.com/office/officeart/2005/8/layout/vList2"/>
    <dgm:cxn modelId="{84659E27-CE99-4C72-AA14-2CB58C14905E}" srcId="{434333A3-7BCE-4E96-992B-E14BD1DA3B8C}" destId="{C3855D6C-0CC3-445B-A111-EBAB371EC05D}" srcOrd="0" destOrd="0" parTransId="{B318A3D3-58C9-49DE-B4C7-1C1F6297207A}" sibTransId="{3E220085-5868-436E-B89B-85C85D9C2FAD}"/>
    <dgm:cxn modelId="{A06BA333-8B79-42AD-A87C-261C5A565005}" type="presOf" srcId="{C3855D6C-0CC3-445B-A111-EBAB371EC05D}" destId="{F3B42F2C-05F3-40B4-8FD5-BAFC25AD6619}" srcOrd="0" destOrd="0" presId="urn:microsoft.com/office/officeart/2005/8/layout/vList2"/>
    <dgm:cxn modelId="{F1641D94-D759-4507-A82F-B96C9A8840D7}" type="presParOf" srcId="{2154B59B-71D3-45C7-BE79-03C153652159}" destId="{F3B42F2C-05F3-40B4-8FD5-BAFC25AD66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BF0A32F-E4E4-4709-813A-92756A963D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5243A9-F6C1-4F5B-9C74-482BA971A8BC}">
      <dgm:prSet custT="1"/>
      <dgm:spPr/>
      <dgm:t>
        <a:bodyPr/>
        <a:lstStyle/>
        <a:p>
          <a:pPr algn="ctr" rtl="0"/>
          <a:r>
            <a:rPr lang="ru-RU" sz="3200" b="1" dirty="0" smtClean="0"/>
            <a:t>Авторитарный стиль </a:t>
          </a:r>
        </a:p>
        <a:p>
          <a:pPr algn="ctr" rtl="0"/>
          <a:r>
            <a:rPr lang="ru-RU" sz="2000" b="1" dirty="0" smtClean="0"/>
            <a:t>(диктат, доминирование)</a:t>
          </a:r>
          <a:endParaRPr lang="ru-RU" sz="2000" b="1" dirty="0"/>
        </a:p>
      </dgm:t>
    </dgm:pt>
    <dgm:pt modelId="{EDE974A5-3AB1-442F-8DE0-33D979A5ACE4}" type="parTrans" cxnId="{2E01C394-084F-4960-8539-83508E22C91A}">
      <dgm:prSet/>
      <dgm:spPr/>
      <dgm:t>
        <a:bodyPr/>
        <a:lstStyle/>
        <a:p>
          <a:endParaRPr lang="ru-RU"/>
        </a:p>
      </dgm:t>
    </dgm:pt>
    <dgm:pt modelId="{9C54F138-B4FB-42F0-81D5-2ABF2FD8FE07}" type="sibTrans" cxnId="{2E01C394-084F-4960-8539-83508E22C91A}">
      <dgm:prSet/>
      <dgm:spPr/>
      <dgm:t>
        <a:bodyPr/>
        <a:lstStyle/>
        <a:p>
          <a:endParaRPr lang="ru-RU"/>
        </a:p>
      </dgm:t>
    </dgm:pt>
    <dgm:pt modelId="{5BC4CD14-DACC-4A58-ADCE-24EF48292897}" type="pres">
      <dgm:prSet presAssocID="{8BF0A32F-E4E4-4709-813A-92756A963DCA}" presName="linear" presStyleCnt="0">
        <dgm:presLayoutVars>
          <dgm:animLvl val="lvl"/>
          <dgm:resizeHandles val="exact"/>
        </dgm:presLayoutVars>
      </dgm:prSet>
      <dgm:spPr/>
    </dgm:pt>
    <dgm:pt modelId="{CCAA6426-6BE0-4A28-BDC2-55FDF43C2481}" type="pres">
      <dgm:prSet presAssocID="{C95243A9-F6C1-4F5B-9C74-482BA971A8B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B5FDDC7-9671-49CD-80E0-4A495D82A6DE}" type="presOf" srcId="{8BF0A32F-E4E4-4709-813A-92756A963DCA}" destId="{5BC4CD14-DACC-4A58-ADCE-24EF48292897}" srcOrd="0" destOrd="0" presId="urn:microsoft.com/office/officeart/2005/8/layout/vList2"/>
    <dgm:cxn modelId="{8041745C-D012-44BA-A76A-7B66F7C727A4}" type="presOf" srcId="{C95243A9-F6C1-4F5B-9C74-482BA971A8BC}" destId="{CCAA6426-6BE0-4A28-BDC2-55FDF43C2481}" srcOrd="0" destOrd="0" presId="urn:microsoft.com/office/officeart/2005/8/layout/vList2"/>
    <dgm:cxn modelId="{2E01C394-084F-4960-8539-83508E22C91A}" srcId="{8BF0A32F-E4E4-4709-813A-92756A963DCA}" destId="{C95243A9-F6C1-4F5B-9C74-482BA971A8BC}" srcOrd="0" destOrd="0" parTransId="{EDE974A5-3AB1-442F-8DE0-33D979A5ACE4}" sibTransId="{9C54F138-B4FB-42F0-81D5-2ABF2FD8FE07}"/>
    <dgm:cxn modelId="{2B1D3FA6-B205-401B-8732-A8648EFC1B4C}" type="presParOf" srcId="{5BC4CD14-DACC-4A58-ADCE-24EF48292897}" destId="{CCAA6426-6BE0-4A28-BDC2-55FDF43C248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045C8B9-117A-4AD7-9605-A43EE3DB5F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5EAA30-12C0-4342-8A8B-59D05C9539EB}">
      <dgm:prSet custT="1"/>
      <dgm:spPr/>
      <dgm:t>
        <a:bodyPr/>
        <a:lstStyle/>
        <a:p>
          <a:pPr algn="ctr" rtl="0"/>
          <a:r>
            <a:rPr lang="ru-RU" sz="3200" b="1" dirty="0" smtClean="0"/>
            <a:t>Демократический стиль</a:t>
          </a:r>
        </a:p>
        <a:p>
          <a:pPr algn="ctr" rtl="0"/>
          <a:r>
            <a:rPr lang="ru-RU" sz="2000" b="1" dirty="0" smtClean="0"/>
            <a:t>(авторитетный, гармоничный стиль, сотрудничество)</a:t>
          </a:r>
          <a:endParaRPr lang="ru-RU" sz="2000" b="1" dirty="0"/>
        </a:p>
      </dgm:t>
    </dgm:pt>
    <dgm:pt modelId="{D35ADA87-BD79-4B88-B417-A47BE05B0F5B}" type="parTrans" cxnId="{2C18080F-9FEF-4946-A49D-9DC7BBA32E72}">
      <dgm:prSet/>
      <dgm:spPr/>
      <dgm:t>
        <a:bodyPr/>
        <a:lstStyle/>
        <a:p>
          <a:endParaRPr lang="ru-RU"/>
        </a:p>
      </dgm:t>
    </dgm:pt>
    <dgm:pt modelId="{65D58945-8E71-4929-933F-293CBD9114C4}" type="sibTrans" cxnId="{2C18080F-9FEF-4946-A49D-9DC7BBA32E72}">
      <dgm:prSet/>
      <dgm:spPr/>
      <dgm:t>
        <a:bodyPr/>
        <a:lstStyle/>
        <a:p>
          <a:endParaRPr lang="ru-RU"/>
        </a:p>
      </dgm:t>
    </dgm:pt>
    <dgm:pt modelId="{3A3E3C1E-835D-4375-975F-88F10229E991}" type="pres">
      <dgm:prSet presAssocID="{5045C8B9-117A-4AD7-9605-A43EE3DB5F10}" presName="linear" presStyleCnt="0">
        <dgm:presLayoutVars>
          <dgm:animLvl val="lvl"/>
          <dgm:resizeHandles val="exact"/>
        </dgm:presLayoutVars>
      </dgm:prSet>
      <dgm:spPr/>
    </dgm:pt>
    <dgm:pt modelId="{C093610F-232C-4ED3-AD64-CE58B8A03298}" type="pres">
      <dgm:prSet presAssocID="{075EAA30-12C0-4342-8A8B-59D05C9539E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42A76D2-EA8A-494B-88E0-4E07673D7E1F}" type="presOf" srcId="{075EAA30-12C0-4342-8A8B-59D05C9539EB}" destId="{C093610F-232C-4ED3-AD64-CE58B8A03298}" srcOrd="0" destOrd="0" presId="urn:microsoft.com/office/officeart/2005/8/layout/vList2"/>
    <dgm:cxn modelId="{B46DEF74-6C3A-4486-B497-2A17AEF20695}" type="presOf" srcId="{5045C8B9-117A-4AD7-9605-A43EE3DB5F10}" destId="{3A3E3C1E-835D-4375-975F-88F10229E991}" srcOrd="0" destOrd="0" presId="urn:microsoft.com/office/officeart/2005/8/layout/vList2"/>
    <dgm:cxn modelId="{2C18080F-9FEF-4946-A49D-9DC7BBA32E72}" srcId="{5045C8B9-117A-4AD7-9605-A43EE3DB5F10}" destId="{075EAA30-12C0-4342-8A8B-59D05C9539EB}" srcOrd="0" destOrd="0" parTransId="{D35ADA87-BD79-4B88-B417-A47BE05B0F5B}" sibTransId="{65D58945-8E71-4929-933F-293CBD9114C4}"/>
    <dgm:cxn modelId="{1CB61A9A-934A-486D-A6C3-7C7DD8EE28B8}" type="presParOf" srcId="{3A3E3C1E-835D-4375-975F-88F10229E991}" destId="{C093610F-232C-4ED3-AD64-CE58B8A032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4BD621-F28B-4940-9E17-960FC03DAFF7}" type="doc">
      <dgm:prSet loTypeId="urn:microsoft.com/office/officeart/2005/8/layout/l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53DF720-F20A-47CF-BFC0-9CFAD8D8E90F}">
      <dgm:prSet/>
      <dgm:spPr/>
      <dgm:t>
        <a:bodyPr/>
        <a:lstStyle/>
        <a:p>
          <a:pPr rtl="0"/>
          <a:r>
            <a:rPr lang="ru-RU" dirty="0" smtClean="0"/>
            <a:t>игра снижает эмоциональное напряжение, что уже очень важно для дальнейшего диалога.</a:t>
          </a:r>
          <a:endParaRPr lang="ru-RU" dirty="0"/>
        </a:p>
      </dgm:t>
    </dgm:pt>
    <dgm:pt modelId="{374A949A-0407-4882-B1DE-5809CB2547EE}" type="parTrans" cxnId="{157B335D-F96C-4486-8EC8-73B53557BB0C}">
      <dgm:prSet/>
      <dgm:spPr/>
      <dgm:t>
        <a:bodyPr/>
        <a:lstStyle/>
        <a:p>
          <a:endParaRPr lang="ru-RU"/>
        </a:p>
      </dgm:t>
    </dgm:pt>
    <dgm:pt modelId="{5C06A44B-84E2-4EF9-8CAE-C0FBCAEAAC54}" type="sibTrans" cxnId="{157B335D-F96C-4486-8EC8-73B53557BB0C}">
      <dgm:prSet/>
      <dgm:spPr/>
      <dgm:t>
        <a:bodyPr/>
        <a:lstStyle/>
        <a:p>
          <a:endParaRPr lang="ru-RU"/>
        </a:p>
      </dgm:t>
    </dgm:pt>
    <dgm:pt modelId="{877041A7-F350-479B-969E-5F9D41AE900A}">
      <dgm:prSet/>
      <dgm:spPr/>
      <dgm:t>
        <a:bodyPr/>
        <a:lstStyle/>
        <a:p>
          <a:pPr rtl="0"/>
          <a:r>
            <a:rPr lang="ru-RU" dirty="0" smtClean="0"/>
            <a:t>педагог оказывается в роли соучастника процесса, а не авторитетного взрослого и выводы делают сами родители, а не педагог.</a:t>
          </a:r>
          <a:endParaRPr lang="ru-RU" dirty="0"/>
        </a:p>
      </dgm:t>
    </dgm:pt>
    <dgm:pt modelId="{FFDCA80D-8433-40E7-AEBB-9334CC969890}" type="parTrans" cxnId="{D1EFB0E7-82C8-4485-849C-6A4D7979699D}">
      <dgm:prSet/>
      <dgm:spPr/>
      <dgm:t>
        <a:bodyPr/>
        <a:lstStyle/>
        <a:p>
          <a:endParaRPr lang="ru-RU"/>
        </a:p>
      </dgm:t>
    </dgm:pt>
    <dgm:pt modelId="{40E34CA6-85FC-40A6-B9FD-2CC6116977BA}" type="sibTrans" cxnId="{D1EFB0E7-82C8-4485-849C-6A4D7979699D}">
      <dgm:prSet/>
      <dgm:spPr/>
      <dgm:t>
        <a:bodyPr/>
        <a:lstStyle/>
        <a:p>
          <a:endParaRPr lang="ru-RU"/>
        </a:p>
      </dgm:t>
    </dgm:pt>
    <dgm:pt modelId="{D54D9415-7F73-4DC4-A719-350AEC700B3E}">
      <dgm:prSet/>
      <dgm:spPr/>
      <dgm:t>
        <a:bodyPr/>
        <a:lstStyle/>
        <a:p>
          <a:pPr rtl="0"/>
          <a:r>
            <a:rPr lang="ru-RU" dirty="0" smtClean="0"/>
            <a:t>игра дает возможность участникам проявить свои личностные особенности в обезличенном формате</a:t>
          </a:r>
          <a:endParaRPr lang="ru-RU" dirty="0"/>
        </a:p>
      </dgm:t>
    </dgm:pt>
    <dgm:pt modelId="{F4B61EFB-4F98-4A66-8280-7AD04CCC38BC}" type="parTrans" cxnId="{E125563D-2CDA-415C-A8F3-D59DAD5D141B}">
      <dgm:prSet/>
      <dgm:spPr/>
      <dgm:t>
        <a:bodyPr/>
        <a:lstStyle/>
        <a:p>
          <a:endParaRPr lang="ru-RU"/>
        </a:p>
      </dgm:t>
    </dgm:pt>
    <dgm:pt modelId="{08A2F464-3496-4F45-ADFE-DBCEBAC4E874}" type="sibTrans" cxnId="{E125563D-2CDA-415C-A8F3-D59DAD5D141B}">
      <dgm:prSet/>
      <dgm:spPr/>
      <dgm:t>
        <a:bodyPr/>
        <a:lstStyle/>
        <a:p>
          <a:endParaRPr lang="ru-RU"/>
        </a:p>
      </dgm:t>
    </dgm:pt>
    <dgm:pt modelId="{ED24489A-2B15-43B6-9FDA-FE9565A75EFB}">
      <dgm:prSet/>
      <dgm:spPr/>
      <dgm:t>
        <a:bodyPr/>
        <a:lstStyle/>
        <a:p>
          <a:pPr rtl="0"/>
          <a:r>
            <a:rPr lang="ru-RU" dirty="0" smtClean="0"/>
            <a:t>такие мероприятия хорошо мотивируют на дальнейшую индивидуальную работу.</a:t>
          </a:r>
          <a:endParaRPr lang="ru-RU" dirty="0"/>
        </a:p>
      </dgm:t>
    </dgm:pt>
    <dgm:pt modelId="{56594C06-50D7-49D8-8312-C44FA91337A5}" type="parTrans" cxnId="{C93C49CD-DCCD-40DB-B2E2-08351D716336}">
      <dgm:prSet/>
      <dgm:spPr/>
      <dgm:t>
        <a:bodyPr/>
        <a:lstStyle/>
        <a:p>
          <a:endParaRPr lang="ru-RU"/>
        </a:p>
      </dgm:t>
    </dgm:pt>
    <dgm:pt modelId="{4BFFE6F2-96D5-4CA7-A051-9370104D7B00}" type="sibTrans" cxnId="{C93C49CD-DCCD-40DB-B2E2-08351D716336}">
      <dgm:prSet/>
      <dgm:spPr/>
      <dgm:t>
        <a:bodyPr/>
        <a:lstStyle/>
        <a:p>
          <a:endParaRPr lang="ru-RU"/>
        </a:p>
      </dgm:t>
    </dgm:pt>
    <dgm:pt modelId="{2465FDD1-0522-479A-94A4-E3F4E573E9BC}" type="pres">
      <dgm:prSet presAssocID="{654BD621-F28B-4940-9E17-960FC03DAFF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CF6FA03-4B6C-4B30-B38F-26187D00CEC5}" type="pres">
      <dgm:prSet presAssocID="{C53DF720-F20A-47CF-BFC0-9CFAD8D8E90F}" presName="horFlow" presStyleCnt="0"/>
      <dgm:spPr/>
    </dgm:pt>
    <dgm:pt modelId="{0BDB731C-4F82-45E0-9BB4-7858C2BB1C15}" type="pres">
      <dgm:prSet presAssocID="{C53DF720-F20A-47CF-BFC0-9CFAD8D8E90F}" presName="bigChev" presStyleLbl="node1" presStyleIdx="0" presStyleCnt="4" custScaleX="310254"/>
      <dgm:spPr/>
      <dgm:t>
        <a:bodyPr/>
        <a:lstStyle/>
        <a:p>
          <a:endParaRPr lang="ru-RU"/>
        </a:p>
      </dgm:t>
    </dgm:pt>
    <dgm:pt modelId="{7E592D51-B212-4516-8D3C-F252397815EC}" type="pres">
      <dgm:prSet presAssocID="{C53DF720-F20A-47CF-BFC0-9CFAD8D8E90F}" presName="vSp" presStyleCnt="0"/>
      <dgm:spPr/>
    </dgm:pt>
    <dgm:pt modelId="{722605E6-857B-4226-B15C-21E6D28BCE0C}" type="pres">
      <dgm:prSet presAssocID="{877041A7-F350-479B-969E-5F9D41AE900A}" presName="horFlow" presStyleCnt="0"/>
      <dgm:spPr/>
    </dgm:pt>
    <dgm:pt modelId="{0E93C1E0-2CF5-403A-B9A8-4568D9A659B9}" type="pres">
      <dgm:prSet presAssocID="{877041A7-F350-479B-969E-5F9D41AE900A}" presName="bigChev" presStyleLbl="node1" presStyleIdx="1" presStyleCnt="4" custScaleX="321507"/>
      <dgm:spPr/>
      <dgm:t>
        <a:bodyPr/>
        <a:lstStyle/>
        <a:p>
          <a:endParaRPr lang="ru-RU"/>
        </a:p>
      </dgm:t>
    </dgm:pt>
    <dgm:pt modelId="{C64EF36A-1F11-414E-8994-6D10D69BC7FE}" type="pres">
      <dgm:prSet presAssocID="{877041A7-F350-479B-969E-5F9D41AE900A}" presName="vSp" presStyleCnt="0"/>
      <dgm:spPr/>
    </dgm:pt>
    <dgm:pt modelId="{6E24E9FD-5185-4F5F-A6DE-3F6F4E3C47BA}" type="pres">
      <dgm:prSet presAssocID="{D54D9415-7F73-4DC4-A719-350AEC700B3E}" presName="horFlow" presStyleCnt="0"/>
      <dgm:spPr/>
    </dgm:pt>
    <dgm:pt modelId="{6681E3E8-1B85-4CBA-A2F8-B19A9A4978F3}" type="pres">
      <dgm:prSet presAssocID="{D54D9415-7F73-4DC4-A719-350AEC700B3E}" presName="bigChev" presStyleLbl="node1" presStyleIdx="2" presStyleCnt="4" custScaleX="321507"/>
      <dgm:spPr/>
      <dgm:t>
        <a:bodyPr/>
        <a:lstStyle/>
        <a:p>
          <a:endParaRPr lang="ru-RU"/>
        </a:p>
      </dgm:t>
    </dgm:pt>
    <dgm:pt modelId="{B72FDD26-FE97-4E12-BB0C-F114A55357C5}" type="pres">
      <dgm:prSet presAssocID="{D54D9415-7F73-4DC4-A719-350AEC700B3E}" presName="vSp" presStyleCnt="0"/>
      <dgm:spPr/>
    </dgm:pt>
    <dgm:pt modelId="{0CCF4C48-6109-41CC-90F8-44B35019BCF0}" type="pres">
      <dgm:prSet presAssocID="{ED24489A-2B15-43B6-9FDA-FE9565A75EFB}" presName="horFlow" presStyleCnt="0"/>
      <dgm:spPr/>
    </dgm:pt>
    <dgm:pt modelId="{CE5083B9-CC00-490C-965E-F56A831A672A}" type="pres">
      <dgm:prSet presAssocID="{ED24489A-2B15-43B6-9FDA-FE9565A75EFB}" presName="bigChev" presStyleLbl="node1" presStyleIdx="3" presStyleCnt="4" custScaleX="321507"/>
      <dgm:spPr/>
      <dgm:t>
        <a:bodyPr/>
        <a:lstStyle/>
        <a:p>
          <a:endParaRPr lang="ru-RU"/>
        </a:p>
      </dgm:t>
    </dgm:pt>
  </dgm:ptLst>
  <dgm:cxnLst>
    <dgm:cxn modelId="{CA3D9235-BC0C-40DD-BB44-8DA48E05E170}" type="presOf" srcId="{ED24489A-2B15-43B6-9FDA-FE9565A75EFB}" destId="{CE5083B9-CC00-490C-965E-F56A831A672A}" srcOrd="0" destOrd="0" presId="urn:microsoft.com/office/officeart/2005/8/layout/lProcess3"/>
    <dgm:cxn modelId="{813595E3-1FC8-4DF4-867C-468EB5A0E369}" type="presOf" srcId="{877041A7-F350-479B-969E-5F9D41AE900A}" destId="{0E93C1E0-2CF5-403A-B9A8-4568D9A659B9}" srcOrd="0" destOrd="0" presId="urn:microsoft.com/office/officeart/2005/8/layout/lProcess3"/>
    <dgm:cxn modelId="{157B335D-F96C-4486-8EC8-73B53557BB0C}" srcId="{654BD621-F28B-4940-9E17-960FC03DAFF7}" destId="{C53DF720-F20A-47CF-BFC0-9CFAD8D8E90F}" srcOrd="0" destOrd="0" parTransId="{374A949A-0407-4882-B1DE-5809CB2547EE}" sibTransId="{5C06A44B-84E2-4EF9-8CAE-C0FBCAEAAC54}"/>
    <dgm:cxn modelId="{E125563D-2CDA-415C-A8F3-D59DAD5D141B}" srcId="{654BD621-F28B-4940-9E17-960FC03DAFF7}" destId="{D54D9415-7F73-4DC4-A719-350AEC700B3E}" srcOrd="2" destOrd="0" parTransId="{F4B61EFB-4F98-4A66-8280-7AD04CCC38BC}" sibTransId="{08A2F464-3496-4F45-ADFE-DBCEBAC4E874}"/>
    <dgm:cxn modelId="{C781C961-1285-4031-9076-4339509BB3C9}" type="presOf" srcId="{654BD621-F28B-4940-9E17-960FC03DAFF7}" destId="{2465FDD1-0522-479A-94A4-E3F4E573E9BC}" srcOrd="0" destOrd="0" presId="urn:microsoft.com/office/officeart/2005/8/layout/lProcess3"/>
    <dgm:cxn modelId="{2E6B9DD6-C9C8-4023-B13E-F4CC2CECDB1E}" type="presOf" srcId="{C53DF720-F20A-47CF-BFC0-9CFAD8D8E90F}" destId="{0BDB731C-4F82-45E0-9BB4-7858C2BB1C15}" srcOrd="0" destOrd="0" presId="urn:microsoft.com/office/officeart/2005/8/layout/lProcess3"/>
    <dgm:cxn modelId="{D1EFB0E7-82C8-4485-849C-6A4D7979699D}" srcId="{654BD621-F28B-4940-9E17-960FC03DAFF7}" destId="{877041A7-F350-479B-969E-5F9D41AE900A}" srcOrd="1" destOrd="0" parTransId="{FFDCA80D-8433-40E7-AEBB-9334CC969890}" sibTransId="{40E34CA6-85FC-40A6-B9FD-2CC6116977BA}"/>
    <dgm:cxn modelId="{EC1CFEE0-F93B-41E4-B2DF-8E5DBA86B804}" type="presOf" srcId="{D54D9415-7F73-4DC4-A719-350AEC700B3E}" destId="{6681E3E8-1B85-4CBA-A2F8-B19A9A4978F3}" srcOrd="0" destOrd="0" presId="urn:microsoft.com/office/officeart/2005/8/layout/lProcess3"/>
    <dgm:cxn modelId="{C93C49CD-DCCD-40DB-B2E2-08351D716336}" srcId="{654BD621-F28B-4940-9E17-960FC03DAFF7}" destId="{ED24489A-2B15-43B6-9FDA-FE9565A75EFB}" srcOrd="3" destOrd="0" parTransId="{56594C06-50D7-49D8-8312-C44FA91337A5}" sibTransId="{4BFFE6F2-96D5-4CA7-A051-9370104D7B00}"/>
    <dgm:cxn modelId="{270F7579-22A9-46F2-AB8A-BB0948B80FEC}" type="presParOf" srcId="{2465FDD1-0522-479A-94A4-E3F4E573E9BC}" destId="{BCF6FA03-4B6C-4B30-B38F-26187D00CEC5}" srcOrd="0" destOrd="0" presId="urn:microsoft.com/office/officeart/2005/8/layout/lProcess3"/>
    <dgm:cxn modelId="{6CED9498-9705-4C88-A287-BD1EB6202156}" type="presParOf" srcId="{BCF6FA03-4B6C-4B30-B38F-26187D00CEC5}" destId="{0BDB731C-4F82-45E0-9BB4-7858C2BB1C15}" srcOrd="0" destOrd="0" presId="urn:microsoft.com/office/officeart/2005/8/layout/lProcess3"/>
    <dgm:cxn modelId="{395CC338-32D5-4283-A774-C265EA9A3205}" type="presParOf" srcId="{2465FDD1-0522-479A-94A4-E3F4E573E9BC}" destId="{7E592D51-B212-4516-8D3C-F252397815EC}" srcOrd="1" destOrd="0" presId="urn:microsoft.com/office/officeart/2005/8/layout/lProcess3"/>
    <dgm:cxn modelId="{0A1893B0-E9EC-4690-8496-E38F9819B804}" type="presParOf" srcId="{2465FDD1-0522-479A-94A4-E3F4E573E9BC}" destId="{722605E6-857B-4226-B15C-21E6D28BCE0C}" srcOrd="2" destOrd="0" presId="urn:microsoft.com/office/officeart/2005/8/layout/lProcess3"/>
    <dgm:cxn modelId="{5061DBEF-7CA9-4710-A7E5-97526909EB56}" type="presParOf" srcId="{722605E6-857B-4226-B15C-21E6D28BCE0C}" destId="{0E93C1E0-2CF5-403A-B9A8-4568D9A659B9}" srcOrd="0" destOrd="0" presId="urn:microsoft.com/office/officeart/2005/8/layout/lProcess3"/>
    <dgm:cxn modelId="{C3343BCE-64F7-4881-ACB8-6768B5D36683}" type="presParOf" srcId="{2465FDD1-0522-479A-94A4-E3F4E573E9BC}" destId="{C64EF36A-1F11-414E-8994-6D10D69BC7FE}" srcOrd="3" destOrd="0" presId="urn:microsoft.com/office/officeart/2005/8/layout/lProcess3"/>
    <dgm:cxn modelId="{A0A04340-7379-41CF-8A1A-A4CFB380CA9B}" type="presParOf" srcId="{2465FDD1-0522-479A-94A4-E3F4E573E9BC}" destId="{6E24E9FD-5185-4F5F-A6DE-3F6F4E3C47BA}" srcOrd="4" destOrd="0" presId="urn:microsoft.com/office/officeart/2005/8/layout/lProcess3"/>
    <dgm:cxn modelId="{6B015712-7380-4D8E-A85E-02D1A7A8F05E}" type="presParOf" srcId="{6E24E9FD-5185-4F5F-A6DE-3F6F4E3C47BA}" destId="{6681E3E8-1B85-4CBA-A2F8-B19A9A4978F3}" srcOrd="0" destOrd="0" presId="urn:microsoft.com/office/officeart/2005/8/layout/lProcess3"/>
    <dgm:cxn modelId="{0F02ADCE-45A3-4CC0-9F23-AF7F1E469185}" type="presParOf" srcId="{2465FDD1-0522-479A-94A4-E3F4E573E9BC}" destId="{B72FDD26-FE97-4E12-BB0C-F114A55357C5}" srcOrd="5" destOrd="0" presId="urn:microsoft.com/office/officeart/2005/8/layout/lProcess3"/>
    <dgm:cxn modelId="{CF98F0C1-9DAE-4E26-A6CE-18EC11ACA83D}" type="presParOf" srcId="{2465FDD1-0522-479A-94A4-E3F4E573E9BC}" destId="{0CCF4C48-6109-41CC-90F8-44B35019BCF0}" srcOrd="6" destOrd="0" presId="urn:microsoft.com/office/officeart/2005/8/layout/lProcess3"/>
    <dgm:cxn modelId="{2C9CC19E-CA90-4913-A0F5-F3A0B1E5E461}" type="presParOf" srcId="{0CCF4C48-6109-41CC-90F8-44B35019BCF0}" destId="{CE5083B9-CC00-490C-965E-F56A831A672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0461E9F-CE7B-4B27-A4A6-944E4BA1A3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0BCFA1-21FF-4C8E-A611-E277086EFBBB}">
      <dgm:prSet custT="1"/>
      <dgm:spPr/>
      <dgm:t>
        <a:bodyPr/>
        <a:lstStyle/>
        <a:p>
          <a:pPr algn="ctr" rtl="0"/>
          <a:r>
            <a:rPr lang="ru-RU" sz="3200" b="1" dirty="0" smtClean="0"/>
            <a:t>Либеральный стиль </a:t>
          </a:r>
        </a:p>
        <a:p>
          <a:pPr algn="ctr" rtl="0"/>
          <a:r>
            <a:rPr lang="ru-RU" sz="2000" b="1" dirty="0" smtClean="0"/>
            <a:t>(невмешательство,)</a:t>
          </a:r>
          <a:endParaRPr lang="ru-RU" sz="2000" b="1" dirty="0"/>
        </a:p>
      </dgm:t>
    </dgm:pt>
    <dgm:pt modelId="{D72ABC53-7C60-46FB-8D9E-FA1C100D90DD}" type="parTrans" cxnId="{C341DF41-FD47-4438-A6DA-59A1BEC3648A}">
      <dgm:prSet/>
      <dgm:spPr/>
      <dgm:t>
        <a:bodyPr/>
        <a:lstStyle/>
        <a:p>
          <a:endParaRPr lang="ru-RU"/>
        </a:p>
      </dgm:t>
    </dgm:pt>
    <dgm:pt modelId="{45B98FAE-5861-43F1-AB0B-343FE43D6363}" type="sibTrans" cxnId="{C341DF41-FD47-4438-A6DA-59A1BEC3648A}">
      <dgm:prSet/>
      <dgm:spPr/>
      <dgm:t>
        <a:bodyPr/>
        <a:lstStyle/>
        <a:p>
          <a:endParaRPr lang="ru-RU"/>
        </a:p>
      </dgm:t>
    </dgm:pt>
    <dgm:pt modelId="{BAC02649-869D-4C53-BAAD-D1D803F25BA7}" type="pres">
      <dgm:prSet presAssocID="{A0461E9F-CE7B-4B27-A4A6-944E4BA1A320}" presName="linear" presStyleCnt="0">
        <dgm:presLayoutVars>
          <dgm:animLvl val="lvl"/>
          <dgm:resizeHandles val="exact"/>
        </dgm:presLayoutVars>
      </dgm:prSet>
      <dgm:spPr/>
    </dgm:pt>
    <dgm:pt modelId="{8A282021-0A62-46BD-93DB-849A98BD0F72}" type="pres">
      <dgm:prSet presAssocID="{EE0BCFA1-21FF-4C8E-A611-E277086EFB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41DF41-FD47-4438-A6DA-59A1BEC3648A}" srcId="{A0461E9F-CE7B-4B27-A4A6-944E4BA1A320}" destId="{EE0BCFA1-21FF-4C8E-A611-E277086EFBBB}" srcOrd="0" destOrd="0" parTransId="{D72ABC53-7C60-46FB-8D9E-FA1C100D90DD}" sibTransId="{45B98FAE-5861-43F1-AB0B-343FE43D6363}"/>
    <dgm:cxn modelId="{3025408D-A567-46D8-8966-17C7A12E7A84}" type="presOf" srcId="{EE0BCFA1-21FF-4C8E-A611-E277086EFBBB}" destId="{8A282021-0A62-46BD-93DB-849A98BD0F72}" srcOrd="0" destOrd="0" presId="urn:microsoft.com/office/officeart/2005/8/layout/vList2"/>
    <dgm:cxn modelId="{DF3E2A85-7835-4A54-B84C-5E746C5FFC08}" type="presOf" srcId="{A0461E9F-CE7B-4B27-A4A6-944E4BA1A320}" destId="{BAC02649-869D-4C53-BAAD-D1D803F25BA7}" srcOrd="0" destOrd="0" presId="urn:microsoft.com/office/officeart/2005/8/layout/vList2"/>
    <dgm:cxn modelId="{34F86F29-81F8-471C-A739-291D50729452}" type="presParOf" srcId="{BAC02649-869D-4C53-BAAD-D1D803F25BA7}" destId="{8A282021-0A62-46BD-93DB-849A98BD0F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BC4482E7-146F-488C-8441-55D0555A66D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9A1092-A972-4693-8A90-19C8152FA900}">
      <dgm:prSet custT="1"/>
      <dgm:spPr/>
      <dgm:t>
        <a:bodyPr/>
        <a:lstStyle/>
        <a:p>
          <a:pPr algn="ctr" rtl="0"/>
          <a:r>
            <a:rPr lang="ru-RU" sz="3200" b="1" dirty="0" smtClean="0"/>
            <a:t>Попустительский стиль </a:t>
          </a:r>
        </a:p>
        <a:p>
          <a:pPr algn="ctr" rtl="0"/>
          <a:r>
            <a:rPr lang="ru-RU" sz="2000" b="1" dirty="0" smtClean="0"/>
            <a:t>(индифферентный, безразличный, равнодушие); </a:t>
          </a:r>
          <a:endParaRPr lang="ru-RU" sz="2000" b="1" dirty="0"/>
        </a:p>
      </dgm:t>
    </dgm:pt>
    <dgm:pt modelId="{2464F358-4F64-4599-8E1B-8FF868D568CA}" type="parTrans" cxnId="{B221C7C6-C318-4865-8063-01625513C616}">
      <dgm:prSet/>
      <dgm:spPr/>
      <dgm:t>
        <a:bodyPr/>
        <a:lstStyle/>
        <a:p>
          <a:endParaRPr lang="ru-RU"/>
        </a:p>
      </dgm:t>
    </dgm:pt>
    <dgm:pt modelId="{7492EDDB-EEAB-4E2C-9EBC-B5D0A75AB33C}" type="sibTrans" cxnId="{B221C7C6-C318-4865-8063-01625513C616}">
      <dgm:prSet/>
      <dgm:spPr/>
      <dgm:t>
        <a:bodyPr/>
        <a:lstStyle/>
        <a:p>
          <a:endParaRPr lang="ru-RU"/>
        </a:p>
      </dgm:t>
    </dgm:pt>
    <dgm:pt modelId="{937840DE-1830-4954-97CD-66E865036878}" type="pres">
      <dgm:prSet presAssocID="{BC4482E7-146F-488C-8441-55D0555A66D0}" presName="linear" presStyleCnt="0">
        <dgm:presLayoutVars>
          <dgm:animLvl val="lvl"/>
          <dgm:resizeHandles val="exact"/>
        </dgm:presLayoutVars>
      </dgm:prSet>
      <dgm:spPr/>
    </dgm:pt>
    <dgm:pt modelId="{9EDBAAF8-F651-46AD-AC1C-7B0406A4E360}" type="pres">
      <dgm:prSet presAssocID="{E99A1092-A972-4693-8A90-19C8152FA90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61A5FE-12E6-4D67-A32C-B1EAF35BA327}" type="presOf" srcId="{E99A1092-A972-4693-8A90-19C8152FA900}" destId="{9EDBAAF8-F651-46AD-AC1C-7B0406A4E360}" srcOrd="0" destOrd="0" presId="urn:microsoft.com/office/officeart/2005/8/layout/vList2"/>
    <dgm:cxn modelId="{B221C7C6-C318-4865-8063-01625513C616}" srcId="{BC4482E7-146F-488C-8441-55D0555A66D0}" destId="{E99A1092-A972-4693-8A90-19C8152FA900}" srcOrd="0" destOrd="0" parTransId="{2464F358-4F64-4599-8E1B-8FF868D568CA}" sibTransId="{7492EDDB-EEAB-4E2C-9EBC-B5D0A75AB33C}"/>
    <dgm:cxn modelId="{2BDFB829-8CAE-4165-984B-537F16007ACA}" type="presOf" srcId="{BC4482E7-146F-488C-8441-55D0555A66D0}" destId="{937840DE-1830-4954-97CD-66E865036878}" srcOrd="0" destOrd="0" presId="urn:microsoft.com/office/officeart/2005/8/layout/vList2"/>
    <dgm:cxn modelId="{41BB33D5-290C-46D7-A254-EA98BE29BF9A}" type="presParOf" srcId="{937840DE-1830-4954-97CD-66E865036878}" destId="{9EDBAAF8-F651-46AD-AC1C-7B0406A4E3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D019369-2493-4B68-BD6C-111E63877F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7AE6C8E-CFDA-4CD2-B12B-36E72BED6321}">
      <dgm:prSet custT="1"/>
      <dgm:spPr/>
      <dgm:t>
        <a:bodyPr/>
        <a:lstStyle/>
        <a:p>
          <a:pPr algn="ctr" rtl="0"/>
          <a:r>
            <a:rPr lang="ru-RU" sz="2000" b="1" dirty="0" smtClean="0"/>
            <a:t>Сказка о садовниках»</a:t>
          </a:r>
          <a:endParaRPr lang="ru-RU" sz="2000" b="1" dirty="0"/>
        </a:p>
      </dgm:t>
    </dgm:pt>
    <dgm:pt modelId="{C2CB4ACF-D344-4FD2-A067-8CD0D22FB0A5}" type="parTrans" cxnId="{CD629AB0-CA4B-4EA3-ABA5-18D70983EB5F}">
      <dgm:prSet/>
      <dgm:spPr/>
      <dgm:t>
        <a:bodyPr/>
        <a:lstStyle/>
        <a:p>
          <a:pPr algn="ctr"/>
          <a:endParaRPr lang="ru-RU"/>
        </a:p>
      </dgm:t>
    </dgm:pt>
    <dgm:pt modelId="{752D3880-7A61-4924-AFBF-C54883D5ACC5}" type="sibTrans" cxnId="{CD629AB0-CA4B-4EA3-ABA5-18D70983EB5F}">
      <dgm:prSet/>
      <dgm:spPr/>
      <dgm:t>
        <a:bodyPr/>
        <a:lstStyle/>
        <a:p>
          <a:pPr algn="ctr"/>
          <a:endParaRPr lang="ru-RU"/>
        </a:p>
      </dgm:t>
    </dgm:pt>
    <dgm:pt modelId="{5A3F2CF6-D04F-4338-A382-601A36936AA6}" type="pres">
      <dgm:prSet presAssocID="{8D019369-2493-4B68-BD6C-111E63877F7B}" presName="linear" presStyleCnt="0">
        <dgm:presLayoutVars>
          <dgm:animLvl val="lvl"/>
          <dgm:resizeHandles val="exact"/>
        </dgm:presLayoutVars>
      </dgm:prSet>
      <dgm:spPr/>
    </dgm:pt>
    <dgm:pt modelId="{F146A7DD-945C-4292-827F-6425B6DE7F52}" type="pres">
      <dgm:prSet presAssocID="{77AE6C8E-CFDA-4CD2-B12B-36E72BED632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D629AB0-CA4B-4EA3-ABA5-18D70983EB5F}" srcId="{8D019369-2493-4B68-BD6C-111E63877F7B}" destId="{77AE6C8E-CFDA-4CD2-B12B-36E72BED6321}" srcOrd="0" destOrd="0" parTransId="{C2CB4ACF-D344-4FD2-A067-8CD0D22FB0A5}" sibTransId="{752D3880-7A61-4924-AFBF-C54883D5ACC5}"/>
    <dgm:cxn modelId="{C0B3AF92-02CB-401D-AD67-7F045C9C4222}" type="presOf" srcId="{8D019369-2493-4B68-BD6C-111E63877F7B}" destId="{5A3F2CF6-D04F-4338-A382-601A36936AA6}" srcOrd="0" destOrd="0" presId="urn:microsoft.com/office/officeart/2005/8/layout/vList2"/>
    <dgm:cxn modelId="{D45FE652-0A9A-42B5-8A5F-29586F3694C1}" type="presOf" srcId="{77AE6C8E-CFDA-4CD2-B12B-36E72BED6321}" destId="{F146A7DD-945C-4292-827F-6425B6DE7F52}" srcOrd="0" destOrd="0" presId="urn:microsoft.com/office/officeart/2005/8/layout/vList2"/>
    <dgm:cxn modelId="{7C8A6FC0-0659-427E-8457-49A1A6BFE883}" type="presParOf" srcId="{5A3F2CF6-D04F-4338-A382-601A36936AA6}" destId="{F146A7DD-945C-4292-827F-6425B6DE7F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C8074D2-C811-46D7-BB4B-0D6A7C41F1A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8377B7C-138A-4116-8D27-300C200A779B}">
      <dgm:prSet custT="1"/>
      <dgm:spPr/>
      <dgm:t>
        <a:bodyPr/>
        <a:lstStyle/>
        <a:p>
          <a:pPr algn="ctr" rtl="0"/>
          <a:r>
            <a:rPr lang="ru-RU" sz="2000" b="1" dirty="0" smtClean="0"/>
            <a:t>«Сказка о садовниках»</a:t>
          </a:r>
          <a:br>
            <a:rPr lang="ru-RU" sz="2000" b="1" dirty="0" smtClean="0"/>
          </a:br>
          <a:endParaRPr lang="ru-RU" sz="2000" b="1" dirty="0"/>
        </a:p>
      </dgm:t>
    </dgm:pt>
    <dgm:pt modelId="{E0CAD2AD-C1E0-409D-9ECF-EF6CC70C1B78}" type="parTrans" cxnId="{637F7C81-2E18-4E16-B6C4-198F4F02F14A}">
      <dgm:prSet/>
      <dgm:spPr/>
      <dgm:t>
        <a:bodyPr/>
        <a:lstStyle/>
        <a:p>
          <a:endParaRPr lang="ru-RU"/>
        </a:p>
      </dgm:t>
    </dgm:pt>
    <dgm:pt modelId="{551D34AC-E425-4B7F-B095-E2DEF75B458C}" type="sibTrans" cxnId="{637F7C81-2E18-4E16-B6C4-198F4F02F14A}">
      <dgm:prSet/>
      <dgm:spPr/>
      <dgm:t>
        <a:bodyPr/>
        <a:lstStyle/>
        <a:p>
          <a:endParaRPr lang="ru-RU"/>
        </a:p>
      </dgm:t>
    </dgm:pt>
    <dgm:pt modelId="{E5AF6D42-0855-40DE-AE14-8150E2832E52}" type="pres">
      <dgm:prSet presAssocID="{3C8074D2-C811-46D7-BB4B-0D6A7C41F1A5}" presName="linear" presStyleCnt="0">
        <dgm:presLayoutVars>
          <dgm:animLvl val="lvl"/>
          <dgm:resizeHandles val="exact"/>
        </dgm:presLayoutVars>
      </dgm:prSet>
      <dgm:spPr/>
    </dgm:pt>
    <dgm:pt modelId="{14A92588-B7A3-4629-9A6E-458E6625254D}" type="pres">
      <dgm:prSet presAssocID="{98377B7C-138A-4116-8D27-300C200A779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212AEFD-AD63-41C7-A088-8B4D6D3D79E2}" type="presOf" srcId="{98377B7C-138A-4116-8D27-300C200A779B}" destId="{14A92588-B7A3-4629-9A6E-458E6625254D}" srcOrd="0" destOrd="0" presId="urn:microsoft.com/office/officeart/2005/8/layout/vList2"/>
    <dgm:cxn modelId="{637F7C81-2E18-4E16-B6C4-198F4F02F14A}" srcId="{3C8074D2-C811-46D7-BB4B-0D6A7C41F1A5}" destId="{98377B7C-138A-4116-8D27-300C200A779B}" srcOrd="0" destOrd="0" parTransId="{E0CAD2AD-C1E0-409D-9ECF-EF6CC70C1B78}" sibTransId="{551D34AC-E425-4B7F-B095-E2DEF75B458C}"/>
    <dgm:cxn modelId="{A3FE1E44-96AF-4134-8131-F8F7702847EA}" type="presOf" srcId="{3C8074D2-C811-46D7-BB4B-0D6A7C41F1A5}" destId="{E5AF6D42-0855-40DE-AE14-8150E2832E52}" srcOrd="0" destOrd="0" presId="urn:microsoft.com/office/officeart/2005/8/layout/vList2"/>
    <dgm:cxn modelId="{4E0351A8-93B0-419E-B19F-A2A4AA0F795C}" type="presParOf" srcId="{E5AF6D42-0855-40DE-AE14-8150E2832E52}" destId="{14A92588-B7A3-4629-9A6E-458E662525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B1BE27-0BA5-467B-AB22-E1F29132D96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B431E0-B400-44A5-8F48-D4B6EC7B4A13}">
      <dgm:prSet custT="1"/>
      <dgm:spPr/>
      <dgm:t>
        <a:bodyPr/>
        <a:lstStyle/>
        <a:p>
          <a:pPr algn="ctr" rtl="0"/>
          <a:endParaRPr lang="ru-RU" sz="2800" b="1" dirty="0" smtClean="0">
            <a:solidFill>
              <a:schemeClr val="accent4"/>
            </a:solidFill>
          </a:endParaRPr>
        </a:p>
        <a:p>
          <a:pPr algn="ctr" rtl="0"/>
          <a:r>
            <a:rPr lang="ru-RU" sz="2800" b="1" dirty="0" smtClean="0">
              <a:solidFill>
                <a:schemeClr val="bg1"/>
              </a:solidFill>
            </a:rPr>
            <a:t>Преимущества  </a:t>
          </a:r>
          <a:r>
            <a:rPr lang="ru-RU" sz="2800" b="1" dirty="0" err="1" smtClean="0">
              <a:solidFill>
                <a:schemeClr val="bg1"/>
              </a:solidFill>
            </a:rPr>
            <a:t>тренинговых</a:t>
          </a:r>
          <a:r>
            <a:rPr lang="ru-RU" sz="2800" b="1" dirty="0" smtClean="0">
              <a:solidFill>
                <a:schemeClr val="bg1"/>
              </a:solidFill>
            </a:rPr>
            <a:t> упражнений перед другими формами работы</a:t>
          </a:r>
          <a:r>
            <a:rPr lang="ru-RU" sz="2800" b="1" dirty="0" smtClean="0"/>
            <a:t/>
          </a:r>
          <a:br>
            <a:rPr lang="ru-RU" sz="2800" b="1" dirty="0" smtClean="0"/>
          </a:br>
          <a:endParaRPr lang="ru-RU" sz="2800" b="1" dirty="0"/>
        </a:p>
      </dgm:t>
    </dgm:pt>
    <dgm:pt modelId="{994727DA-5FA6-415C-AC2D-E19FBC3A29B8}" type="parTrans" cxnId="{12921C25-64FE-452E-B3BB-E3444520EFB6}">
      <dgm:prSet/>
      <dgm:spPr/>
      <dgm:t>
        <a:bodyPr/>
        <a:lstStyle/>
        <a:p>
          <a:endParaRPr lang="ru-RU"/>
        </a:p>
      </dgm:t>
    </dgm:pt>
    <dgm:pt modelId="{BC17C8BC-DF36-4F24-B0D4-8CEE09C6BD71}" type="sibTrans" cxnId="{12921C25-64FE-452E-B3BB-E3444520EFB6}">
      <dgm:prSet/>
      <dgm:spPr/>
      <dgm:t>
        <a:bodyPr/>
        <a:lstStyle/>
        <a:p>
          <a:endParaRPr lang="ru-RU"/>
        </a:p>
      </dgm:t>
    </dgm:pt>
    <dgm:pt modelId="{DA7CC1E0-8F51-494A-B712-72AC0583EEDF}" type="pres">
      <dgm:prSet presAssocID="{00B1BE27-0BA5-467B-AB22-E1F29132D9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312B40-ECB3-4C83-9315-F9F119E230B8}" type="pres">
      <dgm:prSet presAssocID="{3DB431E0-B400-44A5-8F48-D4B6EC7B4A13}" presName="parentText" presStyleLbl="node1" presStyleIdx="0" presStyleCnt="1" custScaleY="249444" custLinFactNeighborY="-304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C20415-A67A-4811-B133-8AB681D09D39}" type="presOf" srcId="{00B1BE27-0BA5-467B-AB22-E1F29132D96E}" destId="{DA7CC1E0-8F51-494A-B712-72AC0583EEDF}" srcOrd="0" destOrd="0" presId="urn:microsoft.com/office/officeart/2005/8/layout/vList2"/>
    <dgm:cxn modelId="{6C87B810-8011-43AA-84B7-C26CDE472E24}" type="presOf" srcId="{3DB431E0-B400-44A5-8F48-D4B6EC7B4A13}" destId="{30312B40-ECB3-4C83-9315-F9F119E230B8}" srcOrd="0" destOrd="0" presId="urn:microsoft.com/office/officeart/2005/8/layout/vList2"/>
    <dgm:cxn modelId="{12921C25-64FE-452E-B3BB-E3444520EFB6}" srcId="{00B1BE27-0BA5-467B-AB22-E1F29132D96E}" destId="{3DB431E0-B400-44A5-8F48-D4B6EC7B4A13}" srcOrd="0" destOrd="0" parTransId="{994727DA-5FA6-415C-AC2D-E19FBC3A29B8}" sibTransId="{BC17C8BC-DF36-4F24-B0D4-8CEE09C6BD71}"/>
    <dgm:cxn modelId="{122B5C5A-FBE7-42FD-AE7D-B6CD88B9CDC8}" type="presParOf" srcId="{DA7CC1E0-8F51-494A-B712-72AC0583EEDF}" destId="{30312B40-ECB3-4C83-9315-F9F119E230B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606665-F406-4F10-9B82-ED997DDFD714}" type="doc">
      <dgm:prSet loTypeId="urn:microsoft.com/office/officeart/2005/8/layout/target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D10215A-85D8-4062-B518-DE185C202EBB}">
      <dgm:prSet/>
      <dgm:spPr/>
      <dgm:t>
        <a:bodyPr/>
        <a:lstStyle/>
        <a:p>
          <a:pPr rtl="0"/>
          <a:r>
            <a:rPr lang="ru-RU" dirty="0" smtClean="0"/>
            <a:t>Принцип добровольности.</a:t>
          </a:r>
          <a:endParaRPr lang="ru-RU" dirty="0"/>
        </a:p>
      </dgm:t>
    </dgm:pt>
    <dgm:pt modelId="{88C8EE7B-AE5B-4F68-803D-5EEEA56B6B06}" type="parTrans" cxnId="{F891F68D-8107-4E8F-B31B-EB0F493FE6E4}">
      <dgm:prSet/>
      <dgm:spPr/>
      <dgm:t>
        <a:bodyPr/>
        <a:lstStyle/>
        <a:p>
          <a:endParaRPr lang="ru-RU"/>
        </a:p>
      </dgm:t>
    </dgm:pt>
    <dgm:pt modelId="{AC205A52-A789-462F-961D-62608F21D199}" type="sibTrans" cxnId="{F891F68D-8107-4E8F-B31B-EB0F493FE6E4}">
      <dgm:prSet/>
      <dgm:spPr/>
      <dgm:t>
        <a:bodyPr/>
        <a:lstStyle/>
        <a:p>
          <a:endParaRPr lang="ru-RU"/>
        </a:p>
      </dgm:t>
    </dgm:pt>
    <dgm:pt modelId="{312AAB37-33DB-489D-9424-FC0FB4DFC351}">
      <dgm:prSet/>
      <dgm:spPr/>
      <dgm:t>
        <a:bodyPr/>
        <a:lstStyle/>
        <a:p>
          <a:pPr rtl="0"/>
          <a:r>
            <a:rPr lang="ru-RU" dirty="0" smtClean="0"/>
            <a:t>Принцип уважения и психологической безопасности.</a:t>
          </a:r>
          <a:endParaRPr lang="ru-RU" dirty="0"/>
        </a:p>
      </dgm:t>
    </dgm:pt>
    <dgm:pt modelId="{2BB1C50A-AD8D-4FB8-93F4-0E79DE677AA4}" type="parTrans" cxnId="{599FAFAA-D24E-4158-AC3C-D5A5F3826B7C}">
      <dgm:prSet/>
      <dgm:spPr/>
      <dgm:t>
        <a:bodyPr/>
        <a:lstStyle/>
        <a:p>
          <a:endParaRPr lang="ru-RU"/>
        </a:p>
      </dgm:t>
    </dgm:pt>
    <dgm:pt modelId="{8982E48E-B7B5-4165-BF5D-5E1BD4D760ED}" type="sibTrans" cxnId="{599FAFAA-D24E-4158-AC3C-D5A5F3826B7C}">
      <dgm:prSet/>
      <dgm:spPr/>
      <dgm:t>
        <a:bodyPr/>
        <a:lstStyle/>
        <a:p>
          <a:endParaRPr lang="ru-RU"/>
        </a:p>
      </dgm:t>
    </dgm:pt>
    <dgm:pt modelId="{346C1713-90D9-4A8E-A74F-92FABDD244A3}">
      <dgm:prSet/>
      <dgm:spPr/>
      <dgm:t>
        <a:bodyPr/>
        <a:lstStyle/>
        <a:p>
          <a:pPr rtl="0"/>
          <a:r>
            <a:rPr lang="ru-RU" dirty="0" smtClean="0"/>
            <a:t>Принцип самоанализа.</a:t>
          </a:r>
          <a:endParaRPr lang="ru-RU" dirty="0"/>
        </a:p>
      </dgm:t>
    </dgm:pt>
    <dgm:pt modelId="{3B88BEFF-E87C-4442-8323-FB32E40F81B9}" type="parTrans" cxnId="{022E9D4C-B0A3-4E87-8AD3-000776BC6631}">
      <dgm:prSet/>
      <dgm:spPr/>
      <dgm:t>
        <a:bodyPr/>
        <a:lstStyle/>
        <a:p>
          <a:endParaRPr lang="ru-RU"/>
        </a:p>
      </dgm:t>
    </dgm:pt>
    <dgm:pt modelId="{83F4F26C-0482-4C57-8963-7FCB01C5B4CC}" type="sibTrans" cxnId="{022E9D4C-B0A3-4E87-8AD3-000776BC6631}">
      <dgm:prSet/>
      <dgm:spPr/>
      <dgm:t>
        <a:bodyPr/>
        <a:lstStyle/>
        <a:p>
          <a:endParaRPr lang="ru-RU"/>
        </a:p>
      </dgm:t>
    </dgm:pt>
    <dgm:pt modelId="{8DE10AC4-75CA-4A5C-9E80-B8F00E08588E}" type="pres">
      <dgm:prSet presAssocID="{F6606665-F406-4F10-9B82-ED997DDFD71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416852-7456-49F0-91B8-713100E98D0B}" type="pres">
      <dgm:prSet presAssocID="{6D10215A-85D8-4062-B518-DE185C202EBB}" presName="circle1" presStyleLbl="node1" presStyleIdx="0" presStyleCnt="3"/>
      <dgm:spPr/>
    </dgm:pt>
    <dgm:pt modelId="{85E3E067-FBAC-4CB3-85D3-8959B4F39DD0}" type="pres">
      <dgm:prSet presAssocID="{6D10215A-85D8-4062-B518-DE185C202EBB}" presName="space" presStyleCnt="0"/>
      <dgm:spPr/>
    </dgm:pt>
    <dgm:pt modelId="{C8EC30F7-C75A-4025-9357-95CD9809E6F2}" type="pres">
      <dgm:prSet presAssocID="{6D10215A-85D8-4062-B518-DE185C202EBB}" presName="rect1" presStyleLbl="alignAcc1" presStyleIdx="0" presStyleCnt="3"/>
      <dgm:spPr/>
      <dgm:t>
        <a:bodyPr/>
        <a:lstStyle/>
        <a:p>
          <a:endParaRPr lang="ru-RU"/>
        </a:p>
      </dgm:t>
    </dgm:pt>
    <dgm:pt modelId="{5F20D5CB-F289-4239-BBB4-2776A8C899CA}" type="pres">
      <dgm:prSet presAssocID="{312AAB37-33DB-489D-9424-FC0FB4DFC351}" presName="vertSpace2" presStyleLbl="node1" presStyleIdx="0" presStyleCnt="3"/>
      <dgm:spPr/>
    </dgm:pt>
    <dgm:pt modelId="{F9BB24F1-57DB-4C46-8121-8E15AB66673F}" type="pres">
      <dgm:prSet presAssocID="{312AAB37-33DB-489D-9424-FC0FB4DFC351}" presName="circle2" presStyleLbl="node1" presStyleIdx="1" presStyleCnt="3"/>
      <dgm:spPr/>
    </dgm:pt>
    <dgm:pt modelId="{B2048E57-69A1-45A8-ABCF-0B94C237DCA3}" type="pres">
      <dgm:prSet presAssocID="{312AAB37-33DB-489D-9424-FC0FB4DFC351}" presName="rect2" presStyleLbl="alignAcc1" presStyleIdx="1" presStyleCnt="3"/>
      <dgm:spPr/>
      <dgm:t>
        <a:bodyPr/>
        <a:lstStyle/>
        <a:p>
          <a:endParaRPr lang="ru-RU"/>
        </a:p>
      </dgm:t>
    </dgm:pt>
    <dgm:pt modelId="{7A55715D-081E-4807-9351-66D696395AB0}" type="pres">
      <dgm:prSet presAssocID="{346C1713-90D9-4A8E-A74F-92FABDD244A3}" presName="vertSpace3" presStyleLbl="node1" presStyleIdx="1" presStyleCnt="3"/>
      <dgm:spPr/>
    </dgm:pt>
    <dgm:pt modelId="{4A799CAB-35C6-46EB-BFCA-132D3027D78D}" type="pres">
      <dgm:prSet presAssocID="{346C1713-90D9-4A8E-A74F-92FABDD244A3}" presName="circle3" presStyleLbl="node1" presStyleIdx="2" presStyleCnt="3"/>
      <dgm:spPr/>
    </dgm:pt>
    <dgm:pt modelId="{25992B61-6190-4B89-828D-D201FF154D3D}" type="pres">
      <dgm:prSet presAssocID="{346C1713-90D9-4A8E-A74F-92FABDD244A3}" presName="rect3" presStyleLbl="alignAcc1" presStyleIdx="2" presStyleCnt="3"/>
      <dgm:spPr/>
      <dgm:t>
        <a:bodyPr/>
        <a:lstStyle/>
        <a:p>
          <a:endParaRPr lang="ru-RU"/>
        </a:p>
      </dgm:t>
    </dgm:pt>
    <dgm:pt modelId="{0F2E3BE3-FA2E-411C-BF4A-393842F5136B}" type="pres">
      <dgm:prSet presAssocID="{6D10215A-85D8-4062-B518-DE185C202EBB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E659D-5342-4001-9966-C74FB0B6FD2D}" type="pres">
      <dgm:prSet presAssocID="{312AAB37-33DB-489D-9424-FC0FB4DFC351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08139-123A-4612-94B4-14AC0E860272}" type="pres">
      <dgm:prSet presAssocID="{346C1713-90D9-4A8E-A74F-92FABDD244A3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91F68D-8107-4E8F-B31B-EB0F493FE6E4}" srcId="{F6606665-F406-4F10-9B82-ED997DDFD714}" destId="{6D10215A-85D8-4062-B518-DE185C202EBB}" srcOrd="0" destOrd="0" parTransId="{88C8EE7B-AE5B-4F68-803D-5EEEA56B6B06}" sibTransId="{AC205A52-A789-462F-961D-62608F21D199}"/>
    <dgm:cxn modelId="{022E9D4C-B0A3-4E87-8AD3-000776BC6631}" srcId="{F6606665-F406-4F10-9B82-ED997DDFD714}" destId="{346C1713-90D9-4A8E-A74F-92FABDD244A3}" srcOrd="2" destOrd="0" parTransId="{3B88BEFF-E87C-4442-8323-FB32E40F81B9}" sibTransId="{83F4F26C-0482-4C57-8963-7FCB01C5B4CC}"/>
    <dgm:cxn modelId="{6214609D-711F-4F7C-A5C5-6A2BC68A8D91}" type="presOf" srcId="{6D10215A-85D8-4062-B518-DE185C202EBB}" destId="{C8EC30F7-C75A-4025-9357-95CD9809E6F2}" srcOrd="0" destOrd="0" presId="urn:microsoft.com/office/officeart/2005/8/layout/target3"/>
    <dgm:cxn modelId="{C932D196-0C4B-467F-993E-64D90350C768}" type="presOf" srcId="{346C1713-90D9-4A8E-A74F-92FABDD244A3}" destId="{D6708139-123A-4612-94B4-14AC0E860272}" srcOrd="1" destOrd="0" presId="urn:microsoft.com/office/officeart/2005/8/layout/target3"/>
    <dgm:cxn modelId="{B807D755-B7FF-4A56-A4D5-F3631D34AFB6}" type="presOf" srcId="{F6606665-F406-4F10-9B82-ED997DDFD714}" destId="{8DE10AC4-75CA-4A5C-9E80-B8F00E08588E}" srcOrd="0" destOrd="0" presId="urn:microsoft.com/office/officeart/2005/8/layout/target3"/>
    <dgm:cxn modelId="{8065C5FD-E590-4647-B8B9-79627CA340B0}" type="presOf" srcId="{6D10215A-85D8-4062-B518-DE185C202EBB}" destId="{0F2E3BE3-FA2E-411C-BF4A-393842F5136B}" srcOrd="1" destOrd="0" presId="urn:microsoft.com/office/officeart/2005/8/layout/target3"/>
    <dgm:cxn modelId="{7E6F0568-93D2-412E-A0FB-44E56F268C03}" type="presOf" srcId="{312AAB37-33DB-489D-9424-FC0FB4DFC351}" destId="{B2048E57-69A1-45A8-ABCF-0B94C237DCA3}" srcOrd="0" destOrd="0" presId="urn:microsoft.com/office/officeart/2005/8/layout/target3"/>
    <dgm:cxn modelId="{F8042152-B936-42A4-AB2A-4098F59BFC50}" type="presOf" srcId="{312AAB37-33DB-489D-9424-FC0FB4DFC351}" destId="{7DAE659D-5342-4001-9966-C74FB0B6FD2D}" srcOrd="1" destOrd="0" presId="urn:microsoft.com/office/officeart/2005/8/layout/target3"/>
    <dgm:cxn modelId="{CF730A7C-8D68-47EF-86D9-C63060FF30C6}" type="presOf" srcId="{346C1713-90D9-4A8E-A74F-92FABDD244A3}" destId="{25992B61-6190-4B89-828D-D201FF154D3D}" srcOrd="0" destOrd="0" presId="urn:microsoft.com/office/officeart/2005/8/layout/target3"/>
    <dgm:cxn modelId="{599FAFAA-D24E-4158-AC3C-D5A5F3826B7C}" srcId="{F6606665-F406-4F10-9B82-ED997DDFD714}" destId="{312AAB37-33DB-489D-9424-FC0FB4DFC351}" srcOrd="1" destOrd="0" parTransId="{2BB1C50A-AD8D-4FB8-93F4-0E79DE677AA4}" sibTransId="{8982E48E-B7B5-4165-BF5D-5E1BD4D760ED}"/>
    <dgm:cxn modelId="{5BC02B25-049E-4CF6-BF43-40BC2928A5BA}" type="presParOf" srcId="{8DE10AC4-75CA-4A5C-9E80-B8F00E08588E}" destId="{83416852-7456-49F0-91B8-713100E98D0B}" srcOrd="0" destOrd="0" presId="urn:microsoft.com/office/officeart/2005/8/layout/target3"/>
    <dgm:cxn modelId="{EF7F8D76-4803-42B3-A168-AA26C1B3A4E9}" type="presParOf" srcId="{8DE10AC4-75CA-4A5C-9E80-B8F00E08588E}" destId="{85E3E067-FBAC-4CB3-85D3-8959B4F39DD0}" srcOrd="1" destOrd="0" presId="urn:microsoft.com/office/officeart/2005/8/layout/target3"/>
    <dgm:cxn modelId="{817DD54D-A804-4558-96EB-6F72B282AD0D}" type="presParOf" srcId="{8DE10AC4-75CA-4A5C-9E80-B8F00E08588E}" destId="{C8EC30F7-C75A-4025-9357-95CD9809E6F2}" srcOrd="2" destOrd="0" presId="urn:microsoft.com/office/officeart/2005/8/layout/target3"/>
    <dgm:cxn modelId="{6648C380-D140-4AD9-98C2-D434190B0002}" type="presParOf" srcId="{8DE10AC4-75CA-4A5C-9E80-B8F00E08588E}" destId="{5F20D5CB-F289-4239-BBB4-2776A8C899CA}" srcOrd="3" destOrd="0" presId="urn:microsoft.com/office/officeart/2005/8/layout/target3"/>
    <dgm:cxn modelId="{2F2E77E7-57CB-4E53-9FBB-8877F0FB37BB}" type="presParOf" srcId="{8DE10AC4-75CA-4A5C-9E80-B8F00E08588E}" destId="{F9BB24F1-57DB-4C46-8121-8E15AB66673F}" srcOrd="4" destOrd="0" presId="urn:microsoft.com/office/officeart/2005/8/layout/target3"/>
    <dgm:cxn modelId="{0D051266-8A74-4F4B-B0FF-0C29C3562587}" type="presParOf" srcId="{8DE10AC4-75CA-4A5C-9E80-B8F00E08588E}" destId="{B2048E57-69A1-45A8-ABCF-0B94C237DCA3}" srcOrd="5" destOrd="0" presId="urn:microsoft.com/office/officeart/2005/8/layout/target3"/>
    <dgm:cxn modelId="{82C7D6B7-C95A-4405-9045-82AC84930EDE}" type="presParOf" srcId="{8DE10AC4-75CA-4A5C-9E80-B8F00E08588E}" destId="{7A55715D-081E-4807-9351-66D696395AB0}" srcOrd="6" destOrd="0" presId="urn:microsoft.com/office/officeart/2005/8/layout/target3"/>
    <dgm:cxn modelId="{038AC2A2-236E-4409-A54F-B198C8CB8DA0}" type="presParOf" srcId="{8DE10AC4-75CA-4A5C-9E80-B8F00E08588E}" destId="{4A799CAB-35C6-46EB-BFCA-132D3027D78D}" srcOrd="7" destOrd="0" presId="urn:microsoft.com/office/officeart/2005/8/layout/target3"/>
    <dgm:cxn modelId="{5D9821E9-58BD-4FFF-A6F8-2D3C090C89C2}" type="presParOf" srcId="{8DE10AC4-75CA-4A5C-9E80-B8F00E08588E}" destId="{25992B61-6190-4B89-828D-D201FF154D3D}" srcOrd="8" destOrd="0" presId="urn:microsoft.com/office/officeart/2005/8/layout/target3"/>
    <dgm:cxn modelId="{9A6E83A2-5098-4DBD-AB14-636C34B756EB}" type="presParOf" srcId="{8DE10AC4-75CA-4A5C-9E80-B8F00E08588E}" destId="{0F2E3BE3-FA2E-411C-BF4A-393842F5136B}" srcOrd="9" destOrd="0" presId="urn:microsoft.com/office/officeart/2005/8/layout/target3"/>
    <dgm:cxn modelId="{5A80E6E3-0DD7-453F-AD53-DD7DB64EADB0}" type="presParOf" srcId="{8DE10AC4-75CA-4A5C-9E80-B8F00E08588E}" destId="{7DAE659D-5342-4001-9966-C74FB0B6FD2D}" srcOrd="10" destOrd="0" presId="urn:microsoft.com/office/officeart/2005/8/layout/target3"/>
    <dgm:cxn modelId="{621A466B-5203-4105-88C2-68E9DC2AED91}" type="presParOf" srcId="{8DE10AC4-75CA-4A5C-9E80-B8F00E08588E}" destId="{D6708139-123A-4612-94B4-14AC0E860272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7A0F7E-8106-42C3-B130-D053D081C4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CE5F48-8C04-424A-A39F-D61D7528D6B9}">
      <dgm:prSet custT="1"/>
      <dgm:spPr/>
      <dgm:t>
        <a:bodyPr/>
        <a:lstStyle/>
        <a:p>
          <a:pPr algn="ctr" rtl="0"/>
          <a:endParaRPr lang="ru-RU" sz="3200" b="1" dirty="0" smtClean="0"/>
        </a:p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Общие подходы и принципы </a:t>
          </a:r>
          <a:br>
            <a:rPr lang="ru-RU" sz="3200" b="1" dirty="0" smtClean="0">
              <a:solidFill>
                <a:schemeClr val="accent4"/>
              </a:solidFill>
            </a:rPr>
          </a:br>
          <a:r>
            <a:rPr lang="ru-RU" sz="3200" b="1" dirty="0" smtClean="0">
              <a:solidFill>
                <a:schemeClr val="accent4"/>
              </a:solidFill>
            </a:rPr>
            <a:t>при организации психологических игр </a:t>
          </a:r>
          <a:r>
            <a:rPr lang="ru-RU" sz="3200" b="1" dirty="0" smtClean="0"/>
            <a:t/>
          </a:r>
          <a:br>
            <a:rPr lang="ru-RU" sz="3200" b="1" dirty="0" smtClean="0"/>
          </a:br>
          <a:endParaRPr lang="ru-RU" sz="3200" b="1" dirty="0"/>
        </a:p>
      </dgm:t>
    </dgm:pt>
    <dgm:pt modelId="{2556FC52-6C67-4C86-9C44-69501F361ECC}" type="parTrans" cxnId="{A6E26D21-8DCD-4FC5-BEB1-14DCE1923C04}">
      <dgm:prSet/>
      <dgm:spPr/>
      <dgm:t>
        <a:bodyPr/>
        <a:lstStyle/>
        <a:p>
          <a:endParaRPr lang="ru-RU"/>
        </a:p>
      </dgm:t>
    </dgm:pt>
    <dgm:pt modelId="{DB7051E2-7DEF-4962-8AC7-0BABDF0EACFB}" type="sibTrans" cxnId="{A6E26D21-8DCD-4FC5-BEB1-14DCE1923C04}">
      <dgm:prSet/>
      <dgm:spPr/>
      <dgm:t>
        <a:bodyPr/>
        <a:lstStyle/>
        <a:p>
          <a:endParaRPr lang="ru-RU"/>
        </a:p>
      </dgm:t>
    </dgm:pt>
    <dgm:pt modelId="{2479DE80-C3A5-42BE-9889-8FB108461E45}" type="pres">
      <dgm:prSet presAssocID="{A07A0F7E-8106-42C3-B130-D053D081C4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13E8DE-965F-4ACA-AB45-90D930DBD611}" type="pres">
      <dgm:prSet presAssocID="{26CE5F48-8C04-424A-A39F-D61D7528D6B9}" presName="parentText" presStyleLbl="node1" presStyleIdx="0" presStyleCnt="1" custScaleY="1663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FDB49E-6D5A-4808-948A-3C459F63C209}" type="presOf" srcId="{A07A0F7E-8106-42C3-B130-D053D081C43E}" destId="{2479DE80-C3A5-42BE-9889-8FB108461E45}" srcOrd="0" destOrd="0" presId="urn:microsoft.com/office/officeart/2005/8/layout/vList2"/>
    <dgm:cxn modelId="{A6E26D21-8DCD-4FC5-BEB1-14DCE1923C04}" srcId="{A07A0F7E-8106-42C3-B130-D053D081C43E}" destId="{26CE5F48-8C04-424A-A39F-D61D7528D6B9}" srcOrd="0" destOrd="0" parTransId="{2556FC52-6C67-4C86-9C44-69501F361ECC}" sibTransId="{DB7051E2-7DEF-4962-8AC7-0BABDF0EACFB}"/>
    <dgm:cxn modelId="{C545A3A5-BB26-48B4-9241-3B537DAF9EF9}" type="presOf" srcId="{26CE5F48-8C04-424A-A39F-D61D7528D6B9}" destId="{EE13E8DE-965F-4ACA-AB45-90D930DBD611}" srcOrd="0" destOrd="0" presId="urn:microsoft.com/office/officeart/2005/8/layout/vList2"/>
    <dgm:cxn modelId="{9865333D-01E1-4D6C-8CD1-BECA1ADAFB7E}" type="presParOf" srcId="{2479DE80-C3A5-42BE-9889-8FB108461E45}" destId="{EE13E8DE-965F-4ACA-AB45-90D930DBD6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F84940-D34F-4E0A-9FAA-C84F54CCDC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9C549C-D0EE-4C33-BA40-EE1FD2B10EE4}">
      <dgm:prSet custT="1"/>
      <dgm:spPr/>
      <dgm:t>
        <a:bodyPr/>
        <a:lstStyle/>
        <a:p>
          <a:pPr algn="ctr" rtl="0"/>
          <a:endParaRPr lang="ru-RU" sz="3200" b="1" dirty="0" smtClean="0">
            <a:solidFill>
              <a:schemeClr val="accent4"/>
            </a:solidFill>
          </a:endParaRPr>
        </a:p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Разминка для создания благоприятного психологического фона</a:t>
          </a:r>
          <a:br>
            <a:rPr lang="ru-RU" sz="3200" b="1" dirty="0" smtClean="0">
              <a:solidFill>
                <a:schemeClr val="accent4"/>
              </a:solidFill>
            </a:rPr>
          </a:br>
          <a:endParaRPr lang="ru-RU" sz="3200" b="1" dirty="0">
            <a:solidFill>
              <a:schemeClr val="accent4"/>
            </a:solidFill>
          </a:endParaRPr>
        </a:p>
      </dgm:t>
    </dgm:pt>
    <dgm:pt modelId="{7C81421F-DE9C-4FA1-B219-7DB041063F5F}" type="parTrans" cxnId="{4DF8E247-FD68-4DC9-9187-5812F620CFD4}">
      <dgm:prSet/>
      <dgm:spPr/>
      <dgm:t>
        <a:bodyPr/>
        <a:lstStyle/>
        <a:p>
          <a:pPr algn="ctr"/>
          <a:endParaRPr lang="ru-RU"/>
        </a:p>
      </dgm:t>
    </dgm:pt>
    <dgm:pt modelId="{3BEF3FBC-9FFA-42BB-B2D5-4C596985DE78}" type="sibTrans" cxnId="{4DF8E247-FD68-4DC9-9187-5812F620CFD4}">
      <dgm:prSet/>
      <dgm:spPr/>
      <dgm:t>
        <a:bodyPr/>
        <a:lstStyle/>
        <a:p>
          <a:pPr algn="ctr"/>
          <a:endParaRPr lang="ru-RU"/>
        </a:p>
      </dgm:t>
    </dgm:pt>
    <dgm:pt modelId="{62721678-358D-4B06-AA59-DC76C795D42B}" type="pres">
      <dgm:prSet presAssocID="{AEF84940-D34F-4E0A-9FAA-C84F54CCDC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E075F3-6548-4A82-892F-2B706DA5987E}" type="pres">
      <dgm:prSet presAssocID="{099C549C-D0EE-4C33-BA40-EE1FD2B10EE4}" presName="parentText" presStyleLbl="node1" presStyleIdx="0" presStyleCnt="1" custScaleY="2843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F8E247-FD68-4DC9-9187-5812F620CFD4}" srcId="{AEF84940-D34F-4E0A-9FAA-C84F54CCDC21}" destId="{099C549C-D0EE-4C33-BA40-EE1FD2B10EE4}" srcOrd="0" destOrd="0" parTransId="{7C81421F-DE9C-4FA1-B219-7DB041063F5F}" sibTransId="{3BEF3FBC-9FFA-42BB-B2D5-4C596985DE78}"/>
    <dgm:cxn modelId="{60CDAE60-33C9-47A8-861C-31181F2A27D1}" type="presOf" srcId="{AEF84940-D34F-4E0A-9FAA-C84F54CCDC21}" destId="{62721678-358D-4B06-AA59-DC76C795D42B}" srcOrd="0" destOrd="0" presId="urn:microsoft.com/office/officeart/2005/8/layout/vList2"/>
    <dgm:cxn modelId="{FCD3778F-39D7-45A2-9FED-9AEBA0B526CB}" type="presOf" srcId="{099C549C-D0EE-4C33-BA40-EE1FD2B10EE4}" destId="{3AE075F3-6548-4A82-892F-2B706DA5987E}" srcOrd="0" destOrd="0" presId="urn:microsoft.com/office/officeart/2005/8/layout/vList2"/>
    <dgm:cxn modelId="{C8CC1385-70B9-4FF6-A4FF-90599BA8BD6D}" type="presParOf" srcId="{62721678-358D-4B06-AA59-DC76C795D42B}" destId="{3AE075F3-6548-4A82-892F-2B706DA598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E81C87-00F2-49D3-8721-0B448899D1E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4F45C3E-A84B-4AE3-8B04-0AB80A66FA6A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Разминка для создания </a:t>
          </a:r>
          <a:br>
            <a:rPr lang="ru-RU" sz="3200" b="1" dirty="0" smtClean="0">
              <a:solidFill>
                <a:schemeClr val="accent4"/>
              </a:solidFill>
            </a:rPr>
          </a:br>
          <a:r>
            <a:rPr lang="ru-RU" sz="3200" b="1" dirty="0" smtClean="0">
              <a:solidFill>
                <a:schemeClr val="accent4"/>
              </a:solidFill>
            </a:rPr>
            <a:t>благоприятного психологического фона</a:t>
          </a:r>
          <a:endParaRPr lang="ru-RU" sz="3200" b="1" dirty="0">
            <a:solidFill>
              <a:schemeClr val="accent4"/>
            </a:solidFill>
          </a:endParaRPr>
        </a:p>
      </dgm:t>
    </dgm:pt>
    <dgm:pt modelId="{FB788DDD-E02B-4191-9E2B-FE5F0FED6553}" type="parTrans" cxnId="{4DD8629F-F609-4ABA-BCDF-5BEDF166833B}">
      <dgm:prSet/>
      <dgm:spPr/>
      <dgm:t>
        <a:bodyPr/>
        <a:lstStyle/>
        <a:p>
          <a:endParaRPr lang="ru-RU"/>
        </a:p>
      </dgm:t>
    </dgm:pt>
    <dgm:pt modelId="{7DB1884A-1689-4D74-A324-C61AEFD9EC9E}" type="sibTrans" cxnId="{4DD8629F-F609-4ABA-BCDF-5BEDF166833B}">
      <dgm:prSet/>
      <dgm:spPr/>
      <dgm:t>
        <a:bodyPr/>
        <a:lstStyle/>
        <a:p>
          <a:endParaRPr lang="ru-RU"/>
        </a:p>
      </dgm:t>
    </dgm:pt>
    <dgm:pt modelId="{7C6BB562-7F31-4723-9633-2C35EBBF1FE2}" type="pres">
      <dgm:prSet presAssocID="{C7E81C87-00F2-49D3-8721-0B448899D1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79FC1-9317-47FA-89F1-698E2CA44B70}" type="pres">
      <dgm:prSet presAssocID="{D4F45C3E-A84B-4AE3-8B04-0AB80A66FA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80B92D-F58F-4DAD-A52D-7049D0B4C091}" type="presOf" srcId="{C7E81C87-00F2-49D3-8721-0B448899D1E5}" destId="{7C6BB562-7F31-4723-9633-2C35EBBF1FE2}" srcOrd="0" destOrd="0" presId="urn:microsoft.com/office/officeart/2005/8/layout/vList2"/>
    <dgm:cxn modelId="{4DD8629F-F609-4ABA-BCDF-5BEDF166833B}" srcId="{C7E81C87-00F2-49D3-8721-0B448899D1E5}" destId="{D4F45C3E-A84B-4AE3-8B04-0AB80A66FA6A}" srcOrd="0" destOrd="0" parTransId="{FB788DDD-E02B-4191-9E2B-FE5F0FED6553}" sibTransId="{7DB1884A-1689-4D74-A324-C61AEFD9EC9E}"/>
    <dgm:cxn modelId="{E2C647B6-1789-4B5A-9BD3-ADE6B42521B2}" type="presOf" srcId="{D4F45C3E-A84B-4AE3-8B04-0AB80A66FA6A}" destId="{8D479FC1-9317-47FA-89F1-698E2CA44B70}" srcOrd="0" destOrd="0" presId="urn:microsoft.com/office/officeart/2005/8/layout/vList2"/>
    <dgm:cxn modelId="{53DFD34C-D966-488A-B8CD-98FF690C426E}" type="presParOf" srcId="{7C6BB562-7F31-4723-9633-2C35EBBF1FE2}" destId="{8D479FC1-9317-47FA-89F1-698E2CA44B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C5E6690-FEA3-44BD-8385-E80D3AA48E4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EC0D445-32F4-4C65-9414-3806624E67B4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Родительское собрание </a:t>
          </a:r>
          <a:br>
            <a:rPr lang="ru-RU" sz="3200" b="1" dirty="0" smtClean="0">
              <a:solidFill>
                <a:schemeClr val="accent4"/>
              </a:solidFill>
            </a:rPr>
          </a:br>
          <a:r>
            <a:rPr lang="ru-RU" sz="3200" b="1" dirty="0" smtClean="0">
              <a:solidFill>
                <a:schemeClr val="accent4"/>
              </a:solidFill>
            </a:rPr>
            <a:t>«Стили воспитания»</a:t>
          </a:r>
          <a:endParaRPr lang="ru-RU" sz="3200" b="1" dirty="0">
            <a:solidFill>
              <a:schemeClr val="accent4"/>
            </a:solidFill>
          </a:endParaRPr>
        </a:p>
      </dgm:t>
    </dgm:pt>
    <dgm:pt modelId="{41972AD0-B895-4D6E-8DCA-93CDC912E9D9}" type="parTrans" cxnId="{577AAF9D-4B25-4A43-879B-90629D628775}">
      <dgm:prSet/>
      <dgm:spPr/>
      <dgm:t>
        <a:bodyPr/>
        <a:lstStyle/>
        <a:p>
          <a:endParaRPr lang="ru-RU"/>
        </a:p>
      </dgm:t>
    </dgm:pt>
    <dgm:pt modelId="{152E508B-C63C-42AC-8B89-D759EE064C65}" type="sibTrans" cxnId="{577AAF9D-4B25-4A43-879B-90629D628775}">
      <dgm:prSet/>
      <dgm:spPr/>
      <dgm:t>
        <a:bodyPr/>
        <a:lstStyle/>
        <a:p>
          <a:endParaRPr lang="ru-RU"/>
        </a:p>
      </dgm:t>
    </dgm:pt>
    <dgm:pt modelId="{ACCFCDB9-62D2-4D49-813B-60D37F55FED7}" type="pres">
      <dgm:prSet presAssocID="{FC5E6690-FEA3-44BD-8385-E80D3AA48E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E724C4-EEED-4E3A-AC26-AA32BA6E625D}" type="pres">
      <dgm:prSet presAssocID="{BEC0D445-32F4-4C65-9414-3806624E67B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F68E08-9E50-483A-9F61-0DAAAF1621C7}" type="presOf" srcId="{FC5E6690-FEA3-44BD-8385-E80D3AA48E44}" destId="{ACCFCDB9-62D2-4D49-813B-60D37F55FED7}" srcOrd="0" destOrd="0" presId="urn:microsoft.com/office/officeart/2005/8/layout/vList2"/>
    <dgm:cxn modelId="{577AAF9D-4B25-4A43-879B-90629D628775}" srcId="{FC5E6690-FEA3-44BD-8385-E80D3AA48E44}" destId="{BEC0D445-32F4-4C65-9414-3806624E67B4}" srcOrd="0" destOrd="0" parTransId="{41972AD0-B895-4D6E-8DCA-93CDC912E9D9}" sibTransId="{152E508B-C63C-42AC-8B89-D759EE064C65}"/>
    <dgm:cxn modelId="{B37716AC-C196-42EA-A807-30B7D517E17C}" type="presOf" srcId="{BEC0D445-32F4-4C65-9414-3806624E67B4}" destId="{B2E724C4-EEED-4E3A-AC26-AA32BA6E625D}" srcOrd="0" destOrd="0" presId="urn:microsoft.com/office/officeart/2005/8/layout/vList2"/>
    <dgm:cxn modelId="{D2191FCE-316B-496B-B88A-4BB5EB1522DF}" type="presParOf" srcId="{ACCFCDB9-62D2-4D49-813B-60D37F55FED7}" destId="{B2E724C4-EEED-4E3A-AC26-AA32BA6E625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91E7C2-A27D-4BAC-AE2C-C8DD5CDE1D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52400C-103F-4B0C-AC07-A932123FEC27}">
      <dgm:prSet custT="1"/>
      <dgm:spPr/>
      <dgm:t>
        <a:bodyPr/>
        <a:lstStyle/>
        <a:p>
          <a:pPr algn="ctr" rtl="0"/>
          <a:r>
            <a:rPr lang="ru-RU" sz="3200" b="1" dirty="0" smtClean="0">
              <a:solidFill>
                <a:schemeClr val="accent4"/>
              </a:solidFill>
            </a:rPr>
            <a:t>Родительское собрание </a:t>
          </a:r>
          <a:br>
            <a:rPr lang="ru-RU" sz="3200" b="1" dirty="0" smtClean="0">
              <a:solidFill>
                <a:schemeClr val="accent4"/>
              </a:solidFill>
            </a:rPr>
          </a:br>
          <a:r>
            <a:rPr lang="ru-RU" sz="3200" b="1" dirty="0" smtClean="0">
              <a:solidFill>
                <a:schemeClr val="accent4"/>
              </a:solidFill>
            </a:rPr>
            <a:t>«Стили воспитания» </a:t>
          </a:r>
          <a:endParaRPr lang="ru-RU" sz="3200" b="1" dirty="0">
            <a:solidFill>
              <a:schemeClr val="accent4"/>
            </a:solidFill>
          </a:endParaRPr>
        </a:p>
      </dgm:t>
    </dgm:pt>
    <dgm:pt modelId="{AE88FD91-7625-44CC-BE15-4D0E75DB4BE5}" type="parTrans" cxnId="{3C06343B-3C7A-40FE-990D-65728BC33C26}">
      <dgm:prSet/>
      <dgm:spPr/>
      <dgm:t>
        <a:bodyPr/>
        <a:lstStyle/>
        <a:p>
          <a:endParaRPr lang="ru-RU"/>
        </a:p>
      </dgm:t>
    </dgm:pt>
    <dgm:pt modelId="{29A2DB4E-3CDE-456C-9161-5150CE3658B2}" type="sibTrans" cxnId="{3C06343B-3C7A-40FE-990D-65728BC33C26}">
      <dgm:prSet/>
      <dgm:spPr/>
      <dgm:t>
        <a:bodyPr/>
        <a:lstStyle/>
        <a:p>
          <a:endParaRPr lang="ru-RU"/>
        </a:p>
      </dgm:t>
    </dgm:pt>
    <dgm:pt modelId="{B468AE8D-3B26-4489-A539-1EFA2AB1B7B9}" type="pres">
      <dgm:prSet presAssocID="{C491E7C2-A27D-4BAC-AE2C-C8DD5CDE1D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3B3865-CAD9-46CA-A0D0-6C50876D0912}" type="pres">
      <dgm:prSet presAssocID="{6652400C-103F-4B0C-AC07-A932123FEC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96A4B4-C15A-420C-BEF7-7F202E737FF0}" type="presOf" srcId="{6652400C-103F-4B0C-AC07-A932123FEC27}" destId="{953B3865-CAD9-46CA-A0D0-6C50876D0912}" srcOrd="0" destOrd="0" presId="urn:microsoft.com/office/officeart/2005/8/layout/vList2"/>
    <dgm:cxn modelId="{3C06343B-3C7A-40FE-990D-65728BC33C26}" srcId="{C491E7C2-A27D-4BAC-AE2C-C8DD5CDE1DF5}" destId="{6652400C-103F-4B0C-AC07-A932123FEC27}" srcOrd="0" destOrd="0" parTransId="{AE88FD91-7625-44CC-BE15-4D0E75DB4BE5}" sibTransId="{29A2DB4E-3CDE-456C-9161-5150CE3658B2}"/>
    <dgm:cxn modelId="{F4F97BF2-5849-40EE-95D7-EA08492D762A}" type="presOf" srcId="{C491E7C2-A27D-4BAC-AE2C-C8DD5CDE1DF5}" destId="{B468AE8D-3B26-4489-A539-1EFA2AB1B7B9}" srcOrd="0" destOrd="0" presId="urn:microsoft.com/office/officeart/2005/8/layout/vList2"/>
    <dgm:cxn modelId="{32F0AC0B-1E2A-4AD8-B6E2-0DED5245DC80}" type="presParOf" srcId="{B468AE8D-3B26-4489-A539-1EFA2AB1B7B9}" destId="{953B3865-CAD9-46CA-A0D0-6C50876D09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18256B-03BF-4406-B823-5B57DE857596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Опять это родительское собрание!</a:t>
          </a:r>
          <a:br>
            <a:rPr lang="ru-RU" sz="2300" b="1" kern="1200" dirty="0" smtClean="0"/>
          </a:br>
          <a:endParaRPr lang="ru-RU" sz="2300" b="1" kern="1200" dirty="0"/>
        </a:p>
      </dsp:txBody>
      <dsp:txXfrm>
        <a:off x="0" y="19844"/>
        <a:ext cx="8229600" cy="110331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0372D7-EAF2-4598-9880-AED635E2B9A1}">
      <dsp:nvSpPr>
        <dsp:cNvPr id="0" name=""/>
        <dsp:cNvSpPr/>
      </dsp:nvSpPr>
      <dsp:spPr>
        <a:xfrm>
          <a:off x="0" y="305"/>
          <a:ext cx="8363272" cy="56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Упражнение «Пронеси мячик»</a:t>
          </a:r>
          <a:endParaRPr lang="ru-RU" sz="3200" b="1" kern="1200" dirty="0">
            <a:solidFill>
              <a:schemeClr val="accent4"/>
            </a:solidFill>
          </a:endParaRPr>
        </a:p>
      </dsp:txBody>
      <dsp:txXfrm>
        <a:off x="0" y="305"/>
        <a:ext cx="8363272" cy="56146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10FBCD-ECE8-4279-A289-085D4DBB3A72}">
      <dsp:nvSpPr>
        <dsp:cNvPr id="0" name=""/>
        <dsp:cNvSpPr/>
      </dsp:nvSpPr>
      <dsp:spPr>
        <a:xfrm>
          <a:off x="621068" y="0"/>
          <a:ext cx="7038782" cy="3096344"/>
        </a:xfrm>
        <a:prstGeom prst="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04B6207-900F-46B4-B6FD-16F8A347410B}">
      <dsp:nvSpPr>
        <dsp:cNvPr id="0" name=""/>
        <dsp:cNvSpPr/>
      </dsp:nvSpPr>
      <dsp:spPr>
        <a:xfrm>
          <a:off x="8895" y="928903"/>
          <a:ext cx="2665421" cy="12385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Выбрать себе любого помощника </a:t>
          </a:r>
          <a:r>
            <a:rPr lang="ru-RU" sz="1200" kern="1200" dirty="0" smtClean="0"/>
            <a:t>из числа родителей и нести мячик на журнале или тетради они могут вдвоем.</a:t>
          </a:r>
          <a:endParaRPr lang="ru-RU" sz="1200" kern="1200" dirty="0"/>
        </a:p>
      </dsp:txBody>
      <dsp:txXfrm>
        <a:off x="8895" y="928903"/>
        <a:ext cx="2665421" cy="1238537"/>
      </dsp:txXfrm>
    </dsp:sp>
    <dsp:sp modelId="{3774691E-DA28-4A7C-87D8-764300AC11DF}">
      <dsp:nvSpPr>
        <dsp:cNvPr id="0" name=""/>
        <dsp:cNvSpPr/>
      </dsp:nvSpPr>
      <dsp:spPr>
        <a:xfrm>
          <a:off x="2807749" y="928903"/>
          <a:ext cx="2665421" cy="12385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Выполнить задание самостоятельно, </a:t>
          </a:r>
          <a:r>
            <a:rPr lang="ru-RU" sz="1200" kern="1200" dirty="0" smtClean="0"/>
            <a:t>без чьей-либо помощи.</a:t>
          </a:r>
          <a:endParaRPr lang="ru-RU" sz="1200" kern="1200" dirty="0"/>
        </a:p>
      </dsp:txBody>
      <dsp:txXfrm>
        <a:off x="2807749" y="928903"/>
        <a:ext cx="2665421" cy="1238537"/>
      </dsp:txXfrm>
    </dsp:sp>
    <dsp:sp modelId="{9B2F8D87-A16D-4670-B4ED-3E61AFF8231C}">
      <dsp:nvSpPr>
        <dsp:cNvPr id="0" name=""/>
        <dsp:cNvSpPr/>
      </dsp:nvSpPr>
      <dsp:spPr>
        <a:xfrm>
          <a:off x="5606603" y="928903"/>
          <a:ext cx="2665421" cy="12385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Выбрать любого другого родителя и </a:t>
          </a:r>
          <a:r>
            <a:rPr lang="ru-RU" sz="1200" b="1" kern="1200" dirty="0" smtClean="0"/>
            <a:t>доверить ему выполнить свое задание. </a:t>
          </a:r>
          <a:r>
            <a:rPr lang="ru-RU" sz="1200" kern="1200" dirty="0" smtClean="0"/>
            <a:t>Сам при этом только наблюдает.</a:t>
          </a:r>
          <a:endParaRPr lang="ru-RU" sz="1200" kern="1200" dirty="0"/>
        </a:p>
      </dsp:txBody>
      <dsp:txXfrm>
        <a:off x="5606603" y="928903"/>
        <a:ext cx="2665421" cy="123853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0372D7-EAF2-4598-9880-AED635E2B9A1}">
      <dsp:nvSpPr>
        <dsp:cNvPr id="0" name=""/>
        <dsp:cNvSpPr/>
      </dsp:nvSpPr>
      <dsp:spPr>
        <a:xfrm>
          <a:off x="0" y="305"/>
          <a:ext cx="8363272" cy="5614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Упражнение «Пронеси мячик»</a:t>
          </a:r>
          <a:endParaRPr lang="ru-RU" sz="3200" b="1" kern="1200" dirty="0">
            <a:solidFill>
              <a:schemeClr val="accent4"/>
            </a:solidFill>
          </a:endParaRPr>
        </a:p>
      </dsp:txBody>
      <dsp:txXfrm>
        <a:off x="0" y="305"/>
        <a:ext cx="8363272" cy="56146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AAE8A-09B8-43CF-9FF7-0BCEA637082D}">
      <dsp:nvSpPr>
        <dsp:cNvPr id="0" name=""/>
        <dsp:cNvSpPr/>
      </dsp:nvSpPr>
      <dsp:spPr>
        <a:xfrm>
          <a:off x="0" y="378"/>
          <a:ext cx="8291264" cy="7773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>
            <a:solidFill>
              <a:schemeClr val="accent4"/>
            </a:solidFill>
          </a:endParaRP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Упражнение «Мяч в кольце»</a:t>
          </a:r>
          <a:br>
            <a:rPr lang="ru-RU" sz="3200" b="1" kern="1200" dirty="0" smtClean="0">
              <a:solidFill>
                <a:schemeClr val="accent4"/>
              </a:solidFill>
            </a:rPr>
          </a:br>
          <a:endParaRPr lang="ru-RU" sz="3200" b="1" kern="1200" dirty="0">
            <a:solidFill>
              <a:schemeClr val="accent4"/>
            </a:solidFill>
          </a:endParaRPr>
        </a:p>
      </dsp:txBody>
      <dsp:txXfrm>
        <a:off x="0" y="378"/>
        <a:ext cx="8291264" cy="777341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A9C1EB-7E76-4A7A-8D14-F496551BD8C4}">
      <dsp:nvSpPr>
        <dsp:cNvPr id="0" name=""/>
        <dsp:cNvSpPr/>
      </dsp:nvSpPr>
      <dsp:spPr>
        <a:xfrm>
          <a:off x="0" y="378"/>
          <a:ext cx="8291264" cy="7773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>
            <a:solidFill>
              <a:schemeClr val="accent4"/>
            </a:solidFill>
          </a:endParaRP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Упражнение «Живой забор»</a:t>
          </a:r>
          <a:br>
            <a:rPr lang="ru-RU" sz="3200" b="1" kern="1200" dirty="0" smtClean="0">
              <a:solidFill>
                <a:schemeClr val="accent4"/>
              </a:solidFill>
            </a:rPr>
          </a:br>
          <a:endParaRPr lang="ru-RU" sz="3200" b="1" kern="1200" dirty="0">
            <a:solidFill>
              <a:schemeClr val="accent4"/>
            </a:solidFill>
          </a:endParaRPr>
        </a:p>
      </dsp:txBody>
      <dsp:txXfrm>
        <a:off x="0" y="378"/>
        <a:ext cx="8291264" cy="777341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1CDB5B-628E-4C79-B70F-4AB0FE5BF0E1}">
      <dsp:nvSpPr>
        <dsp:cNvPr id="0" name=""/>
        <dsp:cNvSpPr/>
      </dsp:nvSpPr>
      <dsp:spPr>
        <a:xfrm>
          <a:off x="0" y="11777"/>
          <a:ext cx="8229600" cy="89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Анкетирование родителей </a:t>
          </a:r>
          <a:endParaRPr lang="ru-RU" sz="3200" b="1" kern="1200" dirty="0"/>
        </a:p>
      </dsp:txBody>
      <dsp:txXfrm>
        <a:off x="0" y="11777"/>
        <a:ext cx="8229600" cy="898560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5D277B-D76C-4F15-BFF7-744237FED32E}">
      <dsp:nvSpPr>
        <dsp:cNvPr id="0" name=""/>
        <dsp:cNvSpPr/>
      </dsp:nvSpPr>
      <dsp:spPr>
        <a:xfrm>
          <a:off x="0" y="11777"/>
          <a:ext cx="8229600" cy="89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Анкетирование родителей</a:t>
          </a:r>
          <a:endParaRPr lang="ru-RU" sz="3200" b="1" kern="1200" dirty="0"/>
        </a:p>
      </dsp:txBody>
      <dsp:txXfrm>
        <a:off x="0" y="11777"/>
        <a:ext cx="8229600" cy="89856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B42F2C-05F3-40B4-8FD5-BAFC25AD6619}">
      <dsp:nvSpPr>
        <dsp:cNvPr id="0" name=""/>
        <dsp:cNvSpPr/>
      </dsp:nvSpPr>
      <dsp:spPr>
        <a:xfrm>
          <a:off x="0" y="3852"/>
          <a:ext cx="82296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Обработка результатов</a:t>
          </a:r>
          <a:endParaRPr lang="ru-RU" sz="3000" b="1" kern="1200" dirty="0"/>
        </a:p>
      </dsp:txBody>
      <dsp:txXfrm>
        <a:off x="0" y="3852"/>
        <a:ext cx="8229600" cy="84240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AA6426-6BE0-4A28-BDC2-55FDF43C2481}">
      <dsp:nvSpPr>
        <dsp:cNvPr id="0" name=""/>
        <dsp:cNvSpPr/>
      </dsp:nvSpPr>
      <dsp:spPr>
        <a:xfrm>
          <a:off x="0" y="645"/>
          <a:ext cx="8229600" cy="1141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Авторитарный стиль 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(диктат, доминирование)</a:t>
          </a:r>
          <a:endParaRPr lang="ru-RU" sz="2000" b="1" kern="1200" dirty="0"/>
        </a:p>
      </dsp:txBody>
      <dsp:txXfrm>
        <a:off x="0" y="645"/>
        <a:ext cx="8229600" cy="1141709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93610F-232C-4ED3-AD64-CE58B8A03298}">
      <dsp:nvSpPr>
        <dsp:cNvPr id="0" name=""/>
        <dsp:cNvSpPr/>
      </dsp:nvSpPr>
      <dsp:spPr>
        <a:xfrm>
          <a:off x="0" y="645"/>
          <a:ext cx="8229600" cy="1141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Демократический стиль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(авторитетный, гармоничный стиль, сотрудничество)</a:t>
          </a:r>
          <a:endParaRPr lang="ru-RU" sz="2000" b="1" kern="1200" dirty="0"/>
        </a:p>
      </dsp:txBody>
      <dsp:txXfrm>
        <a:off x="0" y="645"/>
        <a:ext cx="8229600" cy="11417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DB731C-4F82-45E0-9BB4-7858C2BB1C15}">
      <dsp:nvSpPr>
        <dsp:cNvPr id="0" name=""/>
        <dsp:cNvSpPr/>
      </dsp:nvSpPr>
      <dsp:spPr>
        <a:xfrm>
          <a:off x="329443" y="1354"/>
          <a:ext cx="7305732" cy="94190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игра снижает эмоциональное напряжение, что уже очень важно для дальнейшего диалога.</a:t>
          </a:r>
          <a:endParaRPr lang="ru-RU" sz="1700" kern="1200" dirty="0"/>
        </a:p>
      </dsp:txBody>
      <dsp:txXfrm>
        <a:off x="329443" y="1354"/>
        <a:ext cx="7305732" cy="941903"/>
      </dsp:txXfrm>
    </dsp:sp>
    <dsp:sp modelId="{0E93C1E0-2CF5-403A-B9A8-4568D9A659B9}">
      <dsp:nvSpPr>
        <dsp:cNvPr id="0" name=""/>
        <dsp:cNvSpPr/>
      </dsp:nvSpPr>
      <dsp:spPr>
        <a:xfrm>
          <a:off x="329443" y="1075124"/>
          <a:ext cx="7570713" cy="941903"/>
        </a:xfrm>
        <a:prstGeom prst="chevron">
          <a:avLst/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педагог оказывается в роли соучастника процесса, а не авторитетного взрослого и выводы делают сами родители, а не педагог.</a:t>
          </a:r>
          <a:endParaRPr lang="ru-RU" sz="1700" kern="1200" dirty="0"/>
        </a:p>
      </dsp:txBody>
      <dsp:txXfrm>
        <a:off x="329443" y="1075124"/>
        <a:ext cx="7570713" cy="941903"/>
      </dsp:txXfrm>
    </dsp:sp>
    <dsp:sp modelId="{6681E3E8-1B85-4CBA-A2F8-B19A9A4978F3}">
      <dsp:nvSpPr>
        <dsp:cNvPr id="0" name=""/>
        <dsp:cNvSpPr/>
      </dsp:nvSpPr>
      <dsp:spPr>
        <a:xfrm>
          <a:off x="329443" y="2148894"/>
          <a:ext cx="7570713" cy="941903"/>
        </a:xfrm>
        <a:prstGeom prst="chevron">
          <a:avLst/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игра дает возможность участникам проявить свои личностные особенности в обезличенном формате</a:t>
          </a:r>
          <a:endParaRPr lang="ru-RU" sz="1700" kern="1200" dirty="0"/>
        </a:p>
      </dsp:txBody>
      <dsp:txXfrm>
        <a:off x="329443" y="2148894"/>
        <a:ext cx="7570713" cy="941903"/>
      </dsp:txXfrm>
    </dsp:sp>
    <dsp:sp modelId="{CE5083B9-CC00-490C-965E-F56A831A672A}">
      <dsp:nvSpPr>
        <dsp:cNvPr id="0" name=""/>
        <dsp:cNvSpPr/>
      </dsp:nvSpPr>
      <dsp:spPr>
        <a:xfrm>
          <a:off x="329443" y="3222664"/>
          <a:ext cx="7570713" cy="941903"/>
        </a:xfrm>
        <a:prstGeom prst="chevr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такие мероприятия хорошо мотивируют на дальнейшую индивидуальную работу.</a:t>
          </a:r>
          <a:endParaRPr lang="ru-RU" sz="1700" kern="1200" dirty="0"/>
        </a:p>
      </dsp:txBody>
      <dsp:txXfrm>
        <a:off x="329443" y="3222664"/>
        <a:ext cx="7570713" cy="941903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282021-0A62-46BD-93DB-849A98BD0F72}">
      <dsp:nvSpPr>
        <dsp:cNvPr id="0" name=""/>
        <dsp:cNvSpPr/>
      </dsp:nvSpPr>
      <dsp:spPr>
        <a:xfrm>
          <a:off x="0" y="645"/>
          <a:ext cx="8229600" cy="1141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Либеральный стиль 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(невмешательство,)</a:t>
          </a:r>
          <a:endParaRPr lang="ru-RU" sz="2000" b="1" kern="1200" dirty="0"/>
        </a:p>
      </dsp:txBody>
      <dsp:txXfrm>
        <a:off x="0" y="645"/>
        <a:ext cx="8229600" cy="1141709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DBAAF8-F651-46AD-AC1C-7B0406A4E360}">
      <dsp:nvSpPr>
        <dsp:cNvPr id="0" name=""/>
        <dsp:cNvSpPr/>
      </dsp:nvSpPr>
      <dsp:spPr>
        <a:xfrm>
          <a:off x="0" y="645"/>
          <a:ext cx="8229600" cy="1141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Попустительский стиль 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(индифферентный, безразличный, равнодушие); </a:t>
          </a:r>
          <a:endParaRPr lang="ru-RU" sz="2000" b="1" kern="1200" dirty="0"/>
        </a:p>
      </dsp:txBody>
      <dsp:txXfrm>
        <a:off x="0" y="645"/>
        <a:ext cx="8229600" cy="1141709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46A7DD-945C-4292-827F-6425B6DE7F52}">
      <dsp:nvSpPr>
        <dsp:cNvPr id="0" name=""/>
        <dsp:cNvSpPr/>
      </dsp:nvSpPr>
      <dsp:spPr>
        <a:xfrm>
          <a:off x="0" y="155"/>
          <a:ext cx="8229600" cy="4897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Сказка о садовниках»</a:t>
          </a:r>
          <a:endParaRPr lang="ru-RU" sz="2000" b="1" kern="1200" dirty="0"/>
        </a:p>
      </dsp:txBody>
      <dsp:txXfrm>
        <a:off x="0" y="155"/>
        <a:ext cx="8229600" cy="489754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A92588-B7A3-4629-9A6E-458E6625254D}">
      <dsp:nvSpPr>
        <dsp:cNvPr id="0" name=""/>
        <dsp:cNvSpPr/>
      </dsp:nvSpPr>
      <dsp:spPr>
        <a:xfrm>
          <a:off x="0" y="364"/>
          <a:ext cx="8229600" cy="6333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«Сказка о садовниках»</a:t>
          </a:r>
          <a:br>
            <a:rPr lang="ru-RU" sz="2000" b="1" kern="1200" dirty="0" smtClean="0"/>
          </a:br>
          <a:endParaRPr lang="ru-RU" sz="2000" b="1" kern="1200" dirty="0"/>
        </a:p>
      </dsp:txBody>
      <dsp:txXfrm>
        <a:off x="0" y="364"/>
        <a:ext cx="8229600" cy="63335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312B40-ECB3-4C83-9315-F9F119E230B8}">
      <dsp:nvSpPr>
        <dsp:cNvPr id="0" name=""/>
        <dsp:cNvSpPr/>
      </dsp:nvSpPr>
      <dsp:spPr>
        <a:xfrm>
          <a:off x="0" y="0"/>
          <a:ext cx="8373616" cy="17510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accent4"/>
            </a:solidFill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Преимущества  </a:t>
          </a:r>
          <a:r>
            <a:rPr lang="ru-RU" sz="2800" b="1" kern="1200" dirty="0" err="1" smtClean="0">
              <a:solidFill>
                <a:schemeClr val="bg1"/>
              </a:solidFill>
            </a:rPr>
            <a:t>тренинговых</a:t>
          </a:r>
          <a:r>
            <a:rPr lang="ru-RU" sz="2800" b="1" kern="1200" dirty="0" smtClean="0">
              <a:solidFill>
                <a:schemeClr val="bg1"/>
              </a:solidFill>
            </a:rPr>
            <a:t> упражнений перед другими формами работы</a:t>
          </a:r>
          <a:r>
            <a:rPr lang="ru-RU" sz="2800" b="1" kern="1200" dirty="0" smtClean="0"/>
            <a:t/>
          </a:r>
          <a:br>
            <a:rPr lang="ru-RU" sz="2800" b="1" kern="1200" dirty="0" smtClean="0"/>
          </a:br>
          <a:endParaRPr lang="ru-RU" sz="2800" b="1" kern="1200" dirty="0"/>
        </a:p>
      </dsp:txBody>
      <dsp:txXfrm>
        <a:off x="0" y="0"/>
        <a:ext cx="8373616" cy="17510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416852-7456-49F0-91B8-713100E98D0B}">
      <dsp:nvSpPr>
        <dsp:cNvPr id="0" name=""/>
        <dsp:cNvSpPr/>
      </dsp:nvSpPr>
      <dsp:spPr>
        <a:xfrm>
          <a:off x="0" y="0"/>
          <a:ext cx="3802427" cy="380242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C30F7-C75A-4025-9357-95CD9809E6F2}">
      <dsp:nvSpPr>
        <dsp:cNvPr id="0" name=""/>
        <dsp:cNvSpPr/>
      </dsp:nvSpPr>
      <dsp:spPr>
        <a:xfrm>
          <a:off x="1901213" y="0"/>
          <a:ext cx="6328386" cy="3802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Принцип добровольности.</a:t>
          </a:r>
          <a:endParaRPr lang="ru-RU" sz="2600" kern="1200" dirty="0"/>
        </a:p>
      </dsp:txBody>
      <dsp:txXfrm>
        <a:off x="1901213" y="0"/>
        <a:ext cx="6328386" cy="1140730"/>
      </dsp:txXfrm>
    </dsp:sp>
    <dsp:sp modelId="{F9BB24F1-57DB-4C46-8121-8E15AB66673F}">
      <dsp:nvSpPr>
        <dsp:cNvPr id="0" name=""/>
        <dsp:cNvSpPr/>
      </dsp:nvSpPr>
      <dsp:spPr>
        <a:xfrm>
          <a:off x="665425" y="1140730"/>
          <a:ext cx="2471575" cy="2471575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48E57-69A1-45A8-ABCF-0B94C237DCA3}">
      <dsp:nvSpPr>
        <dsp:cNvPr id="0" name=""/>
        <dsp:cNvSpPr/>
      </dsp:nvSpPr>
      <dsp:spPr>
        <a:xfrm>
          <a:off x="1901213" y="1140730"/>
          <a:ext cx="6328386" cy="24715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Принцип уважения и психологической безопасности.</a:t>
          </a:r>
          <a:endParaRPr lang="ru-RU" sz="2600" kern="1200" dirty="0"/>
        </a:p>
      </dsp:txBody>
      <dsp:txXfrm>
        <a:off x="1901213" y="1140730"/>
        <a:ext cx="6328386" cy="1140726"/>
      </dsp:txXfrm>
    </dsp:sp>
    <dsp:sp modelId="{4A799CAB-35C6-46EB-BFCA-132D3027D78D}">
      <dsp:nvSpPr>
        <dsp:cNvPr id="0" name=""/>
        <dsp:cNvSpPr/>
      </dsp:nvSpPr>
      <dsp:spPr>
        <a:xfrm>
          <a:off x="1330850" y="2281457"/>
          <a:ext cx="1140726" cy="1140726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992B61-6190-4B89-828D-D201FF154D3D}">
      <dsp:nvSpPr>
        <dsp:cNvPr id="0" name=""/>
        <dsp:cNvSpPr/>
      </dsp:nvSpPr>
      <dsp:spPr>
        <a:xfrm>
          <a:off x="1901213" y="2281457"/>
          <a:ext cx="6328386" cy="11407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Принцип самоанализа.</a:t>
          </a:r>
          <a:endParaRPr lang="ru-RU" sz="2600" kern="1200" dirty="0"/>
        </a:p>
      </dsp:txBody>
      <dsp:txXfrm>
        <a:off x="1901213" y="2281457"/>
        <a:ext cx="6328386" cy="114072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13E8DE-965F-4ACA-AB45-90D930DBD611}">
      <dsp:nvSpPr>
        <dsp:cNvPr id="0" name=""/>
        <dsp:cNvSpPr/>
      </dsp:nvSpPr>
      <dsp:spPr>
        <a:xfrm>
          <a:off x="0" y="136803"/>
          <a:ext cx="8748464" cy="11665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Общие подходы и принципы </a:t>
          </a:r>
          <a:br>
            <a:rPr lang="ru-RU" sz="3200" b="1" kern="1200" dirty="0" smtClean="0">
              <a:solidFill>
                <a:schemeClr val="accent4"/>
              </a:solidFill>
            </a:rPr>
          </a:br>
          <a:r>
            <a:rPr lang="ru-RU" sz="3200" b="1" kern="1200" dirty="0" smtClean="0">
              <a:solidFill>
                <a:schemeClr val="accent4"/>
              </a:solidFill>
            </a:rPr>
            <a:t>при организации психологических игр </a:t>
          </a:r>
          <a:r>
            <a:rPr lang="ru-RU" sz="3200" b="1" kern="1200" dirty="0" smtClean="0"/>
            <a:t/>
          </a:r>
          <a:br>
            <a:rPr lang="ru-RU" sz="3200" b="1" kern="1200" dirty="0" smtClean="0"/>
          </a:br>
          <a:endParaRPr lang="ru-RU" sz="3200" b="1" kern="1200" dirty="0"/>
        </a:p>
      </dsp:txBody>
      <dsp:txXfrm>
        <a:off x="0" y="136803"/>
        <a:ext cx="8748464" cy="116655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E075F3-6548-4A82-892F-2B706DA5987E}">
      <dsp:nvSpPr>
        <dsp:cNvPr id="0" name=""/>
        <dsp:cNvSpPr/>
      </dsp:nvSpPr>
      <dsp:spPr>
        <a:xfrm>
          <a:off x="0" y="32"/>
          <a:ext cx="8892480" cy="18721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>
            <a:solidFill>
              <a:schemeClr val="accent4"/>
            </a:solidFill>
          </a:endParaRP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Разминка для создания благоприятного психологического фона</a:t>
          </a:r>
          <a:br>
            <a:rPr lang="ru-RU" sz="3200" b="1" kern="1200" dirty="0" smtClean="0">
              <a:solidFill>
                <a:schemeClr val="accent4"/>
              </a:solidFill>
            </a:rPr>
          </a:br>
          <a:endParaRPr lang="ru-RU" sz="3200" b="1" kern="1200" dirty="0">
            <a:solidFill>
              <a:schemeClr val="accent4"/>
            </a:solidFill>
          </a:endParaRPr>
        </a:p>
      </dsp:txBody>
      <dsp:txXfrm>
        <a:off x="0" y="32"/>
        <a:ext cx="8892480" cy="187214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479FC1-9317-47FA-89F1-698E2CA44B70}">
      <dsp:nvSpPr>
        <dsp:cNvPr id="0" name=""/>
        <dsp:cNvSpPr/>
      </dsp:nvSpPr>
      <dsp:spPr>
        <a:xfrm>
          <a:off x="0" y="645"/>
          <a:ext cx="8784976" cy="11417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Разминка для создания </a:t>
          </a:r>
          <a:br>
            <a:rPr lang="ru-RU" sz="3200" b="1" kern="1200" dirty="0" smtClean="0">
              <a:solidFill>
                <a:schemeClr val="accent4"/>
              </a:solidFill>
            </a:rPr>
          </a:br>
          <a:r>
            <a:rPr lang="ru-RU" sz="3200" b="1" kern="1200" dirty="0" smtClean="0">
              <a:solidFill>
                <a:schemeClr val="accent4"/>
              </a:solidFill>
            </a:rPr>
            <a:t>благоприятного психологического фона</a:t>
          </a:r>
          <a:endParaRPr lang="ru-RU" sz="3200" b="1" kern="1200" dirty="0">
            <a:solidFill>
              <a:schemeClr val="accent4"/>
            </a:solidFill>
          </a:endParaRPr>
        </a:p>
      </dsp:txBody>
      <dsp:txXfrm>
        <a:off x="0" y="645"/>
        <a:ext cx="8784976" cy="114170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E724C4-EEED-4E3A-AC26-AA32BA6E625D}">
      <dsp:nvSpPr>
        <dsp:cNvPr id="0" name=""/>
        <dsp:cNvSpPr/>
      </dsp:nvSpPr>
      <dsp:spPr>
        <a:xfrm>
          <a:off x="0" y="147"/>
          <a:ext cx="8229600" cy="9954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Родительское собрание </a:t>
          </a:r>
          <a:br>
            <a:rPr lang="ru-RU" sz="3200" b="1" kern="1200" dirty="0" smtClean="0">
              <a:solidFill>
                <a:schemeClr val="accent4"/>
              </a:solidFill>
            </a:rPr>
          </a:br>
          <a:r>
            <a:rPr lang="ru-RU" sz="3200" b="1" kern="1200" dirty="0" smtClean="0">
              <a:solidFill>
                <a:schemeClr val="accent4"/>
              </a:solidFill>
            </a:rPr>
            <a:t>«Стили воспитания»</a:t>
          </a:r>
          <a:endParaRPr lang="ru-RU" sz="3200" b="1" kern="1200" dirty="0">
            <a:solidFill>
              <a:schemeClr val="accent4"/>
            </a:solidFill>
          </a:endParaRPr>
        </a:p>
      </dsp:txBody>
      <dsp:txXfrm>
        <a:off x="0" y="147"/>
        <a:ext cx="8229600" cy="99541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3B3865-CAD9-46CA-A0D0-6C50876D0912}">
      <dsp:nvSpPr>
        <dsp:cNvPr id="0" name=""/>
        <dsp:cNvSpPr/>
      </dsp:nvSpPr>
      <dsp:spPr>
        <a:xfrm>
          <a:off x="0" y="533"/>
          <a:ext cx="8229600" cy="8506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/>
              </a:solidFill>
            </a:rPr>
            <a:t>Родительское собрание </a:t>
          </a:r>
          <a:br>
            <a:rPr lang="ru-RU" sz="3200" b="1" kern="1200" dirty="0" smtClean="0">
              <a:solidFill>
                <a:schemeClr val="accent4"/>
              </a:solidFill>
            </a:rPr>
          </a:br>
          <a:r>
            <a:rPr lang="ru-RU" sz="3200" b="1" kern="1200" dirty="0" smtClean="0">
              <a:solidFill>
                <a:schemeClr val="accent4"/>
              </a:solidFill>
            </a:rPr>
            <a:t>«Стили воспитания» </a:t>
          </a:r>
          <a:endParaRPr lang="ru-RU" sz="3200" b="1" kern="1200" dirty="0">
            <a:solidFill>
              <a:schemeClr val="accent4"/>
            </a:solidFill>
          </a:endParaRPr>
        </a:p>
      </dsp:txBody>
      <dsp:txXfrm>
        <a:off x="0" y="533"/>
        <a:ext cx="8229600" cy="850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8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9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4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204864"/>
            <a:ext cx="8784976" cy="147002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Использование </a:t>
            </a:r>
            <a:r>
              <a:rPr lang="ru-RU" sz="4400" dirty="0" err="1" smtClean="0"/>
              <a:t>геймификации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dirty="0" smtClean="0"/>
              <a:t>в работе с родителями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805264"/>
            <a:ext cx="8064896" cy="6256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Мелешко Лариса Сергеевна, учитель начальных классов, зам.директора по УВР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836712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МОУ </a:t>
            </a:r>
            <a:r>
              <a:rPr lang="ru-RU" dirty="0" err="1" smtClean="0"/>
              <a:t>Дмитровская</a:t>
            </a:r>
            <a:r>
              <a:rPr lang="ru-RU" dirty="0" smtClean="0"/>
              <a:t> средняя общеобразовательная школа №8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363272" cy="56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user\Desktop\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1340768"/>
            <a:ext cx="4032448" cy="302433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979712" y="5157192"/>
            <a:ext cx="576064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Условия выполнения заданий разные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836712"/>
          <a:ext cx="828092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57200" y="274638"/>
          <a:ext cx="8363272" cy="56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5" descr="C:\Users\user\Desktop\7.jpg"/>
          <p:cNvPicPr>
            <a:picLocks noChangeAspect="1" noChangeArrowheads="1"/>
          </p:cNvPicPr>
          <p:nvPr/>
        </p:nvPicPr>
        <p:blipFill>
          <a:blip r:embed="rId12" cstate="print"/>
          <a:srcRect l="12989" t="3464"/>
          <a:stretch>
            <a:fillRect/>
          </a:stretch>
        </p:blipFill>
        <p:spPr bwMode="auto">
          <a:xfrm>
            <a:off x="467544" y="4149080"/>
            <a:ext cx="2699792" cy="2246515"/>
          </a:xfrm>
          <a:prstGeom prst="rect">
            <a:avLst/>
          </a:prstGeom>
          <a:noFill/>
        </p:spPr>
      </p:pic>
      <p:pic>
        <p:nvPicPr>
          <p:cNvPr id="7" name="Picture 6" descr="C:\Users\user\Desktop\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7864" y="3501008"/>
            <a:ext cx="2304256" cy="3072341"/>
          </a:xfrm>
          <a:prstGeom prst="rect">
            <a:avLst/>
          </a:prstGeom>
          <a:noFill/>
        </p:spPr>
      </p:pic>
      <p:pic>
        <p:nvPicPr>
          <p:cNvPr id="8" name="Picture 4" descr="C:\Users\user\Desktop\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40152" y="4077072"/>
            <a:ext cx="2987824" cy="2240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467544" y="1556792"/>
            <a:ext cx="3744416" cy="2520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После того, как определен основной участник, ему предлагается</a:t>
            </a:r>
            <a:r>
              <a:rPr lang="ru-RU" sz="1400" b="1" dirty="0" smtClean="0"/>
              <a:t> приподнять кольцо с мячом над полом, </a:t>
            </a:r>
            <a:r>
              <a:rPr lang="ru-RU" sz="1400" dirty="0" smtClean="0"/>
              <a:t>держась только одной рукой за конец только одной веревки. </a:t>
            </a:r>
          </a:p>
          <a:p>
            <a:pPr>
              <a:buNone/>
            </a:pPr>
            <a:r>
              <a:rPr lang="ru-RU" sz="1400" dirty="0" smtClean="0"/>
              <a:t>     При этом ему разрешается делать все что угодно, только не нарушать главное </a:t>
            </a:r>
            <a:r>
              <a:rPr lang="ru-RU" sz="1400" b="1" dirty="0" smtClean="0"/>
              <a:t>условие «держать одной рукой одну веревку»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91264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 descr="C:\Users\user\Desktop\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 r="8363" b="11636"/>
          <a:stretch>
            <a:fillRect/>
          </a:stretch>
        </p:blipFill>
        <p:spPr bwMode="auto">
          <a:xfrm>
            <a:off x="1331640" y="3861048"/>
            <a:ext cx="2016224" cy="2592288"/>
          </a:xfrm>
          <a:prstGeom prst="rect">
            <a:avLst/>
          </a:prstGeom>
          <a:noFill/>
        </p:spPr>
      </p:pic>
      <p:pic>
        <p:nvPicPr>
          <p:cNvPr id="11" name="Picture 2" descr="C:\Users\user\Desktop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1628800"/>
            <a:ext cx="4493584" cy="3370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457200" y="2132856"/>
            <a:ext cx="8003232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 свободном пространстве ставится стул и приглашается на него участник, который сыграет роль ребенка.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Остальные участники должны проговорить, какие ограничения мы ему ставим, что нельзя современному ребенку. По мере того, как называется какое-либо ограничение, вокруг ребенка выстраивается «живой» забор. 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274638"/>
          <a:ext cx="8291264" cy="77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481328"/>
            <a:ext cx="8507288" cy="5116024"/>
          </a:xfrm>
        </p:spPr>
        <p:txBody>
          <a:bodyPr>
            <a:normAutofit fontScale="40000" lnSpcReduction="20000"/>
          </a:bodyPr>
          <a:lstStyle/>
          <a:p>
            <a:r>
              <a:rPr lang="ru-RU" sz="3000" b="1" dirty="0" smtClean="0"/>
              <a:t> 1. Чем, по Вашему мнению, в большей мере определяется характер человека: наследственностью или воспитанием?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А – Преимущественно воспитанием.</a:t>
            </a:r>
            <a:br>
              <a:rPr lang="ru-RU" sz="3000" dirty="0" smtClean="0"/>
            </a:br>
            <a:r>
              <a:rPr lang="ru-RU" sz="3000" dirty="0" smtClean="0"/>
              <a:t>Б – Сочетанием условий задатков и условий среды.</a:t>
            </a:r>
            <a:br>
              <a:rPr lang="ru-RU" sz="3000" dirty="0" smtClean="0"/>
            </a:br>
            <a:r>
              <a:rPr lang="ru-RU" sz="3000" dirty="0" smtClean="0"/>
              <a:t>В – Главным образом, врожденными задатками.</a:t>
            </a:r>
            <a:br>
              <a:rPr lang="ru-RU" sz="3000" dirty="0" smtClean="0"/>
            </a:br>
            <a:r>
              <a:rPr lang="ru-RU" sz="3000" dirty="0" smtClean="0"/>
              <a:t>Г – Ни тем, ни другим, а жизненным опытом.</a:t>
            </a:r>
          </a:p>
          <a:p>
            <a:r>
              <a:rPr lang="ru-RU" sz="3000" b="1" dirty="0" smtClean="0"/>
              <a:t>2. Как Вы относитесь к мысли о том, что дети воспитывают своих родителей?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А – Это игра слов, софизм, имеющий мало отношений к действительности.</a:t>
            </a:r>
            <a:br>
              <a:rPr lang="ru-RU" sz="3000" dirty="0" smtClean="0"/>
            </a:br>
            <a:r>
              <a:rPr lang="ru-RU" sz="3000" dirty="0" smtClean="0"/>
              <a:t>Б – Абсолютно с этим согласен.</a:t>
            </a:r>
            <a:br>
              <a:rPr lang="ru-RU" sz="3000" dirty="0" smtClean="0"/>
            </a:br>
            <a:r>
              <a:rPr lang="ru-RU" sz="3000" dirty="0" smtClean="0"/>
              <a:t>В – Готов с этим согласиться при условии, что нельзя забывать о традиционной роли родителей как воспитателей своих детей.</a:t>
            </a:r>
            <a:br>
              <a:rPr lang="ru-RU" sz="3000" dirty="0" smtClean="0"/>
            </a:br>
            <a:r>
              <a:rPr lang="ru-RU" sz="3000" dirty="0" smtClean="0"/>
              <a:t>Г – Затрудняюсь ответить, не задумывался об этом.</a:t>
            </a:r>
          </a:p>
          <a:p>
            <a:r>
              <a:rPr lang="ru-RU" sz="3000" b="1" dirty="0" smtClean="0"/>
              <a:t>3. Какое из суждений о воспитании детей Вы находите наиболее удачным? 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А – «Если Вам больше нечего сказать ребенку, скажите ему, чтобы он пошел умыться» (Эдгар </a:t>
            </a:r>
            <a:r>
              <a:rPr lang="ru-RU" sz="3000" dirty="0" err="1" smtClean="0"/>
              <a:t>Хоу</a:t>
            </a:r>
            <a:r>
              <a:rPr lang="ru-RU" sz="3000" dirty="0" smtClean="0"/>
              <a:t>)</a:t>
            </a:r>
            <a:br>
              <a:rPr lang="ru-RU" sz="3000" dirty="0" smtClean="0"/>
            </a:br>
            <a:r>
              <a:rPr lang="ru-RU" sz="3000" dirty="0" smtClean="0"/>
              <a:t>Б – «Цель воспитания научить детей обходиться без нас» (Эрнст </a:t>
            </a:r>
            <a:r>
              <a:rPr lang="ru-RU" sz="3000" dirty="0" err="1" smtClean="0"/>
              <a:t>Легуве</a:t>
            </a:r>
            <a:r>
              <a:rPr lang="ru-RU" sz="3000" dirty="0" smtClean="0"/>
              <a:t>)</a:t>
            </a:r>
            <a:br>
              <a:rPr lang="ru-RU" sz="3000" dirty="0" smtClean="0"/>
            </a:br>
            <a:r>
              <a:rPr lang="ru-RU" sz="3000" dirty="0" smtClean="0"/>
              <a:t>В – «Детям нужны не поучения, а примеры» (</a:t>
            </a:r>
            <a:r>
              <a:rPr lang="ru-RU" sz="3000" dirty="0" err="1" smtClean="0"/>
              <a:t>Жозеф</a:t>
            </a:r>
            <a:r>
              <a:rPr lang="ru-RU" sz="3000" dirty="0" smtClean="0"/>
              <a:t> </a:t>
            </a:r>
            <a:r>
              <a:rPr lang="ru-RU" sz="3000" dirty="0" err="1" smtClean="0"/>
              <a:t>Жубер</a:t>
            </a:r>
            <a:r>
              <a:rPr lang="ru-RU" sz="3000" dirty="0" smtClean="0"/>
              <a:t>)</a:t>
            </a:r>
            <a:br>
              <a:rPr lang="ru-RU" sz="3000" dirty="0" smtClean="0"/>
            </a:br>
            <a:r>
              <a:rPr lang="ru-RU" sz="3000" dirty="0" smtClean="0"/>
              <a:t>Г – «Научи сына послушанию, тогда сможешь научить и всему остальному» (Томас </a:t>
            </a:r>
            <a:r>
              <a:rPr lang="ru-RU" sz="3000" dirty="0" err="1" smtClean="0"/>
              <a:t>Фуллер</a:t>
            </a:r>
            <a:r>
              <a:rPr lang="ru-RU" sz="3000" dirty="0" smtClean="0"/>
              <a:t>)</a:t>
            </a:r>
          </a:p>
          <a:p>
            <a:r>
              <a:rPr lang="ru-RU" sz="3000" b="1" dirty="0" smtClean="0"/>
              <a:t>4. Считаете ли Вы, что родители должны просвещать детей в вопросах пола? 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А — Меня никто этому не учил, и их жизнь сама научит.</a:t>
            </a:r>
            <a:br>
              <a:rPr lang="ru-RU" sz="3000" dirty="0" smtClean="0"/>
            </a:br>
            <a:r>
              <a:rPr lang="ru-RU" sz="3000" dirty="0" smtClean="0"/>
              <a:t>Б – Считаю, что родителям следует в доступной форме удовлетворять возникающий у детей интерес к этим вопросам.</a:t>
            </a:r>
            <a:br>
              <a:rPr lang="ru-RU" sz="3000" dirty="0" smtClean="0"/>
            </a:br>
            <a:r>
              <a:rPr lang="ru-RU" sz="3000" dirty="0" smtClean="0"/>
              <a:t>В – Когда дети достаточно повзрослеют, необходимо будет завести разговор и об этом. А в школьном возрасте главное – позаботиться о том, чтобы оградить их от проявлений безнравственности.</a:t>
            </a:r>
            <a:br>
              <a:rPr lang="ru-RU" sz="3000" dirty="0" smtClean="0"/>
            </a:br>
            <a:r>
              <a:rPr lang="ru-RU" sz="3000" dirty="0" smtClean="0"/>
              <a:t>Г – Конечно, в первую очередь это должны сделать родители.</a:t>
            </a:r>
          </a:p>
          <a:p>
            <a:r>
              <a:rPr lang="ru-RU" sz="3000" b="1" dirty="0" smtClean="0"/>
              <a:t>5. Следует ли родителям давать ребенку деньги на карманные расходы?</a:t>
            </a:r>
            <a:endParaRPr lang="ru-RU" sz="3000" dirty="0" smtClean="0"/>
          </a:p>
          <a:p>
            <a:r>
              <a:rPr lang="ru-RU" sz="3000" dirty="0" smtClean="0"/>
              <a:t>А – Если попросит, то можно дать.</a:t>
            </a:r>
            <a:br>
              <a:rPr lang="ru-RU" sz="3000" dirty="0" smtClean="0"/>
            </a:br>
            <a:r>
              <a:rPr lang="ru-RU" sz="3000" dirty="0" smtClean="0"/>
              <a:t>Б – Лучше всего регулярно выдавать определенную сумму на конкретные цели и контролировать расходы.</a:t>
            </a:r>
            <a:br>
              <a:rPr lang="ru-RU" sz="3000" dirty="0" smtClean="0"/>
            </a:br>
            <a:r>
              <a:rPr lang="ru-RU" sz="3000" dirty="0" smtClean="0"/>
              <a:t>В – Целесообразно выдавать некоторую сумму денег на определенный срок</a:t>
            </a:r>
          </a:p>
          <a:p>
            <a:r>
              <a:rPr lang="ru-RU" sz="3000" dirty="0" smtClean="0"/>
              <a:t>(на неделю, на месяц и т.п.), чтобы ребенок сам учился планировать свои расходы.</a:t>
            </a:r>
            <a:br>
              <a:rPr lang="ru-RU" sz="3000" dirty="0" smtClean="0"/>
            </a:br>
            <a:r>
              <a:rPr lang="ru-RU" sz="3000" dirty="0" smtClean="0"/>
              <a:t>Г – Когда есть возможность, можно иной раз дать ему какую-то сумму.</a:t>
            </a:r>
          </a:p>
          <a:p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457200" y="274638"/>
          <a:ext cx="8229600" cy="92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/>
              <a:t>6. Как Вы поступите, если узнаете, что Вашего ребенка обидел одноклассник? 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 – Огорчусь, постараюсь утешить ребенка.</a:t>
            </a:r>
            <a:br>
              <a:rPr lang="ru-RU" sz="4800" dirty="0" smtClean="0"/>
            </a:br>
            <a:r>
              <a:rPr lang="ru-RU" sz="4800" dirty="0" smtClean="0"/>
              <a:t>Б – Отправлюсь выяснять отношения с родителями обидчика.</a:t>
            </a:r>
            <a:br>
              <a:rPr lang="ru-RU" sz="4800" dirty="0" smtClean="0"/>
            </a:br>
            <a:r>
              <a:rPr lang="ru-RU" sz="4800" dirty="0" smtClean="0"/>
              <a:t>В – Дети сами лучше разберутся в своих отношениях, тем более, что их обиды недолги.</a:t>
            </a:r>
            <a:br>
              <a:rPr lang="ru-RU" sz="4800" dirty="0" smtClean="0"/>
            </a:br>
            <a:r>
              <a:rPr lang="ru-RU" sz="4800" dirty="0" smtClean="0"/>
              <a:t>Г – Посоветую ребенку, как ему лучше вести себя в таких ситуациях.</a:t>
            </a:r>
          </a:p>
          <a:p>
            <a:r>
              <a:rPr lang="ru-RU" sz="4800" b="1" dirty="0" smtClean="0"/>
              <a:t>7</a:t>
            </a:r>
            <a:r>
              <a:rPr lang="ru-RU" sz="4800" dirty="0" smtClean="0"/>
              <a:t>. </a:t>
            </a:r>
            <a:r>
              <a:rPr lang="ru-RU" sz="4800" b="1" dirty="0" smtClean="0"/>
              <a:t>Как Вы относитесь к сквернословию ребенка? 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 – Постараюсь довести до его понимания, что в нашей семье, да и вообще среди порядочных людей, это не принято.</a:t>
            </a:r>
            <a:br>
              <a:rPr lang="ru-RU" sz="4800" dirty="0" smtClean="0"/>
            </a:br>
            <a:r>
              <a:rPr lang="ru-RU" sz="4800" dirty="0" smtClean="0"/>
              <a:t>Б – Сквернословие надо пресекать в зародыше! Наказание тут необходимо, а от общения с невоспитанными сверстниками ребенка впредь надо оградить.</a:t>
            </a:r>
            <a:br>
              <a:rPr lang="ru-RU" sz="4800" dirty="0" smtClean="0"/>
            </a:br>
            <a:r>
              <a:rPr lang="ru-RU" sz="4800" dirty="0" smtClean="0"/>
              <a:t>В – Подумаешь! Все мы знаем эти слова. Не надо придавать этому значения, пока это не выходит за разумные пределы.</a:t>
            </a:r>
            <a:br>
              <a:rPr lang="ru-RU" sz="4800" dirty="0" smtClean="0"/>
            </a:br>
            <a:r>
              <a:rPr lang="ru-RU" sz="4800" dirty="0" smtClean="0"/>
              <a:t>Г – Ребенок вправе выражать свои чувства, даже тем способом, который нам не по душе.</a:t>
            </a:r>
          </a:p>
          <a:p>
            <a:r>
              <a:rPr lang="ru-RU" sz="4800" b="1" dirty="0" smtClean="0"/>
              <a:t>8</a:t>
            </a:r>
            <a:r>
              <a:rPr lang="ru-RU" sz="4800" dirty="0" smtClean="0"/>
              <a:t>. </a:t>
            </a:r>
            <a:r>
              <a:rPr lang="ru-RU" sz="4800" b="1" dirty="0" smtClean="0"/>
              <a:t>Сын-подросток хочет провести выходные на даче у друга, где соберется компания сверстников в отсутствии родителей. Отпустили бы Вы его? </a:t>
            </a:r>
            <a:endParaRPr lang="ru-RU" sz="4800" dirty="0" smtClean="0"/>
          </a:p>
          <a:p>
            <a:r>
              <a:rPr lang="ru-RU" sz="4800" dirty="0" smtClean="0"/>
              <a:t>А – Ни в коем случае. Такие сборища до добра не доводят. Если дети хотят отдохнуть и повеселиться, пускай это делают под надзором старших.</a:t>
            </a:r>
            <a:br>
              <a:rPr lang="ru-RU" sz="4800" dirty="0" smtClean="0"/>
            </a:br>
            <a:r>
              <a:rPr lang="ru-RU" sz="4800" dirty="0" smtClean="0"/>
              <a:t>Б – Возможно, если знаю его товарищей как порядочных и надежных ребят.</a:t>
            </a:r>
            <a:br>
              <a:rPr lang="ru-RU" sz="4800" dirty="0" smtClean="0"/>
            </a:br>
            <a:r>
              <a:rPr lang="ru-RU" sz="4800" dirty="0" smtClean="0"/>
              <a:t>В — Он вполне разумный человек, чтобы самому принять решение. Хотя конечно в его отсутствие буду немного беспокоиться.</a:t>
            </a:r>
            <a:br>
              <a:rPr lang="ru-RU" sz="4800" dirty="0" smtClean="0"/>
            </a:br>
            <a:r>
              <a:rPr lang="ru-RU" sz="4800" dirty="0" smtClean="0"/>
              <a:t>Г – Не вижу причины запрещать.</a:t>
            </a:r>
          </a:p>
          <a:p>
            <a:r>
              <a:rPr lang="ru-RU" sz="4800" b="1" dirty="0" smtClean="0"/>
              <a:t>9. Как Вы отреагируете, если узнаете, что ребенок Вам солгал?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 – Постараюсь вывести его на чистую воду и пристыдить.</a:t>
            </a:r>
            <a:br>
              <a:rPr lang="ru-RU" sz="4800" dirty="0" smtClean="0"/>
            </a:br>
            <a:r>
              <a:rPr lang="ru-RU" sz="4800" dirty="0" smtClean="0"/>
              <a:t>Б – Если повод не слишком серьезный, не стану придавать значения.</a:t>
            </a:r>
            <a:br>
              <a:rPr lang="ru-RU" sz="4800" dirty="0" smtClean="0"/>
            </a:br>
            <a:r>
              <a:rPr lang="ru-RU" sz="4800" dirty="0" smtClean="0"/>
              <a:t>В – Расстроюсь.</a:t>
            </a:r>
            <a:br>
              <a:rPr lang="ru-RU" sz="4800" dirty="0" smtClean="0"/>
            </a:br>
            <a:r>
              <a:rPr lang="ru-RU" sz="4800" dirty="0" smtClean="0"/>
              <a:t>Г – Попробую разобраться, что его побудило солгать.</a:t>
            </a:r>
          </a:p>
          <a:p>
            <a:r>
              <a:rPr lang="ru-RU" sz="4800" b="1" dirty="0" smtClean="0"/>
              <a:t>10. Считаете ли Вы, что подаете ребенку достойный пример? 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А – Безусловно.</a:t>
            </a:r>
            <a:br>
              <a:rPr lang="ru-RU" sz="4800" dirty="0" smtClean="0"/>
            </a:br>
            <a:r>
              <a:rPr lang="ru-RU" sz="4800" dirty="0" smtClean="0"/>
              <a:t>Б – Стараюсь.</a:t>
            </a:r>
            <a:br>
              <a:rPr lang="ru-RU" sz="4800" dirty="0" smtClean="0"/>
            </a:br>
            <a:r>
              <a:rPr lang="ru-RU" sz="4800" dirty="0" smtClean="0"/>
              <a:t>В – Надеюсь.</a:t>
            </a:r>
            <a:br>
              <a:rPr lang="ru-RU" sz="4800" dirty="0" smtClean="0"/>
            </a:br>
            <a:r>
              <a:rPr lang="ru-RU" sz="4800" dirty="0" smtClean="0"/>
              <a:t>Г – Не знаю.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922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/>
                <a:gridCol w="562697"/>
                <a:gridCol w="562697"/>
                <a:gridCol w="562697"/>
                <a:gridCol w="562697"/>
                <a:gridCol w="562697"/>
                <a:gridCol w="562697"/>
                <a:gridCol w="562697"/>
                <a:gridCol w="562697"/>
                <a:gridCol w="562697"/>
                <a:gridCol w="562697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b="1" dirty="0"/>
                        <a:t>Стиль поведения</a:t>
                      </a:r>
                      <a:endParaRPr lang="ru-RU" dirty="0"/>
                    </a:p>
                  </a:txBody>
                  <a:tcPr marL="19050" marR="19050" marT="19050" marB="19050" anchor="ctr"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Номера вопросов</a:t>
                      </a:r>
                      <a:endParaRPr lang="ru-RU" dirty="0"/>
                    </a:p>
                  </a:txBody>
                  <a:tcPr marL="19050" marR="19050" marT="19050" marB="190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1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2</a:t>
                      </a:r>
                      <a:endParaRPr lang="ru-RU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3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4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5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6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7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8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/>
                        <a:t>9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10</a:t>
                      </a:r>
                      <a:endParaRPr lang="ru-RU" dirty="0"/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/>
                        <a:t>АВТОРИТЕТНЫЙ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/>
                        <a:t>АВТОРИТАРНЫЙ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/>
                        <a:t>ЛИБЕРАЛЬНЫЙ </a:t>
                      </a:r>
                      <a:endParaRPr lang="ru-RU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ПОПУСТИТЕЛЬСКИЙ</a:t>
                      </a:r>
                      <a:endParaRPr lang="ru-RU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А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В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Г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Б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57200" y="274638"/>
          <a:ext cx="8229600" cy="850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Характеризуется </a:t>
            </a:r>
            <a:r>
              <a:rPr lang="ru-RU" dirty="0" smtClean="0"/>
              <a:t>высоким контролем, </a:t>
            </a:r>
            <a:r>
              <a:rPr lang="ru-RU" b="1" dirty="0" smtClean="0"/>
              <a:t>родители </a:t>
            </a:r>
            <a:r>
              <a:rPr lang="ru-RU" dirty="0" smtClean="0"/>
              <a:t>ждут неукоснительного выполнения своих требований; отношения холодные, отстранённые. </a:t>
            </a:r>
            <a:endParaRPr lang="ru-RU" dirty="0" smtClean="0"/>
          </a:p>
          <a:p>
            <a:r>
              <a:rPr lang="ru-RU" b="1" dirty="0" smtClean="0"/>
              <a:t>Дети</a:t>
            </a:r>
            <a:r>
              <a:rPr lang="ru-RU" dirty="0" smtClean="0"/>
              <a:t> </a:t>
            </a:r>
            <a:r>
              <a:rPr lang="ru-RU" dirty="0" smtClean="0"/>
              <a:t>замкнуты, боязливы и угрюмы, непритязательны и раздражительны. </a:t>
            </a:r>
            <a:r>
              <a:rPr lang="ru-RU" b="1" dirty="0" smtClean="0"/>
              <a:t>Девочки </a:t>
            </a:r>
            <a:r>
              <a:rPr lang="ru-RU" dirty="0" smtClean="0"/>
              <a:t>в большинстве своём – пассивны и зависимы, </a:t>
            </a:r>
            <a:r>
              <a:rPr lang="ru-RU" b="1" dirty="0" smtClean="0"/>
              <a:t>мальчики</a:t>
            </a:r>
            <a:r>
              <a:rPr lang="ru-RU" dirty="0" smtClean="0"/>
              <a:t> – неуправляемы и агрессивны.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</a:t>
            </a:r>
            <a:r>
              <a:rPr lang="ru-RU" dirty="0" smtClean="0"/>
              <a:t>редполагает </a:t>
            </a:r>
            <a:r>
              <a:rPr lang="ru-RU" dirty="0" smtClean="0"/>
              <a:t>высокий уровень контроля, когда </a:t>
            </a:r>
            <a:r>
              <a:rPr lang="ru-RU" b="1" dirty="0" smtClean="0"/>
              <a:t>родители</a:t>
            </a:r>
            <a:r>
              <a:rPr lang="ru-RU" dirty="0" smtClean="0"/>
              <a:t> признают и поощряют растущую автономию своих детей, а также тёплые отношения (родители открыты для общения, допускают изменения своих требований).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 smtClean="0"/>
              <a:t>результат – </a:t>
            </a:r>
            <a:r>
              <a:rPr lang="ru-RU" b="1" dirty="0" smtClean="0"/>
              <a:t>дети</a:t>
            </a:r>
            <a:r>
              <a:rPr lang="ru-RU" dirty="0" smtClean="0"/>
              <a:t> социально адаптированы, уверены в себе, способны к самоконтролю, обладают высокой самооценкой.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Предполагает низкий </a:t>
            </a:r>
            <a:r>
              <a:rPr lang="ru-RU" dirty="0" smtClean="0"/>
              <a:t>уровень контроля и тёплые отношения. </a:t>
            </a:r>
            <a:r>
              <a:rPr lang="ru-RU" b="1" dirty="0" smtClean="0"/>
              <a:t>Родители</a:t>
            </a:r>
            <a:r>
              <a:rPr lang="ru-RU" dirty="0" smtClean="0"/>
              <a:t> слабо или совсем не регламентируют поведения ребёнка. Хотя родители открыты для общения с детьми, доминирующее направление коммуникации - от ребёнка к родителям, детям предоставлен избыток свободы, родители не устанавливают каких-либо ограничений. </a:t>
            </a:r>
            <a:endParaRPr lang="ru-RU" dirty="0" smtClean="0"/>
          </a:p>
          <a:p>
            <a:r>
              <a:rPr lang="ru-RU" b="1" dirty="0" smtClean="0"/>
              <a:t>Дети</a:t>
            </a:r>
            <a:r>
              <a:rPr lang="ru-RU" dirty="0" smtClean="0"/>
              <a:t> </a:t>
            </a:r>
            <a:r>
              <a:rPr lang="ru-RU" dirty="0" smtClean="0"/>
              <a:t>склонны к непослушанию и агрессивности, ведут себя неадекватно и импульсивно, нетребовательны к себе. В некоторых случаях дети становятся активными, решительными и творческими людьми. Но это – воспитание эгоиста.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5065" t="16819" r="31890" b="196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Стиль с  </a:t>
            </a:r>
            <a:r>
              <a:rPr lang="ru-RU" dirty="0" smtClean="0"/>
              <a:t>низким уровнем контроля и холодными отношениями. </a:t>
            </a:r>
            <a:r>
              <a:rPr lang="ru-RU" b="1" dirty="0" smtClean="0"/>
              <a:t>Родители</a:t>
            </a:r>
            <a:r>
              <a:rPr lang="ru-RU" dirty="0" smtClean="0"/>
              <a:t> не устанавливают для детей никаких ограничений, безразличны к детям, закрыты для общения. Из-за обремененности собственными проблемами не остаётся сил для воспитания детей.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 smtClean="0"/>
              <a:t>безразличие сочетается с враждебностью, </a:t>
            </a:r>
            <a:r>
              <a:rPr lang="ru-RU" b="1" dirty="0" smtClean="0"/>
              <a:t>ребёнок</a:t>
            </a:r>
            <a:r>
              <a:rPr lang="ru-RU" dirty="0" smtClean="0"/>
              <a:t> проявляет разрушительные импульсы и склонность к отклоняющемуся от норм поведению.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602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		</a:t>
            </a:r>
            <a:r>
              <a:rPr lang="ru-RU" sz="1200" dirty="0" smtClean="0"/>
              <a:t>У </a:t>
            </a:r>
            <a:r>
              <a:rPr lang="ru-RU" sz="1200" dirty="0" smtClean="0"/>
              <a:t>одного богатого человека был прекрасный сад. Какие только диковинные цветы и великолепные деревья не росли в нем. Чтобы ухаживать за цветами, хозяин пригласил садовников и строго настрого приказал бережно ухаживать за растениями и внимательно наблюдать за ними, чтобы не пропустить начало цветения. «Я щедро награжу того, кто вырастит самые прекрасные цветы!» - сказал он. Каждому из садовников он выделил в саду участок, и они дружно принялись за дело.</a:t>
            </a:r>
          </a:p>
          <a:p>
            <a:pPr>
              <a:buNone/>
            </a:pPr>
            <a:r>
              <a:rPr lang="ru-RU" sz="1200" dirty="0" smtClean="0"/>
              <a:t>    		 Первый </a:t>
            </a:r>
            <a:r>
              <a:rPr lang="ru-RU" sz="1200" dirty="0" smtClean="0"/>
              <a:t>садовник, увидев, что на розах появились бутоны, с радостным криком бросился к цветку и начал разворачивать лепестки, пытаясь бутону помочь раскрыться как можно быстрее. Садовник так торопился, что нежные лепестки под его пальцами оказались разорванными и смятыми. Тогда он стал разворачивать другой бутон, но с тем же успехом. Горько заплакал садовник, увидев, что, пытаясь преждевременно раскрыть цветы, он лишь загубил их.</a:t>
            </a:r>
          </a:p>
          <a:p>
            <a:pPr>
              <a:buNone/>
            </a:pPr>
            <a:r>
              <a:rPr lang="ru-RU" sz="1200" dirty="0" smtClean="0"/>
              <a:t>      	Второй </a:t>
            </a:r>
            <a:r>
              <a:rPr lang="ru-RU" sz="1200" dirty="0" smtClean="0"/>
              <a:t>садовник решил выращивать цветы под стеклянным колпаком. Он ухаживал за ними очень тщательно: то нагревал, то остужал воду, осторожно тонкой струйкой поливал землю, снимая колпак с цветов всего на пять минут в день. Через много дней, когда садовнику показалось, что цветы достаточно окрепли, он снял колпаки и увидел, что большие красивые головки цветов качаются на тонких стеблях. Цветы стали такими изнеженными, что, когда подул слабый ветерок, их стебли обломились.</a:t>
            </a:r>
          </a:p>
          <a:p>
            <a:pPr>
              <a:buNone/>
            </a:pPr>
            <a:r>
              <a:rPr lang="ru-RU" sz="1200" dirty="0" smtClean="0"/>
              <a:t>    		 Третий </a:t>
            </a:r>
            <a:r>
              <a:rPr lang="ru-RU" sz="1200" dirty="0" smtClean="0"/>
              <a:t>садовник любил все измерять и хотел, чтобы во всем был порядок. Цветы росли у него ровными рядами, и если один озорной цветочек хоть на сантиметр уклонялся от линии, то садовник попросту выкапывал и выбрасывал его. Оставшиеся цветы он постоянно измерял линеечкой: какова их высота, толщина стебля, длина шипов и размер лепестков. Зачем он это делал? Этого третий садовник и сам не знал, но уж очень он любил </a:t>
            </a:r>
            <a:r>
              <a:rPr lang="ru-RU" sz="1200" dirty="0" smtClean="0"/>
              <a:t>порядок.</a:t>
            </a:r>
          </a:p>
          <a:p>
            <a:pPr>
              <a:buNone/>
            </a:pPr>
            <a:r>
              <a:rPr lang="ru-RU" sz="1200" dirty="0" smtClean="0"/>
              <a:t>	</a:t>
            </a:r>
            <a:r>
              <a:rPr lang="ru-RU" sz="1200" dirty="0" smtClean="0"/>
              <a:t>	Четвертый </a:t>
            </a:r>
            <a:r>
              <a:rPr lang="ru-RU" sz="1200" dirty="0" smtClean="0"/>
              <a:t>садовник однажды, подрезая веточки и снимая сухие листья с Розовых кустов, поцарапал руку о шипы и , увидев царапину, разгневался и закричал: «Сейчас же выполю это гадкое растение!» И выполол, не дожидаясь цветка</a:t>
            </a:r>
            <a:r>
              <a:rPr lang="ru-RU" sz="1400" dirty="0" smtClean="0"/>
              <a:t>.</a:t>
            </a:r>
            <a:endParaRPr lang="ru-RU" sz="14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49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94928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	Пятый </a:t>
            </a:r>
            <a:r>
              <a:rPr lang="ru-RU" dirty="0" smtClean="0"/>
              <a:t>садовник, увидев, что рядом с розами расцветают астры, колокольчики и ландыши, очень рассердился и воскликнул: «Это что такое? Здесь должны расти только розы!» И с этими словами он с корнем выдернул все другие цветы. </a:t>
            </a:r>
          </a:p>
          <a:p>
            <a:pPr>
              <a:buNone/>
            </a:pPr>
            <a:r>
              <a:rPr lang="ru-RU" dirty="0" smtClean="0"/>
              <a:t>		Шестой </a:t>
            </a:r>
            <a:r>
              <a:rPr lang="ru-RU" dirty="0" smtClean="0"/>
              <a:t>садовник, как только увидел, что цветок распускается, быстро срезал его и побежал показывать своему хозяину, ожидая награды. «Смотрите, смотрите! – кричал он прочим садовникам. – Я вырастил самые красивые цветы! Меня ждет награда!» Но, пока он бежал, цветок завял.</a:t>
            </a:r>
          </a:p>
          <a:p>
            <a:pPr>
              <a:buNone/>
            </a:pPr>
            <a:r>
              <a:rPr lang="ru-RU" dirty="0" smtClean="0"/>
              <a:t>		Седьмой </a:t>
            </a:r>
            <a:r>
              <a:rPr lang="ru-RU" dirty="0" smtClean="0"/>
              <a:t>садовник так старался вырастить самые красивые цветы, что однажды ночью, пока все спали, незаметно прокрался в сад, захватив с собою кисти и краски, и разрисовал стебли и лепестки невиданными узорами. Наутро вся округа сбежалась посмотреть на чудо, которое он вырастил, но уже к вечеру цветы погибли, так как не могли дышать через краску.</a:t>
            </a:r>
          </a:p>
          <a:p>
            <a:pPr>
              <a:buNone/>
            </a:pPr>
            <a:r>
              <a:rPr lang="ru-RU" dirty="0" smtClean="0"/>
              <a:t>		И </a:t>
            </a:r>
            <a:r>
              <a:rPr lang="ru-RU" dirty="0" smtClean="0"/>
              <a:t>только один садовник никуда не торопился, зная, что самое важное для цветов – это время и тепло. Поэтому он бережно ухаживал за ростками, поливал их, окучивал, слегка прикрывал их от холодного ветра и терпеливо ждал, когда придет время цветения. Он знал, что одни цветы распускаются весной, другие – летом, а третьи – только осенью. Он знал также, что иные будут расцветать много раз, а иные зацветут лишь однажды. Кроме того, он был необычным садовником – он был еще и музыкантом. Он приносил с собой в сад флейту и , когда выдавалась свободная минутка, играл нежные мелодии. Цветы покачивали головками в такт музыке и становились прекраснее с каждым днем.</a:t>
            </a:r>
          </a:p>
          <a:p>
            <a:pPr>
              <a:buNone/>
            </a:pPr>
            <a:r>
              <a:rPr lang="ru-RU" dirty="0" smtClean="0"/>
              <a:t>		Вскоре </a:t>
            </a:r>
            <a:r>
              <a:rPr lang="ru-RU" dirty="0" smtClean="0"/>
              <a:t>его часть сада превратилась в настоящий райский уголок... Богатый хозяин, обойдя весь сад, признал, что именно этот уголок самый прекрасный и ВСЕ цветы здесь по-своему великолепны! Со слезами благодарности он спросил садовника, как ему удалось вырастить столь чудесные растения. 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	</a:t>
            </a:r>
            <a:r>
              <a:rPr lang="ru-RU" b="1" dirty="0" smtClean="0">
                <a:solidFill>
                  <a:schemeClr val="accent4"/>
                </a:solidFill>
              </a:rPr>
              <a:t>	«</a:t>
            </a:r>
            <a:r>
              <a:rPr lang="ru-RU" b="1" dirty="0" smtClean="0">
                <a:solidFill>
                  <a:schemeClr val="accent4"/>
                </a:solidFill>
              </a:rPr>
              <a:t>Мой секрет прост, - ответил садовник, - Я очень люблю все цветы, ведь каждый из них прекрасен тем, что не похож ни на какой другой, и они это чувствуют».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57200" y="274638"/>
          <a:ext cx="8229600" cy="634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д собра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99922"/>
            <a:ext cx="8229600" cy="4288393"/>
          </a:xfrm>
        </p:spPr>
      </p:pic>
      <p:graphicFrame>
        <p:nvGraphicFramePr>
          <p:cNvPr id="5" name="Схема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2348880"/>
          <a:ext cx="8229600" cy="4165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467544" y="188640"/>
          <a:ext cx="837361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204864"/>
          <a:ext cx="8229600" cy="3802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395536" y="476672"/>
          <a:ext cx="874846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456384"/>
          </a:xfrm>
        </p:spPr>
        <p:txBody>
          <a:bodyPr/>
          <a:lstStyle/>
          <a:p>
            <a:pPr algn="ctr">
              <a:buNone/>
            </a:pPr>
            <a:r>
              <a:rPr lang="ru-RU" sz="9600" dirty="0" smtClean="0">
                <a:solidFill>
                  <a:schemeClr val="accent4"/>
                </a:solidFill>
              </a:rPr>
              <a:t>А  В  Е  И  И</a:t>
            </a:r>
          </a:p>
          <a:p>
            <a:pPr algn="ctr">
              <a:buNone/>
            </a:pPr>
            <a:r>
              <a:rPr lang="ru-RU" sz="9600" dirty="0" smtClean="0">
                <a:solidFill>
                  <a:schemeClr val="accent4"/>
                </a:solidFill>
              </a:rPr>
              <a:t>Н  О  П  С  Т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88640"/>
          <a:ext cx="889248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11560" y="1700808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6347048"/>
              </a:tblGrid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ОСА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Жалящее насекомое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НОС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Часть лица (у человека) или морды (у животных), участвующая в дыхании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ПОСТ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Стационарный пункт ДПС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НАСТ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Плотная корка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снега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на поверхности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СТОН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Протяжный звук, издаваемый при сильной боли, страданиях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ВЕНА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Кровеносный сосуд, по которому кровь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движется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к сердцу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ВИНТ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Крепёжное изделие с наружной резьбой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СПИНА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Задняя сторона туловища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СВИТА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Лица, сопровождающие высокопоставленную особу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ПИТАНИЕ 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Процесс поглощения пищи для поддержания жизнедеятельности</a:t>
                      </a:r>
                    </a:p>
                  </a:txBody>
                  <a:tcPr marL="38100" marR="38100" marT="38100" marB="38100"/>
                </a:tc>
              </a:tr>
              <a:tr h="370840"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>
                          <a:solidFill>
                            <a:schemeClr val="tx1"/>
                          </a:solidFill>
                        </a:rPr>
                        <a:t>ВОСПИТАНИЕ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Навыки поведения, привитые семьёй, школой, средой и проявляющиеся в общественной жизни</a:t>
                      </a: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457200" y="273050"/>
          <a:ext cx="8229600" cy="995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5517232"/>
            <a:ext cx="8147248" cy="504056"/>
          </a:xfrm>
        </p:spPr>
        <p:txBody>
          <a:bodyPr>
            <a:normAutofit/>
          </a:bodyPr>
          <a:lstStyle/>
          <a:p>
            <a:r>
              <a:rPr lang="ru-RU" dirty="0" smtClean="0"/>
              <a:t>Игра для снятия эмоционального напряжения</a:t>
            </a:r>
            <a:endParaRPr lang="ru-RU" dirty="0"/>
          </a:p>
        </p:txBody>
      </p:sp>
      <p:pic>
        <p:nvPicPr>
          <p:cNvPr id="9" name="Содержимое 8" descr="оса1.jpg"/>
          <p:cNvPicPr>
            <a:picLocks noGrp="1" noChangeAspect="1"/>
          </p:cNvPicPr>
          <p:nvPr>
            <p:ph sz="quarter" idx="2"/>
          </p:nvPr>
        </p:nvPicPr>
        <p:blipFill>
          <a:blip r:embed="rId7" cstate="print"/>
          <a:stretch>
            <a:fillRect/>
          </a:stretch>
        </p:blipFill>
        <p:spPr>
          <a:xfrm>
            <a:off x="457200" y="1899488"/>
            <a:ext cx="4040188" cy="3032036"/>
          </a:xfrm>
        </p:spPr>
      </p:pic>
      <p:pic>
        <p:nvPicPr>
          <p:cNvPr id="10" name="Содержимое 9" descr="оса2.jpg"/>
          <p:cNvPicPr>
            <a:picLocks noGrp="1" noChangeAspect="1"/>
          </p:cNvPicPr>
          <p:nvPr>
            <p:ph sz="quarter" idx="4"/>
          </p:nvPr>
        </p:nvPicPr>
        <p:blipFill>
          <a:blip r:embed="rId8" cstate="print"/>
          <a:stretch>
            <a:fillRect/>
          </a:stretch>
        </p:blipFill>
        <p:spPr>
          <a:xfrm>
            <a:off x="4645025" y="1898893"/>
            <a:ext cx="4041775" cy="30332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/>
        </p:nvGraphicFramePr>
        <p:xfrm>
          <a:off x="457200" y="273050"/>
          <a:ext cx="8229600" cy="851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932040" y="5517232"/>
            <a:ext cx="3960440" cy="36004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/>
              <a:t>Игра «Составь слово из букв»</a:t>
            </a:r>
            <a:endParaRPr lang="ru-RU" b="1" dirty="0"/>
          </a:p>
        </p:txBody>
      </p:sp>
      <p:pic>
        <p:nvPicPr>
          <p:cNvPr id="7" name="Содержимое 6" descr="воспитание1.jpg"/>
          <p:cNvPicPr>
            <a:picLocks noGrp="1" noChangeAspect="1"/>
          </p:cNvPicPr>
          <p:nvPr>
            <p:ph sz="quarter" idx="2"/>
          </p:nvPr>
        </p:nvPicPr>
        <p:blipFill>
          <a:blip r:embed="rId7" cstate="print"/>
          <a:stretch>
            <a:fillRect/>
          </a:stretch>
        </p:blipFill>
        <p:spPr>
          <a:xfrm>
            <a:off x="4355976" y="1484784"/>
            <a:ext cx="4427984" cy="3323065"/>
          </a:xfrm>
        </p:spPr>
      </p:pic>
      <p:pic>
        <p:nvPicPr>
          <p:cNvPr id="12" name="Содержимое 11" descr="воспитание2.jpg"/>
          <p:cNvPicPr>
            <a:picLocks noGrp="1" noChangeAspect="1"/>
          </p:cNvPicPr>
          <p:nvPr>
            <p:ph sz="quarter" idx="4"/>
          </p:nvPr>
        </p:nvPicPr>
        <p:blipFill>
          <a:blip r:embed="rId8" cstate="print"/>
          <a:stretch>
            <a:fillRect/>
          </a:stretch>
        </p:blipFill>
        <p:spPr>
          <a:xfrm>
            <a:off x="323528" y="3501008"/>
            <a:ext cx="4176464" cy="3134307"/>
          </a:xfrm>
        </p:spPr>
      </p:pic>
      <p:sp>
        <p:nvSpPr>
          <p:cNvPr id="97282" name="AutoShape 2" descr="blob:https://web.whatsapp.com/a026691e-8b81-42bb-8a3e-8cdb701035a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974</TotalTime>
  <Words>737</Words>
  <Application>Microsoft Office PowerPoint</Application>
  <PresentationFormat>Экран (4:3)</PresentationFormat>
  <Paragraphs>162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Использование геймификации  в работе с родителями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геймификации в работе с </dc:title>
  <dc:creator>user</dc:creator>
  <cp:lastModifiedBy>user</cp:lastModifiedBy>
  <cp:revision>94</cp:revision>
  <dcterms:created xsi:type="dcterms:W3CDTF">2022-04-20T11:44:31Z</dcterms:created>
  <dcterms:modified xsi:type="dcterms:W3CDTF">2022-04-27T15:55:50Z</dcterms:modified>
</cp:coreProperties>
</file>