
<file path=[Content_Types].xml><?xml version="1.0" encoding="utf-8"?>
<Types xmlns="http://schemas.openxmlformats.org/package/2006/content-types"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ms-powerpoint.changesinfo+xml" PartName="/ppt/changesInfos/changesInfo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28"/>
  </p:notesMasterIdLst>
  <p:sldIdLst>
    <p:sldId id="296" r:id="rId2"/>
    <p:sldId id="257" r:id="rId3"/>
    <p:sldId id="297" r:id="rId4"/>
    <p:sldId id="290" r:id="rId5"/>
    <p:sldId id="261" r:id="rId6"/>
    <p:sldId id="259" r:id="rId7"/>
    <p:sldId id="271" r:id="rId8"/>
    <p:sldId id="272" r:id="rId9"/>
    <p:sldId id="274" r:id="rId10"/>
    <p:sldId id="275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295" r:id="rId19"/>
    <p:sldId id="293" r:id="rId20"/>
    <p:sldId id="305" r:id="rId21"/>
    <p:sldId id="306" r:id="rId22"/>
    <p:sldId id="307" r:id="rId23"/>
    <p:sldId id="308" r:id="rId24"/>
    <p:sldId id="309" r:id="rId25"/>
    <p:sldId id="311" r:id="rId26"/>
    <p:sldId id="31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900" autoAdjust="0"/>
  </p:normalViewPr>
  <p:slideViewPr>
    <p:cSldViewPr>
      <p:cViewPr varScale="1">
        <p:scale>
          <a:sx n="85" d="100"/>
          <a:sy n="85" d="100"/>
        </p:scale>
        <p:origin x="23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 Lee" userId="535c8d000b4751fc" providerId="LiveId" clId="{4DFAC4BE-816F-43EB-99EC-708F7D715B08}"/>
    <pc:docChg chg="undo custSel delSld modSld sldOrd modMainMaster">
      <pc:chgData name="En Lee" userId="535c8d000b4751fc" providerId="LiveId" clId="{4DFAC4BE-816F-43EB-99EC-708F7D715B08}" dt="2022-04-18T16:47:48.589" v="262" actId="207"/>
      <pc:docMkLst>
        <pc:docMk/>
      </pc:docMkLst>
      <pc:sldChg chg="modSp mod">
        <pc:chgData name="En Lee" userId="535c8d000b4751fc" providerId="LiveId" clId="{4DFAC4BE-816F-43EB-99EC-708F7D715B08}" dt="2022-04-18T15:59:26.687" v="0" actId="1076"/>
        <pc:sldMkLst>
          <pc:docMk/>
          <pc:sldMk cId="0" sldId="257"/>
        </pc:sldMkLst>
        <pc:picChg chg="mod">
          <ac:chgData name="En Lee" userId="535c8d000b4751fc" providerId="LiveId" clId="{4DFAC4BE-816F-43EB-99EC-708F7D715B08}" dt="2022-04-18T15:59:26.687" v="0" actId="1076"/>
          <ac:picMkLst>
            <pc:docMk/>
            <pc:sldMk cId="0" sldId="257"/>
            <ac:picMk id="17411" creationId="{00000000-0000-0000-0000-000000000000}"/>
          </ac:picMkLst>
        </pc:picChg>
      </pc:sldChg>
      <pc:sldChg chg="modSp mod">
        <pc:chgData name="En Lee" userId="535c8d000b4751fc" providerId="LiveId" clId="{4DFAC4BE-816F-43EB-99EC-708F7D715B08}" dt="2022-04-18T16:00:54.432" v="12" actId="20577"/>
        <pc:sldMkLst>
          <pc:docMk/>
          <pc:sldMk cId="0" sldId="258"/>
        </pc:sldMkLst>
        <pc:spChg chg="mod">
          <ac:chgData name="En Lee" userId="535c8d000b4751fc" providerId="LiveId" clId="{4DFAC4BE-816F-43EB-99EC-708F7D715B08}" dt="2022-04-18T16:00:13.548" v="1" actId="14100"/>
          <ac:spMkLst>
            <pc:docMk/>
            <pc:sldMk cId="0" sldId="258"/>
            <ac:spMk id="87042" creationId="{00000000-0000-0000-0000-000000000000}"/>
          </ac:spMkLst>
        </pc:spChg>
        <pc:spChg chg="mod">
          <ac:chgData name="En Lee" userId="535c8d000b4751fc" providerId="LiveId" clId="{4DFAC4BE-816F-43EB-99EC-708F7D715B08}" dt="2022-04-18T16:00:54.432" v="12" actId="20577"/>
          <ac:spMkLst>
            <pc:docMk/>
            <pc:sldMk cId="0" sldId="258"/>
            <ac:spMk id="87043" creationId="{00000000-0000-0000-0000-000000000000}"/>
          </ac:spMkLst>
        </pc:spChg>
      </pc:sldChg>
      <pc:sldChg chg="addSp delSp modSp mod">
        <pc:chgData name="En Lee" userId="535c8d000b4751fc" providerId="LiveId" clId="{4DFAC4BE-816F-43EB-99EC-708F7D715B08}" dt="2022-04-18T16:41:21.328" v="139" actId="1076"/>
        <pc:sldMkLst>
          <pc:docMk/>
          <pc:sldMk cId="0" sldId="259"/>
        </pc:sldMkLst>
        <pc:spChg chg="add del mod">
          <ac:chgData name="En Lee" userId="535c8d000b4751fc" providerId="LiveId" clId="{4DFAC4BE-816F-43EB-99EC-708F7D715B08}" dt="2022-04-18T16:35:14.244" v="85" actId="478"/>
          <ac:spMkLst>
            <pc:docMk/>
            <pc:sldMk cId="0" sldId="259"/>
            <ac:spMk id="3" creationId="{777423C8-08F1-492B-8F0A-3F8362852102}"/>
          </ac:spMkLst>
        </pc:spChg>
        <pc:spChg chg="mod">
          <ac:chgData name="En Lee" userId="535c8d000b4751fc" providerId="LiveId" clId="{4DFAC4BE-816F-43EB-99EC-708F7D715B08}" dt="2022-04-18T16:41:21.328" v="139" actId="1076"/>
          <ac:spMkLst>
            <pc:docMk/>
            <pc:sldMk cId="0" sldId="259"/>
            <ac:spMk id="23555" creationId="{00000000-0000-0000-0000-000000000000}"/>
          </ac:spMkLst>
        </pc:spChg>
        <pc:picChg chg="mod">
          <ac:chgData name="En Lee" userId="535c8d000b4751fc" providerId="LiveId" clId="{4DFAC4BE-816F-43EB-99EC-708F7D715B08}" dt="2022-04-18T16:35:06.135" v="84" actId="1076"/>
          <ac:picMkLst>
            <pc:docMk/>
            <pc:sldMk cId="0" sldId="259"/>
            <ac:picMk id="23556" creationId="{00000000-0000-0000-0000-000000000000}"/>
          </ac:picMkLst>
        </pc:picChg>
        <pc:picChg chg="del mod">
          <ac:chgData name="En Lee" userId="535c8d000b4751fc" providerId="LiveId" clId="{4DFAC4BE-816F-43EB-99EC-708F7D715B08}" dt="2022-04-18T16:35:03.461" v="83" actId="478"/>
          <ac:picMkLst>
            <pc:docMk/>
            <pc:sldMk cId="0" sldId="259"/>
            <ac:picMk id="23557" creationId="{00000000-0000-0000-0000-000000000000}"/>
          </ac:picMkLst>
        </pc:picChg>
      </pc:sldChg>
      <pc:sldChg chg="modSp mod">
        <pc:chgData name="En Lee" userId="535c8d000b4751fc" providerId="LiveId" clId="{4DFAC4BE-816F-43EB-99EC-708F7D715B08}" dt="2022-04-18T16:40:49.336" v="135" actId="2710"/>
        <pc:sldMkLst>
          <pc:docMk/>
          <pc:sldMk cId="0" sldId="271"/>
        </pc:sldMkLst>
        <pc:spChg chg="mod">
          <ac:chgData name="En Lee" userId="535c8d000b4751fc" providerId="LiveId" clId="{4DFAC4BE-816F-43EB-99EC-708F7D715B08}" dt="2022-04-18T16:40:39.578" v="133" actId="255"/>
          <ac:spMkLst>
            <pc:docMk/>
            <pc:sldMk cId="0" sldId="271"/>
            <ac:spMk id="33795" creationId="{00000000-0000-0000-0000-000000000000}"/>
          </ac:spMkLst>
        </pc:spChg>
        <pc:spChg chg="mod">
          <ac:chgData name="En Lee" userId="535c8d000b4751fc" providerId="LiveId" clId="{4DFAC4BE-816F-43EB-99EC-708F7D715B08}" dt="2022-04-18T16:40:49.336" v="135" actId="2710"/>
          <ac:spMkLst>
            <pc:docMk/>
            <pc:sldMk cId="0" sldId="271"/>
            <ac:spMk id="33796" creationId="{00000000-0000-0000-0000-000000000000}"/>
          </ac:spMkLst>
        </pc:spChg>
      </pc:sldChg>
      <pc:sldChg chg="modSp mod">
        <pc:chgData name="En Lee" userId="535c8d000b4751fc" providerId="LiveId" clId="{4DFAC4BE-816F-43EB-99EC-708F7D715B08}" dt="2022-04-18T16:35:43.550" v="86" actId="1076"/>
        <pc:sldMkLst>
          <pc:docMk/>
          <pc:sldMk cId="0" sldId="272"/>
        </pc:sldMkLst>
        <pc:spChg chg="mod">
          <ac:chgData name="En Lee" userId="535c8d000b4751fc" providerId="LiveId" clId="{4DFAC4BE-816F-43EB-99EC-708F7D715B08}" dt="2022-04-18T16:35:43.550" v="86" actId="1076"/>
          <ac:spMkLst>
            <pc:docMk/>
            <pc:sldMk cId="0" sldId="272"/>
            <ac:spMk id="34819" creationId="{00000000-0000-0000-0000-000000000000}"/>
          </ac:spMkLst>
        </pc:spChg>
        <pc:spChg chg="mod">
          <ac:chgData name="En Lee" userId="535c8d000b4751fc" providerId="LiveId" clId="{4DFAC4BE-816F-43EB-99EC-708F7D715B08}" dt="2022-04-18T16:05:02.861" v="41" actId="20577"/>
          <ac:spMkLst>
            <pc:docMk/>
            <pc:sldMk cId="0" sldId="272"/>
            <ac:spMk id="95234" creationId="{00000000-0000-0000-0000-000000000000}"/>
          </ac:spMkLst>
        </pc:spChg>
        <pc:picChg chg="mod">
          <ac:chgData name="En Lee" userId="535c8d000b4751fc" providerId="LiveId" clId="{4DFAC4BE-816F-43EB-99EC-708F7D715B08}" dt="2022-04-18T16:05:06.261" v="42" actId="1076"/>
          <ac:picMkLst>
            <pc:docMk/>
            <pc:sldMk cId="0" sldId="272"/>
            <ac:picMk id="34820" creationId="{00000000-0000-0000-0000-000000000000}"/>
          </ac:picMkLst>
        </pc:picChg>
      </pc:sldChg>
      <pc:sldChg chg="modSp mod">
        <pc:chgData name="En Lee" userId="535c8d000b4751fc" providerId="LiveId" clId="{4DFAC4BE-816F-43EB-99EC-708F7D715B08}" dt="2022-04-18T16:39:38.091" v="126" actId="14100"/>
        <pc:sldMkLst>
          <pc:docMk/>
          <pc:sldMk cId="0" sldId="273"/>
        </pc:sldMkLst>
        <pc:spChg chg="mod">
          <ac:chgData name="En Lee" userId="535c8d000b4751fc" providerId="LiveId" clId="{4DFAC4BE-816F-43EB-99EC-708F7D715B08}" dt="2022-04-18T16:37:11.532" v="95" actId="2710"/>
          <ac:spMkLst>
            <pc:docMk/>
            <pc:sldMk cId="0" sldId="273"/>
            <ac:spMk id="35843" creationId="{00000000-0000-0000-0000-000000000000}"/>
          </ac:spMkLst>
        </pc:spChg>
        <pc:spChg chg="mod">
          <ac:chgData name="En Lee" userId="535c8d000b4751fc" providerId="LiveId" clId="{4DFAC4BE-816F-43EB-99EC-708F7D715B08}" dt="2022-04-18T16:37:29.065" v="99" actId="27636"/>
          <ac:spMkLst>
            <pc:docMk/>
            <pc:sldMk cId="0" sldId="273"/>
            <ac:spMk id="35844" creationId="{00000000-0000-0000-0000-000000000000}"/>
          </ac:spMkLst>
        </pc:spChg>
        <pc:spChg chg="mod">
          <ac:chgData name="En Lee" userId="535c8d000b4751fc" providerId="LiveId" clId="{4DFAC4BE-816F-43EB-99EC-708F7D715B08}" dt="2022-04-18T16:39:38.091" v="126" actId="14100"/>
          <ac:spMkLst>
            <pc:docMk/>
            <pc:sldMk cId="0" sldId="273"/>
            <ac:spMk id="148484" creationId="{00000000-0000-0000-0000-000000000000}"/>
          </ac:spMkLst>
        </pc:spChg>
      </pc:sldChg>
      <pc:sldChg chg="addSp delSp modSp mod">
        <pc:chgData name="En Lee" userId="535c8d000b4751fc" providerId="LiveId" clId="{4DFAC4BE-816F-43EB-99EC-708F7D715B08}" dt="2022-04-18T16:38:28.767" v="107" actId="27636"/>
        <pc:sldMkLst>
          <pc:docMk/>
          <pc:sldMk cId="0" sldId="274"/>
        </pc:sldMkLst>
        <pc:spChg chg="add del mod">
          <ac:chgData name="En Lee" userId="535c8d000b4751fc" providerId="LiveId" clId="{4DFAC4BE-816F-43EB-99EC-708F7D715B08}" dt="2022-04-18T16:38:16.934" v="103" actId="478"/>
          <ac:spMkLst>
            <pc:docMk/>
            <pc:sldMk cId="0" sldId="274"/>
            <ac:spMk id="3" creationId="{05B1C100-6840-46C0-A119-E251AB178091}"/>
          </ac:spMkLst>
        </pc:spChg>
        <pc:spChg chg="mod">
          <ac:chgData name="En Lee" userId="535c8d000b4751fc" providerId="LiveId" clId="{4DFAC4BE-816F-43EB-99EC-708F7D715B08}" dt="2022-04-18T16:38:28.767" v="107" actId="27636"/>
          <ac:spMkLst>
            <pc:docMk/>
            <pc:sldMk cId="0" sldId="274"/>
            <ac:spMk id="36867" creationId="{00000000-0000-0000-0000-000000000000}"/>
          </ac:spMkLst>
        </pc:spChg>
        <pc:spChg chg="mod">
          <ac:chgData name="En Lee" userId="535c8d000b4751fc" providerId="LiveId" clId="{4DFAC4BE-816F-43EB-99EC-708F7D715B08}" dt="2022-04-18T16:05:51.457" v="47" actId="20577"/>
          <ac:spMkLst>
            <pc:docMk/>
            <pc:sldMk cId="0" sldId="274"/>
            <ac:spMk id="96258" creationId="{00000000-0000-0000-0000-000000000000}"/>
          </ac:spMkLst>
        </pc:spChg>
        <pc:picChg chg="del">
          <ac:chgData name="En Lee" userId="535c8d000b4751fc" providerId="LiveId" clId="{4DFAC4BE-816F-43EB-99EC-708F7D715B08}" dt="2022-04-18T16:38:13.667" v="102" actId="478"/>
          <ac:picMkLst>
            <pc:docMk/>
            <pc:sldMk cId="0" sldId="274"/>
            <ac:picMk id="36868" creationId="{00000000-0000-0000-0000-000000000000}"/>
          </ac:picMkLst>
        </pc:picChg>
      </pc:sldChg>
      <pc:sldChg chg="modSp mod">
        <pc:chgData name="En Lee" userId="535c8d000b4751fc" providerId="LiveId" clId="{4DFAC4BE-816F-43EB-99EC-708F7D715B08}" dt="2022-04-18T16:39:26.762" v="125" actId="20577"/>
        <pc:sldMkLst>
          <pc:docMk/>
          <pc:sldMk cId="0" sldId="275"/>
        </pc:sldMkLst>
        <pc:spChg chg="mod">
          <ac:chgData name="En Lee" userId="535c8d000b4751fc" providerId="LiveId" clId="{4DFAC4BE-816F-43EB-99EC-708F7D715B08}" dt="2022-04-18T16:39:13.271" v="113" actId="1076"/>
          <ac:spMkLst>
            <pc:docMk/>
            <pc:sldMk cId="0" sldId="275"/>
            <ac:spMk id="37891" creationId="{00000000-0000-0000-0000-000000000000}"/>
          </ac:spMkLst>
        </pc:spChg>
        <pc:spChg chg="mod">
          <ac:chgData name="En Lee" userId="535c8d000b4751fc" providerId="LiveId" clId="{4DFAC4BE-816F-43EB-99EC-708F7D715B08}" dt="2022-04-18T16:39:10.373" v="112" actId="1076"/>
          <ac:spMkLst>
            <pc:docMk/>
            <pc:sldMk cId="0" sldId="275"/>
            <ac:spMk id="37892" creationId="{00000000-0000-0000-0000-000000000000}"/>
          </ac:spMkLst>
        </pc:spChg>
        <pc:spChg chg="mod">
          <ac:chgData name="En Lee" userId="535c8d000b4751fc" providerId="LiveId" clId="{4DFAC4BE-816F-43EB-99EC-708F7D715B08}" dt="2022-04-18T16:39:26.762" v="125" actId="20577"/>
          <ac:spMkLst>
            <pc:docMk/>
            <pc:sldMk cId="0" sldId="275"/>
            <ac:spMk id="151556" creationId="{00000000-0000-0000-0000-000000000000}"/>
          </ac:spMkLst>
        </pc:spChg>
      </pc:sldChg>
      <pc:sldChg chg="del">
        <pc:chgData name="En Lee" userId="535c8d000b4751fc" providerId="LiveId" clId="{4DFAC4BE-816F-43EB-99EC-708F7D715B08}" dt="2022-04-18T16:07:05.797" v="61" actId="47"/>
        <pc:sldMkLst>
          <pc:docMk/>
          <pc:sldMk cId="0" sldId="276"/>
        </pc:sldMkLst>
      </pc:sldChg>
      <pc:sldChg chg="del">
        <pc:chgData name="En Lee" userId="535c8d000b4751fc" providerId="LiveId" clId="{4DFAC4BE-816F-43EB-99EC-708F7D715B08}" dt="2022-04-18T16:07:22.272" v="62" actId="47"/>
        <pc:sldMkLst>
          <pc:docMk/>
          <pc:sldMk cId="0" sldId="277"/>
        </pc:sldMkLst>
      </pc:sldChg>
      <pc:sldChg chg="del">
        <pc:chgData name="En Lee" userId="535c8d000b4751fc" providerId="LiveId" clId="{4DFAC4BE-816F-43EB-99EC-708F7D715B08}" dt="2022-04-18T16:07:24.398" v="63" actId="47"/>
        <pc:sldMkLst>
          <pc:docMk/>
          <pc:sldMk cId="0" sldId="278"/>
        </pc:sldMkLst>
      </pc:sldChg>
      <pc:sldChg chg="modSp del mod">
        <pc:chgData name="En Lee" userId="535c8d000b4751fc" providerId="LiveId" clId="{4DFAC4BE-816F-43EB-99EC-708F7D715B08}" dt="2022-04-18T16:08:05.327" v="66" actId="47"/>
        <pc:sldMkLst>
          <pc:docMk/>
          <pc:sldMk cId="0" sldId="279"/>
        </pc:sldMkLst>
        <pc:spChg chg="mod">
          <ac:chgData name="En Lee" userId="535c8d000b4751fc" providerId="LiveId" clId="{4DFAC4BE-816F-43EB-99EC-708F7D715B08}" dt="2022-04-18T16:07:42.231" v="65" actId="20577"/>
          <ac:spMkLst>
            <pc:docMk/>
            <pc:sldMk cId="0" sldId="279"/>
            <ac:spMk id="41987" creationId="{00000000-0000-0000-0000-000000000000}"/>
          </ac:spMkLst>
        </pc:spChg>
      </pc:sldChg>
      <pc:sldChg chg="del">
        <pc:chgData name="En Lee" userId="535c8d000b4751fc" providerId="LiveId" clId="{4DFAC4BE-816F-43EB-99EC-708F7D715B08}" dt="2022-04-18T16:08:07.249" v="67" actId="47"/>
        <pc:sldMkLst>
          <pc:docMk/>
          <pc:sldMk cId="0" sldId="280"/>
        </pc:sldMkLst>
      </pc:sldChg>
      <pc:sldChg chg="del">
        <pc:chgData name="En Lee" userId="535c8d000b4751fc" providerId="LiveId" clId="{4DFAC4BE-816F-43EB-99EC-708F7D715B08}" dt="2022-04-18T16:09:03.653" v="75" actId="47"/>
        <pc:sldMkLst>
          <pc:docMk/>
          <pc:sldMk cId="0" sldId="281"/>
        </pc:sldMkLst>
      </pc:sldChg>
      <pc:sldChg chg="del">
        <pc:chgData name="En Lee" userId="535c8d000b4751fc" providerId="LiveId" clId="{4DFAC4BE-816F-43EB-99EC-708F7D715B08}" dt="2022-04-18T16:09:01.744" v="74" actId="47"/>
        <pc:sldMkLst>
          <pc:docMk/>
          <pc:sldMk cId="0" sldId="282"/>
        </pc:sldMkLst>
      </pc:sldChg>
      <pc:sldChg chg="del">
        <pc:chgData name="En Lee" userId="535c8d000b4751fc" providerId="LiveId" clId="{4DFAC4BE-816F-43EB-99EC-708F7D715B08}" dt="2022-04-18T16:08:59.494" v="72" actId="47"/>
        <pc:sldMkLst>
          <pc:docMk/>
          <pc:sldMk cId="0" sldId="283"/>
        </pc:sldMkLst>
      </pc:sldChg>
      <pc:sldChg chg="del">
        <pc:chgData name="En Lee" userId="535c8d000b4751fc" providerId="LiveId" clId="{4DFAC4BE-816F-43EB-99EC-708F7D715B08}" dt="2022-04-18T16:08:58.774" v="71" actId="47"/>
        <pc:sldMkLst>
          <pc:docMk/>
          <pc:sldMk cId="0" sldId="284"/>
        </pc:sldMkLst>
      </pc:sldChg>
      <pc:sldChg chg="del">
        <pc:chgData name="En Lee" userId="535c8d000b4751fc" providerId="LiveId" clId="{4DFAC4BE-816F-43EB-99EC-708F7D715B08}" dt="2022-04-18T16:08:57.993" v="70" actId="47"/>
        <pc:sldMkLst>
          <pc:docMk/>
          <pc:sldMk cId="0" sldId="285"/>
        </pc:sldMkLst>
      </pc:sldChg>
      <pc:sldChg chg="del">
        <pc:chgData name="En Lee" userId="535c8d000b4751fc" providerId="LiveId" clId="{4DFAC4BE-816F-43EB-99EC-708F7D715B08}" dt="2022-04-18T16:08:09.360" v="68" actId="47"/>
        <pc:sldMkLst>
          <pc:docMk/>
          <pc:sldMk cId="0" sldId="286"/>
        </pc:sldMkLst>
      </pc:sldChg>
      <pc:sldChg chg="del">
        <pc:chgData name="En Lee" userId="535c8d000b4751fc" providerId="LiveId" clId="{4DFAC4BE-816F-43EB-99EC-708F7D715B08}" dt="2022-04-18T16:09:01.025" v="73" actId="47"/>
        <pc:sldMkLst>
          <pc:docMk/>
          <pc:sldMk cId="0" sldId="287"/>
        </pc:sldMkLst>
      </pc:sldChg>
      <pc:sldChg chg="del">
        <pc:chgData name="En Lee" userId="535c8d000b4751fc" providerId="LiveId" clId="{4DFAC4BE-816F-43EB-99EC-708F7D715B08}" dt="2022-04-18T16:08:56.946" v="69" actId="47"/>
        <pc:sldMkLst>
          <pc:docMk/>
          <pc:sldMk cId="0" sldId="289"/>
        </pc:sldMkLst>
      </pc:sldChg>
      <pc:sldChg chg="modSp mod">
        <pc:chgData name="En Lee" userId="535c8d000b4751fc" providerId="LiveId" clId="{4DFAC4BE-816F-43EB-99EC-708F7D715B08}" dt="2022-04-18T16:34:20.817" v="79" actId="255"/>
        <pc:sldMkLst>
          <pc:docMk/>
          <pc:sldMk cId="1092990962" sldId="291"/>
        </pc:sldMkLst>
        <pc:spChg chg="mod">
          <ac:chgData name="En Lee" userId="535c8d000b4751fc" providerId="LiveId" clId="{4DFAC4BE-816F-43EB-99EC-708F7D715B08}" dt="2022-04-18T16:01:48.261" v="17" actId="255"/>
          <ac:spMkLst>
            <pc:docMk/>
            <pc:sldMk cId="1092990962" sldId="291"/>
            <ac:spMk id="87042" creationId="{00000000-0000-0000-0000-000000000000}"/>
          </ac:spMkLst>
        </pc:spChg>
        <pc:spChg chg="mod">
          <ac:chgData name="En Lee" userId="535c8d000b4751fc" providerId="LiveId" clId="{4DFAC4BE-816F-43EB-99EC-708F7D715B08}" dt="2022-04-18T16:34:20.817" v="79" actId="255"/>
          <ac:spMkLst>
            <pc:docMk/>
            <pc:sldMk cId="1092990962" sldId="291"/>
            <ac:spMk id="87043" creationId="{00000000-0000-0000-0000-000000000000}"/>
          </ac:spMkLst>
        </pc:spChg>
      </pc:sldChg>
      <pc:sldChg chg="modSp mod">
        <pc:chgData name="En Lee" userId="535c8d000b4751fc" providerId="LiveId" clId="{4DFAC4BE-816F-43EB-99EC-708F7D715B08}" dt="2022-04-18T16:34:29.446" v="80" actId="255"/>
        <pc:sldMkLst>
          <pc:docMk/>
          <pc:sldMk cId="1556163910" sldId="292"/>
        </pc:sldMkLst>
        <pc:spChg chg="mod">
          <ac:chgData name="En Lee" userId="535c8d000b4751fc" providerId="LiveId" clId="{4DFAC4BE-816F-43EB-99EC-708F7D715B08}" dt="2022-04-18T16:02:02.971" v="19" actId="14100"/>
          <ac:spMkLst>
            <pc:docMk/>
            <pc:sldMk cId="1556163910" sldId="292"/>
            <ac:spMk id="87042" creationId="{00000000-0000-0000-0000-000000000000}"/>
          </ac:spMkLst>
        </pc:spChg>
        <pc:spChg chg="mod">
          <ac:chgData name="En Lee" userId="535c8d000b4751fc" providerId="LiveId" clId="{4DFAC4BE-816F-43EB-99EC-708F7D715B08}" dt="2022-04-18T16:34:29.446" v="80" actId="255"/>
          <ac:spMkLst>
            <pc:docMk/>
            <pc:sldMk cId="1556163910" sldId="292"/>
            <ac:spMk id="87043" creationId="{00000000-0000-0000-0000-000000000000}"/>
          </ac:spMkLst>
        </pc:spChg>
      </pc:sldChg>
      <pc:sldChg chg="modSp mod ord">
        <pc:chgData name="En Lee" userId="535c8d000b4751fc" providerId="LiveId" clId="{4DFAC4BE-816F-43EB-99EC-708F7D715B08}" dt="2022-04-18T16:45:23.273" v="143"/>
        <pc:sldMkLst>
          <pc:docMk/>
          <pc:sldMk cId="2149592774" sldId="293"/>
        </pc:sldMkLst>
        <pc:spChg chg="mod">
          <ac:chgData name="En Lee" userId="535c8d000b4751fc" providerId="LiveId" clId="{4DFAC4BE-816F-43EB-99EC-708F7D715B08}" dt="2022-04-18T16:02:22.088" v="22" actId="14100"/>
          <ac:spMkLst>
            <pc:docMk/>
            <pc:sldMk cId="2149592774" sldId="293"/>
            <ac:spMk id="87042" creationId="{00000000-0000-0000-0000-000000000000}"/>
          </ac:spMkLst>
        </pc:spChg>
        <pc:spChg chg="mod">
          <ac:chgData name="En Lee" userId="535c8d000b4751fc" providerId="LiveId" clId="{4DFAC4BE-816F-43EB-99EC-708F7D715B08}" dt="2022-04-18T16:02:31.045" v="23" actId="255"/>
          <ac:spMkLst>
            <pc:docMk/>
            <pc:sldMk cId="2149592774" sldId="293"/>
            <ac:spMk id="87043" creationId="{00000000-0000-0000-0000-000000000000}"/>
          </ac:spMkLst>
        </pc:spChg>
      </pc:sldChg>
      <pc:sldChg chg="modSp mod ord">
        <pc:chgData name="En Lee" userId="535c8d000b4751fc" providerId="LiveId" clId="{4DFAC4BE-816F-43EB-99EC-708F7D715B08}" dt="2022-04-18T16:45:23.273" v="143"/>
        <pc:sldMkLst>
          <pc:docMk/>
          <pc:sldMk cId="2340960264" sldId="294"/>
        </pc:sldMkLst>
        <pc:spChg chg="mod">
          <ac:chgData name="En Lee" userId="535c8d000b4751fc" providerId="LiveId" clId="{4DFAC4BE-816F-43EB-99EC-708F7D715B08}" dt="2022-04-18T16:02:47.313" v="24" actId="14100"/>
          <ac:spMkLst>
            <pc:docMk/>
            <pc:sldMk cId="2340960264" sldId="294"/>
            <ac:spMk id="87043" creationId="{00000000-0000-0000-0000-000000000000}"/>
          </ac:spMkLst>
        </pc:spChg>
      </pc:sldChg>
      <pc:sldChg chg="delSp modSp mod ord">
        <pc:chgData name="En Lee" userId="535c8d000b4751fc" providerId="LiveId" clId="{4DFAC4BE-816F-43EB-99EC-708F7D715B08}" dt="2022-04-18T16:47:48.589" v="262" actId="207"/>
        <pc:sldMkLst>
          <pc:docMk/>
          <pc:sldMk cId="3303467920" sldId="295"/>
        </pc:sldMkLst>
        <pc:spChg chg="del">
          <ac:chgData name="En Lee" userId="535c8d000b4751fc" providerId="LiveId" clId="{4DFAC4BE-816F-43EB-99EC-708F7D715B08}" dt="2022-04-18T16:46:26.151" v="144" actId="478"/>
          <ac:spMkLst>
            <pc:docMk/>
            <pc:sldMk cId="3303467920" sldId="295"/>
            <ac:spMk id="3" creationId="{C4BE715B-FFDE-4489-AC35-ACF9BD4ACC06}"/>
          </ac:spMkLst>
        </pc:spChg>
        <pc:spChg chg="mod">
          <ac:chgData name="En Lee" userId="535c8d000b4751fc" providerId="LiveId" clId="{4DFAC4BE-816F-43EB-99EC-708F7D715B08}" dt="2022-04-18T16:47:48.589" v="262" actId="207"/>
          <ac:spMkLst>
            <pc:docMk/>
            <pc:sldMk cId="3303467920" sldId="295"/>
            <ac:spMk id="87043" creationId="{00000000-0000-0000-0000-000000000000}"/>
          </ac:spMkLst>
        </pc:spChg>
      </pc:sldChg>
      <pc:sldMasterChg chg="setBg delSldLayout">
        <pc:chgData name="En Lee" userId="535c8d000b4751fc" providerId="LiveId" clId="{4DFAC4BE-816F-43EB-99EC-708F7D715B08}" dt="2022-04-18T16:16:43.198" v="78"/>
        <pc:sldMasterMkLst>
          <pc:docMk/>
          <pc:sldMasterMk cId="0" sldId="2147483666"/>
        </pc:sldMasterMkLst>
        <pc:sldLayoutChg chg="del">
          <pc:chgData name="En Lee" userId="535c8d000b4751fc" providerId="LiveId" clId="{4DFAC4BE-816F-43EB-99EC-708F7D715B08}" dt="2022-04-18T16:09:01.744" v="74" actId="47"/>
          <pc:sldLayoutMkLst>
            <pc:docMk/>
            <pc:sldMasterMk cId="0" sldId="2147483666"/>
            <pc:sldLayoutMk cId="0" sldId="2147483681"/>
          </pc:sldLayoutMkLst>
        </pc:sldLayoutChg>
        <pc:sldLayoutChg chg="del">
          <pc:chgData name="En Lee" userId="535c8d000b4751fc" providerId="LiveId" clId="{4DFAC4BE-816F-43EB-99EC-708F7D715B08}" dt="2022-04-18T16:08:56.946" v="69" actId="47"/>
          <pc:sldLayoutMkLst>
            <pc:docMk/>
            <pc:sldMasterMk cId="0" sldId="2147483666"/>
            <pc:sldLayoutMk cId="0" sldId="214748368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421D8-A69B-4975-8877-09FA9D19313C}" type="datetimeFigureOut">
              <a:rPr lang="ru-RU" smtClean="0"/>
              <a:t>21.04.2022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D30DE-DD88-4F98-B740-2925BAFC2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98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726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790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889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0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455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512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9163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831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385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224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05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85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56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229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70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07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1D30DE-DD88-4F98-B740-2925BAFC230B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9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27A6D-F688-4395-8B35-DEEA7C6776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FFD6FB-A062-458E-9ED8-FA911ED7C85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1153-59B4-4436-A102-BBB724480C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4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6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notesSlides/notesSlide17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25.png" Type="http://schemas.openxmlformats.org/officeDocument/2006/relationships/image"/><Relationship Id="rId4" Target="../media/image24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476672"/>
            <a:ext cx="7499176" cy="453650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Приоритеты взаимоотношений в семейной системе</a:t>
            </a:r>
            <a:endParaRPr lang="ru-RU" altLang="ru-RU" sz="6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5496" y="5301209"/>
            <a:ext cx="9144000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altLang="ru-RU" sz="1600" i="1" dirty="0"/>
              <a:t>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</a:t>
            </a:r>
          </a:p>
          <a:p>
            <a:pPr marL="0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социальной работе ГБУ ЦССВ «Радуга» Осьмина Н.А.</a:t>
            </a:r>
          </a:p>
          <a:p>
            <a:pPr marL="0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 ГБУ ЦССВ «Радуга»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Дорогунцева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А.В.</a:t>
            </a:r>
          </a:p>
          <a:p>
            <a:pPr marL="0" indent="0" algn="ctr">
              <a:buNone/>
            </a:pPr>
            <a:r>
              <a:rPr lang="ru-RU" altLang="ru-RU" sz="1600" i="1" dirty="0"/>
              <a:t>Москва 2022 г.</a:t>
            </a:r>
          </a:p>
        </p:txBody>
      </p:sp>
    </p:spTree>
    <p:extLst>
      <p:ext uri="{BB962C8B-B14F-4D97-AF65-F5344CB8AC3E}">
        <p14:creationId xmlns:p14="http://schemas.microsoft.com/office/powerpoint/2010/main" val="11801743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ребенка 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проявление такой родительской любви, когда ребенок понимает, что его любят несмотря ни на что.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ребенка – значит любить его не за отметку в дневнике или убранную без напоминания постель, а за сам факт его существования в этом мире!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настоящего или истинного принятия лежит значимость ребенка.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5E41D1-155D-4507-BC70-224D5EDB453D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2348879"/>
            <a:ext cx="4267200" cy="347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ребенка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признание его значительности в существовании семьи. 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Краеугольным камнем хороших отношений ребенка с родителями является 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его признание родителями.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C1AA4BC7-689C-460D-B3B7-98E8D036380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2838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4464F6-F71F-4554-A481-90E722947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382" y="2492895"/>
            <a:ext cx="4347437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891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 ребенка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 fontScale="925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сохранение у ребенка чувства собственного достоинства и уверенности в себе, в своих силах. Со стороны родителей – это безграничная вера в то, что ребенок оправдает их ожидания. Если родители признают значимость своего ребенка, то они стараются подчеркнуть его достоинства. 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C1AA4BC7-689C-460D-B3B7-98E8D036380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28380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B03CF7D-1BFC-41E1-A9B9-7D631BB344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420888"/>
            <a:ext cx="4361535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111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Родительская любовь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способность ценить в ребенке все его лучшие стороны и помнить, что порой за кажущимися недостатками скрываются настоящие достоинства, которые впоследствии обязательно смогут раскрыться, если помочь ребенку в этом.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12C1517-973A-4B7B-B6EF-AC65B0F3C65A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77" y="2492896"/>
            <a:ext cx="431176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743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значит в любую минуту найти в себе силы отложить свои дела, чтобы пообщаться с ребенком. Нельзя отмахиваться, нельзя списывать на занятость, нельзя переносить на «потом». 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94EC017-28D9-43ED-BE94-F6E392D65E3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48E6CE0-B0E9-48FB-9B29-47B4D7A5FF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691" y="2492896"/>
            <a:ext cx="4367714" cy="310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2348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Собственная ответственность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 воспитывайте детей, все равно они будут похожи на Вас.  Воспитывайте себя» - гласит известная английская пословица.  Ответственность ребенка – это зеркальное отражение  ответственности его родителей за свои поступки и слова. 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94EC017-28D9-43ED-BE94-F6E392D65E3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B365A0A8-E961-4B2D-A84F-11D1D1ACD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66305" y="2679192"/>
            <a:ext cx="4569290" cy="334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25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866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4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Авторитетность родителей</a:t>
            </a:r>
            <a:endParaRPr lang="ru-RU" altLang="ru-RU" sz="4000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314813" y="1988840"/>
            <a:ext cx="4176464" cy="4577060"/>
          </a:xfrm>
        </p:spPr>
        <p:txBody>
          <a:bodyPr>
            <a:normAutofit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sz="2000" b="1" dirty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глазах ребенка – это прежде всего желание ребенка говорить родителям правду, какой бы горькой для родителей она не была. 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Авторитет родителей намного зависит от того, на сколько они сами умеют прощать и просить прощения.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894EC017-28D9-43ED-BE94-F6E392D65E3E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A2833AF-137A-48CF-8567-5EF85E347F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277" y="2679192"/>
            <a:ext cx="4592312" cy="344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86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74191F-54B5-4377-B690-CA22684A3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разрушающие отношения между родителями и детьми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718336F3-B19B-415A-B69A-F55A80F02DC1}"/>
              </a:ext>
            </a:extLst>
          </p:cNvPr>
          <p:cNvSpPr/>
          <p:nvPr/>
        </p:nvSpPr>
        <p:spPr>
          <a:xfrm>
            <a:off x="3463862" y="3725995"/>
            <a:ext cx="2376263" cy="12527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РАЗРУШЕНИЕ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A0E48DB-D901-466A-AE23-51D31797EAFB}"/>
              </a:ext>
            </a:extLst>
          </p:cNvPr>
          <p:cNvSpPr/>
          <p:nvPr/>
        </p:nvSpPr>
        <p:spPr>
          <a:xfrm>
            <a:off x="676655" y="1992244"/>
            <a:ext cx="1758433" cy="1252728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одобряют и не защищают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8FA6A3BA-B9CD-4188-AC4C-7FACA2945A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84096" y="3429000"/>
            <a:ext cx="3822192" cy="3447288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F2E65ABD-0C72-45EC-B85B-B9A3D3E03AAA}"/>
              </a:ext>
            </a:extLst>
          </p:cNvPr>
          <p:cNvSpPr/>
          <p:nvPr/>
        </p:nvSpPr>
        <p:spPr>
          <a:xfrm>
            <a:off x="584096" y="5341616"/>
            <a:ext cx="1709695" cy="12527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Критикуют каждый шаг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6A71F916-78BB-4F92-912E-78359BCB80B8}"/>
              </a:ext>
            </a:extLst>
          </p:cNvPr>
          <p:cNvSpPr/>
          <p:nvPr/>
        </p:nvSpPr>
        <p:spPr>
          <a:xfrm>
            <a:off x="5131372" y="5337602"/>
            <a:ext cx="1584380" cy="12527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Реализуют  свои амбиции за счет ребенка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7FBD5C76-8530-4BD2-917D-86AFBBFCF4F8}"/>
              </a:ext>
            </a:extLst>
          </p:cNvPr>
          <p:cNvSpPr/>
          <p:nvPr/>
        </p:nvSpPr>
        <p:spPr>
          <a:xfrm>
            <a:off x="7036939" y="5337602"/>
            <a:ext cx="1584380" cy="12442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Возлагают сильно много обязанностей</a:t>
            </a:r>
          </a:p>
        </p:txBody>
      </p:sp>
      <p:sp>
        <p:nvSpPr>
          <p:cNvPr id="15" name="Прямоугольник: скругленные углы 14">
            <a:extLst>
              <a:ext uri="{FF2B5EF4-FFF2-40B4-BE49-F238E27FC236}">
                <a16:creationId xmlns:a16="http://schemas.microsoft.com/office/drawing/2014/main" id="{CCCE82AF-D380-411D-BCFA-AE823BBB9F82}"/>
              </a:ext>
            </a:extLst>
          </p:cNvPr>
          <p:cNvSpPr/>
          <p:nvPr/>
        </p:nvSpPr>
        <p:spPr>
          <a:xfrm>
            <a:off x="7020272" y="3763888"/>
            <a:ext cx="1655330" cy="1177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Чрезмерно опекают и контролируют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03A2F5AC-4106-4109-B3E2-5D86F326AE9E}"/>
              </a:ext>
            </a:extLst>
          </p:cNvPr>
          <p:cNvSpPr/>
          <p:nvPr/>
        </p:nvSpPr>
        <p:spPr>
          <a:xfrm>
            <a:off x="7236296" y="1985450"/>
            <a:ext cx="1385023" cy="12527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Наказывают молчанием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7A2F3093-D7A6-4566-B972-13241A5CAC41}"/>
              </a:ext>
            </a:extLst>
          </p:cNvPr>
          <p:cNvSpPr/>
          <p:nvPr/>
        </p:nvSpPr>
        <p:spPr>
          <a:xfrm>
            <a:off x="5172538" y="1977367"/>
            <a:ext cx="1543214" cy="1300057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уважают личное пространство</a:t>
            </a: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926C8FB9-56B9-46B6-ACD2-15926F36D9B8}"/>
              </a:ext>
            </a:extLst>
          </p:cNvPr>
          <p:cNvSpPr/>
          <p:nvPr/>
        </p:nvSpPr>
        <p:spPr>
          <a:xfrm>
            <a:off x="3018874" y="1966703"/>
            <a:ext cx="1633120" cy="131072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Манипулируют и требуют много внимания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AD84A335-4A63-4FF5-8931-AAF0211F4B17}"/>
              </a:ext>
            </a:extLst>
          </p:cNvPr>
          <p:cNvSpPr/>
          <p:nvPr/>
        </p:nvSpPr>
        <p:spPr>
          <a:xfrm>
            <a:off x="584096" y="3789040"/>
            <a:ext cx="16116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Запугивают и ведут себя непредсказуемо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371DFE8B-1A3D-4272-9716-AB34ACA0EA2A}"/>
              </a:ext>
            </a:extLst>
          </p:cNvPr>
          <p:cNvSpPr/>
          <p:nvPr/>
        </p:nvSpPr>
        <p:spPr>
          <a:xfrm>
            <a:off x="3018874" y="5341616"/>
            <a:ext cx="1547709" cy="12527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Запрещают выражать эмоции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D318D502-A64E-4526-96AB-E8AB08FBD616}"/>
              </a:ext>
            </a:extLst>
          </p:cNvPr>
          <p:cNvCxnSpPr>
            <a:cxnSpLocks/>
          </p:cNvCxnSpPr>
          <p:nvPr/>
        </p:nvCxnSpPr>
        <p:spPr>
          <a:xfrm>
            <a:off x="2293791" y="4365104"/>
            <a:ext cx="8380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C936EAA-A816-4808-8667-E2F7BD1D960C}"/>
              </a:ext>
            </a:extLst>
          </p:cNvPr>
          <p:cNvCxnSpPr>
            <a:cxnSpLocks/>
          </p:cNvCxnSpPr>
          <p:nvPr/>
        </p:nvCxnSpPr>
        <p:spPr>
          <a:xfrm>
            <a:off x="2435088" y="3277424"/>
            <a:ext cx="912776" cy="655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283D094D-F001-4FE3-9379-4BF2E940BC5B}"/>
              </a:ext>
            </a:extLst>
          </p:cNvPr>
          <p:cNvCxnSpPr>
            <a:cxnSpLocks/>
          </p:cNvCxnSpPr>
          <p:nvPr/>
        </p:nvCxnSpPr>
        <p:spPr>
          <a:xfrm>
            <a:off x="4044177" y="3336986"/>
            <a:ext cx="144016" cy="296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>
            <a:extLst>
              <a:ext uri="{FF2B5EF4-FFF2-40B4-BE49-F238E27FC236}">
                <a16:creationId xmlns:a16="http://schemas.microsoft.com/office/drawing/2014/main" id="{47EBF467-C1B2-4B9D-A405-E3C385961D3A}"/>
              </a:ext>
            </a:extLst>
          </p:cNvPr>
          <p:cNvCxnSpPr>
            <a:cxnSpLocks/>
          </p:cNvCxnSpPr>
          <p:nvPr/>
        </p:nvCxnSpPr>
        <p:spPr>
          <a:xfrm flipH="1">
            <a:off x="5417448" y="3429000"/>
            <a:ext cx="234672" cy="1974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A48CB895-54DB-4704-8562-5CD87415CD66}"/>
              </a:ext>
            </a:extLst>
          </p:cNvPr>
          <p:cNvCxnSpPr>
            <a:cxnSpLocks/>
          </p:cNvCxnSpPr>
          <p:nvPr/>
        </p:nvCxnSpPr>
        <p:spPr>
          <a:xfrm flipH="1">
            <a:off x="6030102" y="3244972"/>
            <a:ext cx="1134186" cy="688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>
            <a:extLst>
              <a:ext uri="{FF2B5EF4-FFF2-40B4-BE49-F238E27FC236}">
                <a16:creationId xmlns:a16="http://schemas.microsoft.com/office/drawing/2014/main" id="{4AB3081E-F466-43EC-91BC-D710398307AD}"/>
              </a:ext>
            </a:extLst>
          </p:cNvPr>
          <p:cNvCxnSpPr>
            <a:cxnSpLocks/>
          </p:cNvCxnSpPr>
          <p:nvPr/>
        </p:nvCxnSpPr>
        <p:spPr>
          <a:xfrm flipH="1">
            <a:off x="6211521" y="4352359"/>
            <a:ext cx="696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>
            <a:extLst>
              <a:ext uri="{FF2B5EF4-FFF2-40B4-BE49-F238E27FC236}">
                <a16:creationId xmlns:a16="http://schemas.microsoft.com/office/drawing/2014/main" id="{64A24916-FBAA-4AF5-927B-B3881A5471B6}"/>
              </a:ext>
            </a:extLst>
          </p:cNvPr>
          <p:cNvCxnSpPr>
            <a:cxnSpLocks/>
          </p:cNvCxnSpPr>
          <p:nvPr/>
        </p:nvCxnSpPr>
        <p:spPr>
          <a:xfrm flipV="1">
            <a:off x="2293791" y="4808628"/>
            <a:ext cx="1170071" cy="528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>
            <a:extLst>
              <a:ext uri="{FF2B5EF4-FFF2-40B4-BE49-F238E27FC236}">
                <a16:creationId xmlns:a16="http://schemas.microsoft.com/office/drawing/2014/main" id="{E4968D72-654A-43F4-9E19-2C7A1BD9F4AB}"/>
              </a:ext>
            </a:extLst>
          </p:cNvPr>
          <p:cNvCxnSpPr>
            <a:cxnSpLocks/>
          </p:cNvCxnSpPr>
          <p:nvPr/>
        </p:nvCxnSpPr>
        <p:spPr>
          <a:xfrm flipV="1">
            <a:off x="3740454" y="4978723"/>
            <a:ext cx="375731" cy="316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>
            <a:extLst>
              <a:ext uri="{FF2B5EF4-FFF2-40B4-BE49-F238E27FC236}">
                <a16:creationId xmlns:a16="http://schemas.microsoft.com/office/drawing/2014/main" id="{5E57CD57-373B-4D9C-9580-13B27BD65D0F}"/>
              </a:ext>
            </a:extLst>
          </p:cNvPr>
          <p:cNvCxnSpPr>
            <a:cxnSpLocks/>
          </p:cNvCxnSpPr>
          <p:nvPr/>
        </p:nvCxnSpPr>
        <p:spPr>
          <a:xfrm flipH="1" flipV="1">
            <a:off x="5534784" y="4918298"/>
            <a:ext cx="388778" cy="357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>
            <a:extLst>
              <a:ext uri="{FF2B5EF4-FFF2-40B4-BE49-F238E27FC236}">
                <a16:creationId xmlns:a16="http://schemas.microsoft.com/office/drawing/2014/main" id="{3B300422-BD42-48D3-8AFF-7144D14A9CE5}"/>
              </a:ext>
            </a:extLst>
          </p:cNvPr>
          <p:cNvCxnSpPr>
            <a:cxnSpLocks/>
          </p:cNvCxnSpPr>
          <p:nvPr/>
        </p:nvCxnSpPr>
        <p:spPr>
          <a:xfrm flipH="1" flipV="1">
            <a:off x="6141336" y="4722108"/>
            <a:ext cx="878936" cy="553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162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34450" cy="136815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rgbClr val="0000FF"/>
                </a:solidFill>
                <a:effectLst/>
                <a:latin typeface="Arial" panose="020B0604020202020204" pitchFamily="34" charset="0"/>
              </a:rPr>
              <a:t>Пока вы ссоритесь, любовь ещё жива. </a:t>
            </a:r>
            <a:endParaRPr lang="ru-RU" alt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1772816"/>
            <a:ext cx="8466906" cy="453650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помнить, что боль от конфликта с членами семьи косвенно доказывает, что </a:t>
            </a:r>
            <a:r>
              <a:rPr lang="ru-RU" sz="20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пока мы злимся и обижаемся на близких, мы всё ещё продолжаем любить их, и нам хочется уважать, но конфликт мешает этому. И именно от этого нам особенно больно. </a:t>
            </a:r>
          </a:p>
          <a:p>
            <a:pPr algn="just">
              <a:lnSpc>
                <a:spcPct val="150000"/>
              </a:lnSpc>
            </a:pPr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семейной системе невозможно победить другого.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что, когда ему плохо, то плохо и всем другим, в том числе и самому "победителю". Ведь все в системе взаимосвязаны, все являются одним большим целым.</a:t>
            </a:r>
          </a:p>
          <a:p>
            <a:pPr algn="just">
              <a:lnSpc>
                <a:spcPct val="150000"/>
              </a:lnSpc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 всегда помнить, что </a:t>
            </a:r>
            <a:r>
              <a:rPr lang="ru-RU" sz="20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воевать с членом семейной системы - это все равно, что воевать с самим собой.</a:t>
            </a:r>
            <a:r>
              <a:rPr lang="ru-RU" sz="20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такой войне победителей нет.  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ru-RU" sz="2000" b="1" i="1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4679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193022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семейной системы всегда лежит позитивная взаимосвязь между её элементами. Приоритеты взаимоотношений в семейной системе - любовь и уважение.   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1916832"/>
            <a:ext cx="5328592" cy="466653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 этого принципа следует, что 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проблемные ситуации в семейной системе возникают из-за нарушения позитивных взаимосвязей в виде взаимной любви и уважения</a:t>
            </a: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Следовательно, 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решить проблемную ситуацию, нужно вернуться к позитивной взаимосвязи, которая изначально была в семейной системе</a:t>
            </a: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0" i="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Здесь 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 сделать акцент не на том, что в другом не нравится, а на том, что хочется получить от другого</a:t>
            </a:r>
            <a:r>
              <a:rPr lang="ru-RU" sz="18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AA9BE73-4E31-43F1-A941-5A5050B02231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030" y="2256408"/>
            <a:ext cx="3148420" cy="4412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59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292100"/>
            <a:ext cx="7499176" cy="256083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колыбель духовного рождения человека. Многогранность отношений между ее членами, открытость и непосредственность чувств, которые они испытывают друг к другу, количество разнообразных форм проявления этих чувств, живая реакция на мельчайшие детали поведения детей – все это образует максимально благоприятную среду для эмоционального и морального формирования новой неповторимой личности. 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3645024"/>
            <a:ext cx="4608512" cy="230425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/>
              <a:t> 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объединяет людей общими интересами, общей жизнью, общими радостями, общими невзгодами. Когда все члены семьи делят между собой все хлопоты, ребенок не вырастает эгоистом.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E106DC09-8932-4643-83DC-98EBD3B8DE5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08514"/>
            <a:ext cx="3888432" cy="348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благополучного родителя   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96541" y="980728"/>
            <a:ext cx="8208912" cy="5530626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времени родители проведут со своим ребенком в его детстве и юности, тем больше шансов у престарелых родителей видеть взрослых детей в отцовском доме.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меньше родители будут использовать в общении с собственным ребенком угрозы и наказания, тем больше вероятность принятия взрослыми детьми права на спокойную старость их родителей.</a:t>
            </a:r>
          </a:p>
          <a:p>
            <a:pPr algn="ctr">
              <a:lnSpc>
                <a:spcPct val="150000"/>
              </a:lnSpc>
            </a:pP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чаще родители используют в воспитании собственных детей упреки и напоминания о неблаговидных поступках, тем больше вероятность того, что любая немощ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ь престарелого родителя будет замечена и подчеркнуто продемонстрирована взрослым ребенком.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293FB25-718E-4905-AB1C-B7A3C9577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17031"/>
            <a:ext cx="5832648" cy="3055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3320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благополучного родителя   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09550" y="980728"/>
            <a:ext cx="8724900" cy="560263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раньше родители научаться проявлять терпение и терпимость по отношению к ребенку в детстве, тем больше шансов у состаривши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хся родителей почувствовать по отношению к себе проявление терпения и терпимости.</a:t>
            </a:r>
          </a:p>
          <a:p>
            <a:pPr algn="ctr">
              <a:lnSpc>
                <a:spcPct val="150000"/>
              </a:lnSpc>
            </a:pP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Хамство и грубость детства практически всегда возвращаются неуютной и оби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женной старостью, очень грустной и очень тоскливой.</a:t>
            </a:r>
          </a:p>
          <a:p>
            <a:pPr algn="ctr">
              <a:lnSpc>
                <a:spcPct val="150000"/>
              </a:lnSpc>
            </a:pP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родители привлекают своих детей к обсуждению жизненно важных вопросов своей семьи, тем больше шансов у престарелых родителей быть в гуще событий жизни своих взрослых детей</a:t>
            </a:r>
          </a:p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которые хотят иметь детей, должны задать себе вопрос не только о том, какого ребенка они хотят себе вырастить, но и о том, какой они представляют себе свою старость.</a:t>
            </a:r>
            <a:endParaRPr lang="ru-RU" sz="1400" b="1" i="0" dirty="0"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38866FE-B953-4F10-A3EC-65413F998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314" y="4407968"/>
            <a:ext cx="4339372" cy="243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344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РОДИТЕЛЬ!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09550" y="980728"/>
            <a:ext cx="8724900" cy="244827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 свое дитя!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слепо.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потакая его капризам, а требовательно и нежно, воспитывая личность</a:t>
            </a:r>
            <a:r>
              <a:rPr lang="ru-RU" sz="40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E76EC9-9A95-4C0F-AAE4-D7B7FC722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52883"/>
            <a:ext cx="583997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55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>
            <a:extLst>
              <a:ext uri="{FF2B5EF4-FFF2-40B4-BE49-F238E27FC236}">
                <a16:creationId xmlns:a16="http://schemas.microsoft.com/office/drawing/2014/main" id="{76055A0C-687B-4648-9E46-67A71740A7F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6469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РОДИТЕЛЬ!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09550" y="980728"/>
            <a:ext cx="8724900" cy="244827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 свое дитя!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слепо.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потакая его капризам, а требовательно и нежно, воспитывая личность</a:t>
            </a:r>
            <a:r>
              <a:rPr lang="ru-RU" sz="40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E76EC9-9A95-4C0F-AAE4-D7B7FC722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52883"/>
            <a:ext cx="583997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20B2FE1-4559-4E86-B2D4-5ADE9549FD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33"/>
            <a:ext cx="9144000" cy="683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690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РОДИТЕЛЬ!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209550" y="980728"/>
            <a:ext cx="8724900" cy="2448272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Люби свое дитя!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не слепо.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2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потакая его капризам, а требовательно и нежно, воспитывая личность</a:t>
            </a:r>
            <a:r>
              <a:rPr lang="ru-RU" sz="4000" b="1" i="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EE76EC9-9A95-4C0F-AAE4-D7B7FC722F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52883"/>
            <a:ext cx="583997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8B7BED-465A-465A-A411-61BB6B1E4F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33"/>
            <a:ext cx="9144000" cy="685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255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74638"/>
            <a:ext cx="8466906" cy="994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РОДИТЕЛЬ!</a:t>
            </a:r>
            <a:endParaRPr lang="ru-RU" altLang="ru-RU" sz="2800" b="1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1B9361A-3AB6-40E7-B93C-8B8070E2FFD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159690" cy="3427052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69A17CB-A4B6-4747-9A5C-67E16EF80C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689" y="188640"/>
            <a:ext cx="4998788" cy="666936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B7E3DCB-7D16-491B-B6AE-C06BFEFA11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50208"/>
            <a:ext cx="4159690" cy="340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54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292100"/>
            <a:ext cx="7499176" cy="9046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система</a:t>
            </a:r>
          </a:p>
        </p:txBody>
      </p:sp>
      <p:pic>
        <p:nvPicPr>
          <p:cNvPr id="17411" name="Picture 7" descr="family_0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2564904"/>
            <a:ext cx="3963630" cy="3168351"/>
          </a:xfrm>
        </p:spPr>
      </p:pic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4904"/>
            <a:ext cx="4392488" cy="367240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400" dirty="0"/>
              <a:t>   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Семейная система - это группа людей, связанная общим местом проживания, совместным хозяйством, </a:t>
            </a:r>
          </a:p>
          <a:p>
            <a:pPr eaLnBrk="1" hangingPunct="1"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а главное - взаимоотношениями.</a:t>
            </a:r>
          </a:p>
          <a:p>
            <a:pPr eaLnBrk="1" hangingPunct="1">
              <a:buFontTx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Я. Варга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671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74638"/>
            <a:ext cx="8250882" cy="193022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 любая система, семейная система имеет свои законы.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467544" y="2204864"/>
            <a:ext cx="8352928" cy="4378498"/>
          </a:xfrm>
        </p:spPr>
        <p:txBody>
          <a:bodyPr>
            <a:noAutofit/>
          </a:bodyPr>
          <a:lstStyle/>
          <a:p>
            <a:pPr marL="82296" indent="0" algn="ctr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Законы семейной системы: </a:t>
            </a:r>
          </a:p>
          <a:p>
            <a:pPr marL="425196" indent="-342900">
              <a:lnSpc>
                <a:spcPct val="90000"/>
              </a:lnSpc>
              <a:defRPr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развития.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alt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семейная система должна пройти свой жизненный цикл. Жизненный цикл семьи - это некая последовательность смены событий и стадий, которые проходит любая семья.</a:t>
            </a:r>
          </a:p>
          <a:p>
            <a:pPr marL="365760" indent="-283464" eaLnBrk="1" fontAlgn="auto" hangingPunct="1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ru-RU" altLang="ru-RU" sz="1800" dirty="0"/>
          </a:p>
          <a:p>
            <a:pPr marL="368046" indent="-285750">
              <a:lnSpc>
                <a:spcPct val="90000"/>
              </a:lnSpc>
              <a:defRPr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гомеостаза.</a:t>
            </a:r>
          </a:p>
          <a:p>
            <a:pPr marL="82296" indent="0">
              <a:lnSpc>
                <a:spcPct val="90000"/>
              </a:lnSpc>
              <a:buNone/>
              <a:defRPr/>
            </a:pP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Всякая система стремится к постоянству, к стабильности. Для семьи это         означает, что она в каждый данный момент времени своего существования стремится сохранить </a:t>
            </a:r>
            <a:r>
              <a:rPr lang="en-US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status quo</a:t>
            </a:r>
            <a:endParaRPr lang="ru-RU" alt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657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>
          <a:xfrm>
            <a:off x="1403648" y="332656"/>
            <a:ext cx="74993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семей</a:t>
            </a:r>
          </a:p>
        </p:txBody>
      </p:sp>
      <p:sp>
        <p:nvSpPr>
          <p:cNvPr id="24579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251520" y="2708920"/>
            <a:ext cx="4176464" cy="4120024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семья </a:t>
            </a:r>
          </a:p>
          <a:p>
            <a:pPr marL="0" indent="0" eaLnBrk="1" hangingPunct="1">
              <a:buNone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это та семья, которая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справляется с поставленными 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ней внешними и 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внутренними задачами. 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sz="quarter" idx="14"/>
          </p:nvPr>
        </p:nvSpPr>
        <p:spPr>
          <a:xfrm>
            <a:off x="4427984" y="2708920"/>
            <a:ext cx="4320480" cy="4232027"/>
          </a:xfrm>
        </p:spPr>
        <p:txBody>
          <a:bodyPr/>
          <a:lstStyle/>
          <a:p>
            <a:pPr eaLnBrk="1" hangingPunct="1"/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Дисфункциональная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семья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 это та семья, которая с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этими задачами не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справляется, т.е. это семья,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что-то хочет, но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этого по каким-то</a:t>
            </a:r>
          </a:p>
          <a:p>
            <a:pPr eaLnBrk="1" hangingPunct="1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причинам не может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3" name="Rectangle 7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– это живой организм</a:t>
            </a:r>
            <a:endParaRPr lang="ru-RU" altLang="ru-RU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988840"/>
            <a:ext cx="4320480" cy="50718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помнить, семья – это единый микрокосмос.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между членами в движении:  они не статичны, а динамичны, как в любой системе.</a:t>
            </a:r>
          </a:p>
          <a:p>
            <a:pPr eaLnBrk="1" hangingPunct="1">
              <a:lnSpc>
                <a:spcPct val="150000"/>
              </a:lnSpc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членами семьи постоянно изменяется: оно то увеличивается, то сокращается.</a:t>
            </a:r>
          </a:p>
        </p:txBody>
      </p:sp>
      <p:pic>
        <p:nvPicPr>
          <p:cNvPr id="23556" name="Picture 9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678288" y="3069043"/>
            <a:ext cx="4028855" cy="19812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48071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</a:t>
            </a:r>
            <a:b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 и ваш ребенок»</a:t>
            </a:r>
          </a:p>
        </p:txBody>
      </p:sp>
      <p:sp>
        <p:nvSpPr>
          <p:cNvPr id="33795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200307" y="2348880"/>
            <a:ext cx="5040560" cy="450912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</a:pPr>
            <a:endParaRPr lang="ru-RU" altLang="ru-RU" sz="1400" dirty="0"/>
          </a:p>
        </p:txBody>
      </p:sp>
      <p:pic>
        <p:nvPicPr>
          <p:cNvPr id="5" name="Picture 2" descr="Тест «ВЫ и ваш РЕБЁНОК» Ответ «да»-2 бала, «иногда»-1 бал, «нет»- 0 балов. Считаете ли Вы, что в вашей семье есть взаимопонимание с ребёнком?  Разговариваете ли вы с детьми искренне, советуетесь ли по «личным» вопросам? Интересуется ли ребёнок вашей работой?  Знаете ли вы друзей своего ребёнка? Бывают ли они у вас дома?  Принимает ли участие ребёнок в домашних делах?  Проверяете ли вы, как ребёнок учит уроки?  Есть ли у вас с ребёнком общие занятия и увлечения?  Принимает ли ребёнок участие в подготовке семейных праздников?  Нравится ли вашему ребёнку отмечать день рождения в семейном кругу? ">
            <a:extLst>
              <a:ext uri="{FF2B5EF4-FFF2-40B4-BE49-F238E27FC236}">
                <a16:creationId xmlns:a16="http://schemas.microsoft.com/office/drawing/2014/main" id="{FF7235E7-BC2D-4933-B794-D7ADB5B2C1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348880"/>
            <a:ext cx="4608511" cy="379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11. Обсуждаете ли вы с детьми прочитанные книги?  12. Разговариваете ли вы с ребёнком о телепередачах,  кинофильмах?  13. Часто ли вы бываете с ребёнком на природе, в местах  отдыха?  14. Бываете ли вместе с детьми в театрах, цирке, на  концертах, выставках, музеях?  15. Любите ли вы проводить отпуск вместе с детьми?    ">
            <a:extLst>
              <a:ext uri="{FF2B5EF4-FFF2-40B4-BE49-F238E27FC236}">
                <a16:creationId xmlns:a16="http://schemas.microsoft.com/office/drawing/2014/main" id="{6941751E-9E29-4699-9B01-DF8FD3B99CA5}"/>
              </a:ext>
            </a:extLst>
          </p:cNvPr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818" y="2348880"/>
            <a:ext cx="4155669" cy="379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тестирования:</a:t>
            </a:r>
            <a:endParaRPr lang="ru-RU" altLang="ru-RU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988840"/>
            <a:ext cx="4968552" cy="4248472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20 баллов.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отношения с ребенком можно считать искренними и доброжелательными.</a:t>
            </a:r>
          </a:p>
          <a:p>
            <a:pPr eaLnBrk="1" hangingPunct="1"/>
            <a:r>
              <a:rPr lang="ru-RU" alt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20-10 баллов.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отношения с ребенком можно оценить как удовлетворительные, но не достаточно многогранные и глубокие.</a:t>
            </a:r>
          </a:p>
          <a:p>
            <a:pPr eaLnBrk="1" hangingPunct="1"/>
            <a:r>
              <a:rPr lang="ru-RU" alt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10 баллов.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отношения с ребенком строятся на формальной заботе о нем. Надо искать взаимопонимание, иначе вы рискуете потерять духовную связь с ребенком.</a:t>
            </a:r>
            <a:endParaRPr lang="ru-RU" altLang="ru-RU" sz="2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B7AD916-7227-4DC5-B00E-40876C41FB6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32856"/>
            <a:ext cx="362442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04800"/>
            <a:ext cx="7696200" cy="1371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Рецепт правильных отношений родителей к детям: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1520" y="1844824"/>
            <a:ext cx="4978897" cy="4708376"/>
          </a:xfrm>
        </p:spPr>
        <p:txBody>
          <a:bodyPr>
            <a:normAutofit fontScale="92500"/>
          </a:bodyPr>
          <a:lstStyle/>
          <a:p>
            <a:pPr>
              <a:lnSpc>
                <a:spcPct val="160000"/>
              </a:lnSpc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принятие</a:t>
            </a:r>
          </a:p>
          <a:p>
            <a:pPr>
              <a:lnSpc>
                <a:spcPct val="160000"/>
              </a:lnSpc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к нему значимость и признание </a:t>
            </a:r>
          </a:p>
          <a:p>
            <a:pPr>
              <a:lnSpc>
                <a:spcPct val="160000"/>
              </a:lnSpc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Смешать с определенным количеством родительской любви и доступности</a:t>
            </a:r>
          </a:p>
          <a:p>
            <a:pPr>
              <a:lnSpc>
                <a:spcPct val="160000"/>
              </a:lnSpc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Добавить собственной ответственности</a:t>
            </a:r>
          </a:p>
          <a:p>
            <a:pPr>
              <a:lnSpc>
                <a:spcPct val="160000"/>
              </a:lnSpc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Приправить любящим родительским авторитетом</a:t>
            </a:r>
          </a:p>
          <a:p>
            <a:pPr eaLnBrk="1" hangingPunct="1">
              <a:lnSpc>
                <a:spcPct val="80000"/>
              </a:lnSpc>
            </a:pPr>
            <a:endParaRPr lang="ru-RU" altLang="ru-RU" sz="1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5613E68-937B-4E34-BF3E-0C4FB7D6C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816423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10">
      <a:dk1>
        <a:sysClr val="windowText" lastClr="000000"/>
      </a:dk1>
      <a:lt1>
        <a:srgbClr val="C8FDFC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ымчатое стекло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534</TotalTime>
  <Words>1270</Words>
  <Application>Microsoft Office PowerPoint</Application>
  <PresentationFormat>Экран (4:3)</PresentationFormat>
  <Paragraphs>126</Paragraphs>
  <Slides>26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Candara</vt:lpstr>
      <vt:lpstr>Symbol</vt:lpstr>
      <vt:lpstr>Times New Roman</vt:lpstr>
      <vt:lpstr>Wingdings 2</vt:lpstr>
      <vt:lpstr>Волна</vt:lpstr>
      <vt:lpstr>Приоритеты взаимоотношений в семейной системе</vt:lpstr>
      <vt:lpstr>Семья – колыбель духовного рождения человека. Многогранность отношений между ее членами, открытость и непосредственность чувств, которые они испытывают друг к другу, количество разнообразных форм проявления этих чувств, живая реакция на мельчайшие детали поведения детей – все это образует максимально благоприятную среду для эмоционального и морального формирования новой неповторимой личности. </vt:lpstr>
      <vt:lpstr>Семья – это система</vt:lpstr>
      <vt:lpstr>Как и любая система, семейная система имеет свои законы. </vt:lpstr>
      <vt:lpstr>Типология семей</vt:lpstr>
      <vt:lpstr>Семья – это живой организм</vt:lpstr>
      <vt:lpstr>Тест «Вы и ваш ребенок»</vt:lpstr>
      <vt:lpstr>Результаты тестирования:</vt:lpstr>
      <vt:lpstr>Рецепт правильных отношений родителей к детям:</vt:lpstr>
      <vt:lpstr>Принятие ребенка </vt:lpstr>
      <vt:lpstr>Значимость ребенка</vt:lpstr>
      <vt:lpstr>Признание ребенка</vt:lpstr>
      <vt:lpstr>Родительская любовь</vt:lpstr>
      <vt:lpstr>Доступность</vt:lpstr>
      <vt:lpstr>Собственная ответственность</vt:lpstr>
      <vt:lpstr>Авторитетность родителей</vt:lpstr>
      <vt:lpstr>Факторы, разрушающие отношения между родителями и детьми</vt:lpstr>
      <vt:lpstr>Пока вы ссоритесь, любовь ещё жива. </vt:lpstr>
      <vt:lpstr>В основе семейной системы всегда лежит позитивная взаимосвязь между её элементами. Приоритеты взаимоотношений в семейной системе - любовь и уважение.   </vt:lpstr>
      <vt:lpstr>Правила благополучного родителя   </vt:lpstr>
      <vt:lpstr>Правила благополучного родителя   </vt:lpstr>
      <vt:lpstr>РОДИТЕЛЬ!</vt:lpstr>
      <vt:lpstr>Презентация PowerPoint</vt:lpstr>
      <vt:lpstr>РОДИТЕЛЬ!</vt:lpstr>
      <vt:lpstr>РОДИТЕЛЬ!</vt:lpstr>
      <vt:lpstr>РОДИТЕЛЬ!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En Lee</dc:creator>
  <cp:lastModifiedBy>User</cp:lastModifiedBy>
  <cp:revision>76</cp:revision>
  <dcterms:modified xsi:type="dcterms:W3CDTF">2022-04-21T06:26:27Z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2199152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